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0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eithh tahri" userId="ee429eaf725bb09a" providerId="LiveId" clId="{117FC19E-927A-4EED-B06F-504580E120A8}"/>
    <pc:docChg chg="addSld delSld modSld sldOrd delMainMaster">
      <pc:chgData name="gheithh tahri" userId="ee429eaf725bb09a" providerId="LiveId" clId="{117FC19E-927A-4EED-B06F-504580E120A8}" dt="2022-09-14T08:55:10.114" v="9" actId="47"/>
      <pc:docMkLst>
        <pc:docMk/>
      </pc:docMkLst>
      <pc:sldChg chg="new del">
        <pc:chgData name="gheithh tahri" userId="ee429eaf725bb09a" providerId="LiveId" clId="{117FC19E-927A-4EED-B06F-504580E120A8}" dt="2022-09-14T08:54:36.793" v="4" actId="47"/>
        <pc:sldMkLst>
          <pc:docMk/>
          <pc:sldMk cId="3556147798" sldId="256"/>
        </pc:sldMkLst>
      </pc:sldChg>
      <pc:sldChg chg="modSp add mod ord">
        <pc:chgData name="gheithh tahri" userId="ee429eaf725bb09a" providerId="LiveId" clId="{117FC19E-927A-4EED-B06F-504580E120A8}" dt="2022-09-14T08:54:42.502" v="6" actId="20577"/>
        <pc:sldMkLst>
          <pc:docMk/>
          <pc:sldMk cId="0" sldId="289"/>
        </pc:sldMkLst>
        <pc:spChg chg="mod">
          <ac:chgData name="gheithh tahri" userId="ee429eaf725bb09a" providerId="LiveId" clId="{117FC19E-927A-4EED-B06F-504580E120A8}" dt="2022-09-14T08:54:42.502" v="6" actId="20577"/>
          <ac:spMkLst>
            <pc:docMk/>
            <pc:sldMk cId="0" sldId="289"/>
            <ac:spMk id="28678" creationId="{26798F73-CDF1-5E5C-6E71-FD7337D9F77E}"/>
          </ac:spMkLst>
        </pc:spChg>
      </pc:sldChg>
      <pc:sldChg chg="new del">
        <pc:chgData name="gheithh tahri" userId="ee429eaf725bb09a" providerId="LiveId" clId="{117FC19E-927A-4EED-B06F-504580E120A8}" dt="2022-09-14T08:55:10.114" v="9" actId="47"/>
        <pc:sldMkLst>
          <pc:docMk/>
          <pc:sldMk cId="3713568353" sldId="290"/>
        </pc:sldMkLst>
      </pc:sldChg>
      <pc:sldChg chg="add">
        <pc:chgData name="gheithh tahri" userId="ee429eaf725bb09a" providerId="LiveId" clId="{117FC19E-927A-4EED-B06F-504580E120A8}" dt="2022-09-14T08:55:05.156" v="8"/>
        <pc:sldMkLst>
          <pc:docMk/>
          <pc:sldMk cId="0" sldId="291"/>
        </pc:sldMkLst>
      </pc:sldChg>
      <pc:sldMasterChg chg="del delSldLayout">
        <pc:chgData name="gheithh tahri" userId="ee429eaf725bb09a" providerId="LiveId" clId="{117FC19E-927A-4EED-B06F-504580E120A8}" dt="2022-09-14T08:54:36.793" v="4" actId="47"/>
        <pc:sldMasterMkLst>
          <pc:docMk/>
          <pc:sldMasterMk cId="3075224713" sldId="2147483648"/>
        </pc:sldMasterMkLst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3192210160" sldId="2147483649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4264367395" sldId="2147483650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2869638298" sldId="2147483651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2119945322" sldId="2147483652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2373365946" sldId="2147483653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162656571" sldId="2147483654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1720396057" sldId="2147483655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1875613016" sldId="2147483656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3036489466" sldId="2147483657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667946159" sldId="2147483658"/>
          </pc:sldLayoutMkLst>
        </pc:sldLayoutChg>
        <pc:sldLayoutChg chg="del">
          <pc:chgData name="gheithh tahri" userId="ee429eaf725bb09a" providerId="LiveId" clId="{117FC19E-927A-4EED-B06F-504580E120A8}" dt="2022-09-14T08:54:36.793" v="4" actId="47"/>
          <pc:sldLayoutMkLst>
            <pc:docMk/>
            <pc:sldMasterMk cId="3075224713" sldId="2147483648"/>
            <pc:sldLayoutMk cId="299731125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7A6701-C57C-1CBA-C6D8-BE92CD42A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06C4DE-220B-0DAC-AD4D-3FC3422BDE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7A6AAC-3028-BD00-A83B-D25DE6D082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1C205-68BC-4C58-8B11-75CC895AC9C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86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F2909A-CAE0-92D4-9765-FF03A0CDC3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A6DD76-15E2-2D21-4241-BB99DD429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3390F0-AF34-D777-DC6F-E3D838E23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E4F04-048C-4B7F-87C5-9ABE5759459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3256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55C10D-40E1-BD7C-5769-4574F894A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660138-80D6-D6DA-270B-7C613E275B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853933-C4DA-D490-9D7D-FE3E84496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CEDA7-1730-499A-81B6-18F0AA42975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7848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0DFF54-C7F8-B6D8-F267-5A274541C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6CE6A1-2534-BA7F-0D16-4FB4A76B4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CE187-ECAE-6640-7897-4CD5188362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43EE8-03EE-4928-8DE4-0A6D579A69B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4449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24115C-0BF5-772E-AB52-8D1DB5FD0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A0B1A4-4DC0-96D0-6236-08C139F23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F9624D-40E7-D60B-2642-8A2D59CE54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3FA4F-B572-416B-9FC5-F572F2AF1DE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511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F74F2-D213-5288-D79C-E146444CA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CC9FB-077A-64A9-51B8-A1D06C97C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7B99D-480F-3502-DCFC-A2BEA8FF3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79555-AA02-48E4-9FB3-40DD8CAD4102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0106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8E52AC-71BC-3707-8EA3-EEB3ED7EC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8C6B5B-F50D-6382-E438-5D9430570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83DA28-1FBF-D8DE-8F63-EC59D24A1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26B16-92B9-4C9F-A6B5-C9133BF68FA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6116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CF6AA5-CDFE-63F8-7D05-DF919276A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308163-AB1B-C713-600A-BC336E66A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192D97-633D-ECEC-0C0D-DB69C9ACC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DA3F9F-90D4-4FEB-BAA5-0CC3C4FADF1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710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157470E-6BD6-A2E6-02F9-3EC8E6C00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434048-0537-0D96-337B-CDC747F62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E4C7E8-2730-6052-8A9C-2F9AC76FC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0D4F2-D23A-4275-AE13-22F7252993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6789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70236-65D5-5375-E2CD-C3AE48709A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A7D37-8F02-C60F-A68C-28350ED18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66E19-55EB-991C-2D0E-44DA70C41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2793C-F07E-481F-A34E-3CFCCE48133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412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2AD17-F583-11C7-908F-08A9E8D04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6E8A5-8082-95F3-AF37-109B4F184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5348-A1DD-BE71-E5A8-204C44711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AC470-01E5-41F1-990B-3A30B5188AC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9069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D9F6D00-7A88-0529-A36E-22B0DDDED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73241E-F3DF-47B1-C9CA-ED257021B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59F33E-BF41-EA41-2808-B691AEDE8A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DC27922-990C-B0A9-DD93-86F92CF184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908594-B58D-94DF-B3B5-B2B3C6B27B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25A3001-63D8-45AE-8868-C9439A17F5A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154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yodesign.org/doc/w3c/css2/selector.html" TargetMode="External"/><Relationship Id="rId2" Type="http://schemas.openxmlformats.org/officeDocument/2006/relationships/hyperlink" Target="http://net.tutsplus.com/tutorials/html-css-techniques/the-30-css-selectors-you-must-memoriz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oneTexte 2">
            <a:extLst>
              <a:ext uri="{FF2B5EF4-FFF2-40B4-BE49-F238E27FC236}">
                <a16:creationId xmlns:a16="http://schemas.microsoft.com/office/drawing/2014/main" id="{A3989568-4803-E00F-B0AB-D9911D18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538538"/>
            <a:ext cx="3670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rgbClr val="00B0F0"/>
                </a:solidFill>
              </a:rPr>
              <a:t>2- PAGES A CONSULTER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6F77B0-AA3B-D235-294D-F93539F0E69E}"/>
              </a:ext>
            </a:extLst>
          </p:cNvPr>
          <p:cNvSpPr txBox="1"/>
          <p:nvPr/>
        </p:nvSpPr>
        <p:spPr>
          <a:xfrm>
            <a:off x="4872039" y="77788"/>
            <a:ext cx="240188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Travaux pratiques</a:t>
            </a:r>
          </a:p>
        </p:txBody>
      </p:sp>
      <p:sp>
        <p:nvSpPr>
          <p:cNvPr id="28676" name="ZoneTexte 4">
            <a:extLst>
              <a:ext uri="{FF2B5EF4-FFF2-40B4-BE49-F238E27FC236}">
                <a16:creationId xmlns:a16="http://schemas.microsoft.com/office/drawing/2014/main" id="{2CFE4BDB-4942-5855-09B8-32F13E645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622426"/>
            <a:ext cx="646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800">
                <a:solidFill>
                  <a:srgbClr val="00B0F0"/>
                </a:solidFill>
              </a:rPr>
              <a:t>1 - Essayer les sources de cette présentation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350443E-46D1-12CB-C3C7-FCB57834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4181476"/>
            <a:ext cx="770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rgbClr val="000000"/>
                </a:solidFill>
                <a:hlinkClick r:id="rId2"/>
              </a:rPr>
              <a:t>http://net.tutsplus.com/tutorials/html-css-techniques/the-30-css-selectors-you-must-memorize/</a:t>
            </a:r>
            <a:r>
              <a:rPr lang="fr-FR" altLang="fr-FR" sz="2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26798F73-CDF1-5E5C-6E71-FD7337D9F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262563"/>
            <a:ext cx="806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http://www.yoyodesign.org/doc/w3c/css2/selector.html#grouping</a:t>
            </a:r>
            <a:endParaRPr lang="fr-FR" altLang="fr-F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380716E-F4B5-459B-11D3-34A000FB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28626"/>
            <a:ext cx="78581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 id="clients"&gt;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&lt;tr&gt;&lt;th&gt;Société&lt;/th&gt;&lt;th&gt;Responsable&lt;/th&gt;&lt;th&gt;Ville&lt;/th&gt;&lt;/tr&gt;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&lt;tr&gt;&lt;td&gt;IBM&lt;/td&gt;&lt;td&gt;Alain Proviste&lt;/td&gt;&lt;td&gt;Champs sur Marne&lt;/td&gt;&lt;/tr&gt;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class="alt"&gt;&lt;td&gt;LENOVO&lt;/td&gt;&lt;td&gt;Larry Bambelle&lt;/td&gt;&lt;td&gt;Chessy&lt;/td&gt;&lt;/tr&gt;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&lt;tr&gt;&lt;td&gt;APPLE&lt;/td&gt;&lt;td&gt;Gerard Mensoif&lt;/td&gt;&lt;td&gt;Chessy&lt;/td&gt;&lt;/tr&gt;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class="alt"&gt;&lt;td&gt;MICROSOFT&lt;/td&gt;&lt;td&gt;Sarah Courci&lt;/td&gt;&lt;td&gt;Paris&lt;/td&gt;&lt;/tr&gt;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&lt;tr&gt;&lt;td&gt;AFPA&lt;/td&gt;&lt;td&gt;Harry Covert&lt;/td&gt;&lt;td&gt;Champs sur Marne&lt;/td&gt;&lt;/tr&gt;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class="alt"&gt;&lt;td&gt;DELL&lt;/td&gt;&lt;td&gt;Jean Némard&lt;/td&gt;&lt;td&gt;Gournay&lt;/td&gt;&lt;/tr&gt;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&lt;tr&gt;&lt;td&gt;HP&lt;/td&gt;&lt;td&gt;Paul Hochon&lt;/td&gt;&lt;td&gt;Noisiel&lt;/td&gt;&lt;/tr&gt;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class="alt"&gt;&lt;td&gt;SONY&lt;/td&gt;&lt;td&gt;Pierre Affeu&lt;/td&gt;&lt;td&gt;Lognes&lt;/td&gt;&lt;/tr&gt;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&lt;tr&gt;&lt;td&gt;FUJITSU&lt;/td&gt;&lt;td&gt;Alain Fection&lt;/td&gt;&lt;td&gt;Bussy&lt;/td&gt;&lt;/tr&gt;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&lt;tr class="alt"&gt;&lt;td&gt;TOSHIBA&lt;/td&gt;&lt;td&gt;Jean Bonno&lt;/td&gt;&lt;td&gt;Chelles&lt;/td&gt;&lt;/tr&gt;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  <p:sp>
        <p:nvSpPr>
          <p:cNvPr id="29699" name="ZoneTexte 4">
            <a:extLst>
              <a:ext uri="{FF2B5EF4-FFF2-40B4-BE49-F238E27FC236}">
                <a16:creationId xmlns:a16="http://schemas.microsoft.com/office/drawing/2014/main" id="{720E408B-77BD-D4BC-283A-FE189F61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"/>
            <a:ext cx="365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rgbClr val="00B0F0"/>
                </a:solidFill>
              </a:rPr>
              <a:t>3-A l’aide du source suivant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B9E6139F-70A1-222F-C7ED-B2A5FA133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4" y="4071938"/>
            <a:ext cx="433863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ZoneTexte 6">
            <a:extLst>
              <a:ext uri="{FF2B5EF4-FFF2-40B4-BE49-F238E27FC236}">
                <a16:creationId xmlns:a16="http://schemas.microsoft.com/office/drawing/2014/main" id="{143B1003-9E88-5CCD-517D-DB4A3FE0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929188"/>
            <a:ext cx="35433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rgbClr val="000000"/>
                </a:solidFill>
              </a:rPr>
              <a:t>Trouvez le style permettant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>
                <a:solidFill>
                  <a:srgbClr val="000000"/>
                </a:solidFill>
              </a:rPr>
              <a:t>de produire ce tableau  </a:t>
            </a:r>
            <a:r>
              <a:rPr lang="fr-FR" altLang="fr-FR" sz="240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endParaRPr lang="fr-FR" altLang="fr-FR" sz="2400">
              <a:solidFill>
                <a:srgbClr val="000000"/>
              </a:solidFill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2A551EC0-DC9F-6401-1C27-B2CD9294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4" y="5715000"/>
            <a:ext cx="3101975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600" b="1">
                <a:solidFill>
                  <a:srgbClr val="00B0F0"/>
                </a:solidFill>
              </a:rPr>
              <a:t>AIDE-soluce-tpcss-2-tableau.htm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600" b="1">
                <a:solidFill>
                  <a:srgbClr val="00B0F0"/>
                </a:solidFill>
              </a:rPr>
              <a:t>fourni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362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Modèle par défaut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gheithh tahri</dc:creator>
  <cp:lastModifiedBy>gheithh tahri</cp:lastModifiedBy>
  <cp:revision>1</cp:revision>
  <dcterms:created xsi:type="dcterms:W3CDTF">2022-09-14T08:54:00Z</dcterms:created>
  <dcterms:modified xsi:type="dcterms:W3CDTF">2022-09-14T08:55:29Z</dcterms:modified>
</cp:coreProperties>
</file>