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64" r:id="rId4"/>
    <p:sldId id="258" r:id="rId5"/>
    <p:sldId id="266" r:id="rId6"/>
    <p:sldId id="259" r:id="rId7"/>
    <p:sldId id="267" r:id="rId8"/>
    <p:sldId id="268" r:id="rId9"/>
    <p:sldId id="269" r:id="rId10"/>
    <p:sldId id="270" r:id="rId11"/>
    <p:sldId id="260" r:id="rId12"/>
    <p:sldId id="271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DD73D-BC39-4A15-9D55-03D7916674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9FE049-7C1E-41C6-A292-D17DA9B6A65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Acquire</a:t>
          </a:r>
        </a:p>
      </dgm:t>
    </dgm:pt>
    <dgm:pt modelId="{6F4122D9-2D6A-40D0-9C39-97277DFE7FAB}" type="parTrans" cxnId="{B30F11C5-E170-4AC2-8EDE-DCF3C0762467}">
      <dgm:prSet/>
      <dgm:spPr/>
      <dgm:t>
        <a:bodyPr/>
        <a:lstStyle/>
        <a:p>
          <a:endParaRPr lang="en-CA" sz="1800"/>
        </a:p>
      </dgm:t>
    </dgm:pt>
    <dgm:pt modelId="{A0D2AD64-C277-4A67-9750-C6D525D73B68}" type="sibTrans" cxnId="{B30F11C5-E170-4AC2-8EDE-DCF3C0762467}">
      <dgm:prSet/>
      <dgm:spPr/>
      <dgm:t>
        <a:bodyPr/>
        <a:lstStyle/>
        <a:p>
          <a:endParaRPr lang="en-CA" sz="1800"/>
        </a:p>
      </dgm:t>
    </dgm:pt>
    <dgm:pt modelId="{F0D42F4E-A965-4B02-96D8-709399BC2DD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Assess</a:t>
          </a:r>
        </a:p>
      </dgm:t>
    </dgm:pt>
    <dgm:pt modelId="{D6359E76-CD8A-4A91-BB83-4A83FC67D67C}" type="parTrans" cxnId="{B15694C4-14DB-4542-B967-6BF99F04A35C}">
      <dgm:prSet/>
      <dgm:spPr/>
      <dgm:t>
        <a:bodyPr/>
        <a:lstStyle/>
        <a:p>
          <a:endParaRPr lang="en-CA" sz="1800"/>
        </a:p>
      </dgm:t>
    </dgm:pt>
    <dgm:pt modelId="{B5D0C94F-04A8-40B4-A246-76EA3F3CAFCE}" type="sibTrans" cxnId="{B15694C4-14DB-4542-B967-6BF99F04A35C}">
      <dgm:prSet/>
      <dgm:spPr/>
      <dgm:t>
        <a:bodyPr/>
        <a:lstStyle/>
        <a:p>
          <a:endParaRPr lang="en-CA" sz="1800"/>
        </a:p>
      </dgm:t>
    </dgm:pt>
    <dgm:pt modelId="{1F8BED8B-5D98-4C07-A726-16DE142B105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Discover</a:t>
          </a:r>
        </a:p>
      </dgm:t>
    </dgm:pt>
    <dgm:pt modelId="{61C3EFE5-BFA4-4060-90DA-F5BD94DE6688}" type="parTrans" cxnId="{7BC72C1E-1702-459A-8145-AB4F36717C90}">
      <dgm:prSet/>
      <dgm:spPr/>
      <dgm:t>
        <a:bodyPr/>
        <a:lstStyle/>
        <a:p>
          <a:endParaRPr lang="en-CA" sz="1800"/>
        </a:p>
      </dgm:t>
    </dgm:pt>
    <dgm:pt modelId="{25BF1EFD-2EF8-4609-84B2-4975ADE62081}" type="sibTrans" cxnId="{7BC72C1E-1702-459A-8145-AB4F36717C90}">
      <dgm:prSet/>
      <dgm:spPr/>
      <dgm:t>
        <a:bodyPr/>
        <a:lstStyle/>
        <a:p>
          <a:endParaRPr lang="en-CA" sz="1800"/>
        </a:p>
      </dgm:t>
    </dgm:pt>
    <dgm:pt modelId="{FC9CF70F-7A59-42D2-8053-A83DFAB39F85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Augment</a:t>
          </a:r>
        </a:p>
      </dgm:t>
    </dgm:pt>
    <dgm:pt modelId="{5D9ECA0A-C88B-4EFB-A15E-A80E30063E1D}" type="parTrans" cxnId="{F59615F0-E953-4D9B-A58F-F134FD72AE71}">
      <dgm:prSet/>
      <dgm:spPr/>
      <dgm:t>
        <a:bodyPr/>
        <a:lstStyle/>
        <a:p>
          <a:endParaRPr lang="en-CA" sz="1800"/>
        </a:p>
      </dgm:t>
    </dgm:pt>
    <dgm:pt modelId="{D9AB2D58-691B-49F8-8E4A-1C72DBD7CA34}" type="sibTrans" cxnId="{F59615F0-E953-4D9B-A58F-F134FD72AE71}">
      <dgm:prSet/>
      <dgm:spPr/>
      <dgm:t>
        <a:bodyPr/>
        <a:lstStyle/>
        <a:p>
          <a:endParaRPr lang="en-CA" sz="1800"/>
        </a:p>
      </dgm:t>
    </dgm:pt>
    <dgm:pt modelId="{B6DB39C3-1CF0-4A96-AEAF-7B05C927E42C}" type="pres">
      <dgm:prSet presAssocID="{18DDD73D-BC39-4A15-9D55-03D79166741B}" presName="Name0" presStyleCnt="0">
        <dgm:presLayoutVars>
          <dgm:dir/>
          <dgm:animLvl val="lvl"/>
          <dgm:resizeHandles val="exact"/>
        </dgm:presLayoutVars>
      </dgm:prSet>
      <dgm:spPr/>
    </dgm:pt>
    <dgm:pt modelId="{472A5E71-8044-46AC-80A2-03DDEC59533A}" type="pres">
      <dgm:prSet presAssocID="{1B9FE049-7C1E-41C6-A292-D17DA9B6A659}" presName="parTxOnly" presStyleLbl="node1" presStyleIdx="0" presStyleCnt="4" custLinFactNeighborX="33540">
        <dgm:presLayoutVars>
          <dgm:chMax val="0"/>
          <dgm:chPref val="0"/>
          <dgm:bulletEnabled val="1"/>
        </dgm:presLayoutVars>
      </dgm:prSet>
      <dgm:spPr/>
    </dgm:pt>
    <dgm:pt modelId="{64DEF4B8-73E6-4F60-A428-BA52D512FD54}" type="pres">
      <dgm:prSet presAssocID="{A0D2AD64-C277-4A67-9750-C6D525D73B68}" presName="parTxOnlySpace" presStyleCnt="0"/>
      <dgm:spPr/>
    </dgm:pt>
    <dgm:pt modelId="{40CBBAAE-5909-4F46-BF23-2D4927440E78}" type="pres">
      <dgm:prSet presAssocID="{F0D42F4E-A965-4B02-96D8-709399BC2DD0}" presName="parTxOnly" presStyleLbl="node1" presStyleIdx="1" presStyleCnt="4" custLinFactNeighborX="-10208">
        <dgm:presLayoutVars>
          <dgm:chMax val="0"/>
          <dgm:chPref val="0"/>
          <dgm:bulletEnabled val="1"/>
        </dgm:presLayoutVars>
      </dgm:prSet>
      <dgm:spPr/>
    </dgm:pt>
    <dgm:pt modelId="{F7A71701-F972-480F-89E6-D92C4B7C023A}" type="pres">
      <dgm:prSet presAssocID="{B5D0C94F-04A8-40B4-A246-76EA3F3CAFCE}" presName="parTxOnlySpace" presStyleCnt="0"/>
      <dgm:spPr/>
    </dgm:pt>
    <dgm:pt modelId="{75AD418F-8CD5-443F-A377-ABB2B2D72575}" type="pres">
      <dgm:prSet presAssocID="{1F8BED8B-5D98-4C07-A726-16DE142B10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0E0980-5F03-46DE-BD9F-9820BC3C27B5}" type="pres">
      <dgm:prSet presAssocID="{25BF1EFD-2EF8-4609-84B2-4975ADE62081}" presName="parTxOnlySpace" presStyleCnt="0"/>
      <dgm:spPr/>
    </dgm:pt>
    <dgm:pt modelId="{71843A8C-BA37-48D0-AB39-F9444FA6B110}" type="pres">
      <dgm:prSet presAssocID="{FC9CF70F-7A59-42D2-8053-A83DFAB39F8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C72C1E-1702-459A-8145-AB4F36717C90}" srcId="{18DDD73D-BC39-4A15-9D55-03D79166741B}" destId="{1F8BED8B-5D98-4C07-A726-16DE142B1056}" srcOrd="2" destOrd="0" parTransId="{61C3EFE5-BFA4-4060-90DA-F5BD94DE6688}" sibTransId="{25BF1EFD-2EF8-4609-84B2-4975ADE62081}"/>
    <dgm:cxn modelId="{87C16B4F-CF43-47FE-ABE4-4599F3A8B837}" type="presOf" srcId="{F0D42F4E-A965-4B02-96D8-709399BC2DD0}" destId="{40CBBAAE-5909-4F46-BF23-2D4927440E78}" srcOrd="0" destOrd="0" presId="urn:microsoft.com/office/officeart/2005/8/layout/chevron1"/>
    <dgm:cxn modelId="{12191559-5F1E-4173-8114-6CE5A40BA11A}" type="presOf" srcId="{1F8BED8B-5D98-4C07-A726-16DE142B1056}" destId="{75AD418F-8CD5-443F-A377-ABB2B2D72575}" srcOrd="0" destOrd="0" presId="urn:microsoft.com/office/officeart/2005/8/layout/chevron1"/>
    <dgm:cxn modelId="{B15694C4-14DB-4542-B967-6BF99F04A35C}" srcId="{18DDD73D-BC39-4A15-9D55-03D79166741B}" destId="{F0D42F4E-A965-4B02-96D8-709399BC2DD0}" srcOrd="1" destOrd="0" parTransId="{D6359E76-CD8A-4A91-BB83-4A83FC67D67C}" sibTransId="{B5D0C94F-04A8-40B4-A246-76EA3F3CAFCE}"/>
    <dgm:cxn modelId="{B30F11C5-E170-4AC2-8EDE-DCF3C0762467}" srcId="{18DDD73D-BC39-4A15-9D55-03D79166741B}" destId="{1B9FE049-7C1E-41C6-A292-D17DA9B6A659}" srcOrd="0" destOrd="0" parTransId="{6F4122D9-2D6A-40D0-9C39-97277DFE7FAB}" sibTransId="{A0D2AD64-C277-4A67-9750-C6D525D73B68}"/>
    <dgm:cxn modelId="{E7AD3AD7-0B6A-447F-B877-DC21EFFCC828}" type="presOf" srcId="{18DDD73D-BC39-4A15-9D55-03D79166741B}" destId="{B6DB39C3-1CF0-4A96-AEAF-7B05C927E42C}" srcOrd="0" destOrd="0" presId="urn:microsoft.com/office/officeart/2005/8/layout/chevron1"/>
    <dgm:cxn modelId="{F59615F0-E953-4D9B-A58F-F134FD72AE71}" srcId="{18DDD73D-BC39-4A15-9D55-03D79166741B}" destId="{FC9CF70F-7A59-42D2-8053-A83DFAB39F85}" srcOrd="3" destOrd="0" parTransId="{5D9ECA0A-C88B-4EFB-A15E-A80E30063E1D}" sibTransId="{D9AB2D58-691B-49F8-8E4A-1C72DBD7CA34}"/>
    <dgm:cxn modelId="{1A39E0F8-B696-4706-9275-B2EC9A9FB1A2}" type="presOf" srcId="{1B9FE049-7C1E-41C6-A292-D17DA9B6A659}" destId="{472A5E71-8044-46AC-80A2-03DDEC59533A}" srcOrd="0" destOrd="0" presId="urn:microsoft.com/office/officeart/2005/8/layout/chevron1"/>
    <dgm:cxn modelId="{5E7176FB-C7EC-4D90-BC8E-2B4D3AF6037F}" type="presOf" srcId="{FC9CF70F-7A59-42D2-8053-A83DFAB39F85}" destId="{71843A8C-BA37-48D0-AB39-F9444FA6B110}" srcOrd="0" destOrd="0" presId="urn:microsoft.com/office/officeart/2005/8/layout/chevron1"/>
    <dgm:cxn modelId="{9382A42F-2F45-4EDA-9994-830A1169FC16}" type="presParOf" srcId="{B6DB39C3-1CF0-4A96-AEAF-7B05C927E42C}" destId="{472A5E71-8044-46AC-80A2-03DDEC59533A}" srcOrd="0" destOrd="0" presId="urn:microsoft.com/office/officeart/2005/8/layout/chevron1"/>
    <dgm:cxn modelId="{043D51D3-5569-4C81-9FE1-2EE8C8D127E3}" type="presParOf" srcId="{B6DB39C3-1CF0-4A96-AEAF-7B05C927E42C}" destId="{64DEF4B8-73E6-4F60-A428-BA52D512FD54}" srcOrd="1" destOrd="0" presId="urn:microsoft.com/office/officeart/2005/8/layout/chevron1"/>
    <dgm:cxn modelId="{63486277-6378-4D71-B6DB-74A1D931E334}" type="presParOf" srcId="{B6DB39C3-1CF0-4A96-AEAF-7B05C927E42C}" destId="{40CBBAAE-5909-4F46-BF23-2D4927440E78}" srcOrd="2" destOrd="0" presId="urn:microsoft.com/office/officeart/2005/8/layout/chevron1"/>
    <dgm:cxn modelId="{AEFE63A2-1FD6-4662-A830-F7D69027EF61}" type="presParOf" srcId="{B6DB39C3-1CF0-4A96-AEAF-7B05C927E42C}" destId="{F7A71701-F972-480F-89E6-D92C4B7C023A}" srcOrd="3" destOrd="0" presId="urn:microsoft.com/office/officeart/2005/8/layout/chevron1"/>
    <dgm:cxn modelId="{EE097A2C-6338-4E16-AFAF-C8157999699B}" type="presParOf" srcId="{B6DB39C3-1CF0-4A96-AEAF-7B05C927E42C}" destId="{75AD418F-8CD5-443F-A377-ABB2B2D72575}" srcOrd="4" destOrd="0" presId="urn:microsoft.com/office/officeart/2005/8/layout/chevron1"/>
    <dgm:cxn modelId="{20A0A1ED-4D61-4974-8874-A006737BA783}" type="presParOf" srcId="{B6DB39C3-1CF0-4A96-AEAF-7B05C927E42C}" destId="{550E0980-5F03-46DE-BD9F-9820BC3C27B5}" srcOrd="5" destOrd="0" presId="urn:microsoft.com/office/officeart/2005/8/layout/chevron1"/>
    <dgm:cxn modelId="{D1BEEB18-DA9B-460B-A174-FBF0451C6EA7}" type="presParOf" srcId="{B6DB39C3-1CF0-4A96-AEAF-7B05C927E42C}" destId="{71843A8C-BA37-48D0-AB39-F9444FA6B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/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DDD73D-BC39-4A15-9D55-03D79166741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9FE049-7C1E-41C6-A292-D17DA9B6A65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Acquire</a:t>
          </a:r>
        </a:p>
      </dgm:t>
    </dgm:pt>
    <dgm:pt modelId="{6F4122D9-2D6A-40D0-9C39-97277DFE7FAB}" type="parTrans" cxnId="{B30F11C5-E170-4AC2-8EDE-DCF3C0762467}">
      <dgm:prSet/>
      <dgm:spPr/>
      <dgm:t>
        <a:bodyPr/>
        <a:lstStyle/>
        <a:p>
          <a:endParaRPr lang="en-CA" sz="1800"/>
        </a:p>
      </dgm:t>
    </dgm:pt>
    <dgm:pt modelId="{A0D2AD64-C277-4A67-9750-C6D525D73B68}" type="sibTrans" cxnId="{B30F11C5-E170-4AC2-8EDE-DCF3C0762467}">
      <dgm:prSet/>
      <dgm:spPr/>
      <dgm:t>
        <a:bodyPr/>
        <a:lstStyle/>
        <a:p>
          <a:endParaRPr lang="en-CA" sz="1800"/>
        </a:p>
      </dgm:t>
    </dgm:pt>
    <dgm:pt modelId="{F0D42F4E-A965-4B02-96D8-709399BC2DD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Assess</a:t>
          </a:r>
        </a:p>
      </dgm:t>
    </dgm:pt>
    <dgm:pt modelId="{D6359E76-CD8A-4A91-BB83-4A83FC67D67C}" type="parTrans" cxnId="{B15694C4-14DB-4542-B967-6BF99F04A35C}">
      <dgm:prSet/>
      <dgm:spPr/>
      <dgm:t>
        <a:bodyPr/>
        <a:lstStyle/>
        <a:p>
          <a:endParaRPr lang="en-CA" sz="1800"/>
        </a:p>
      </dgm:t>
    </dgm:pt>
    <dgm:pt modelId="{B5D0C94F-04A8-40B4-A246-76EA3F3CAFCE}" type="sibTrans" cxnId="{B15694C4-14DB-4542-B967-6BF99F04A35C}">
      <dgm:prSet/>
      <dgm:spPr/>
      <dgm:t>
        <a:bodyPr/>
        <a:lstStyle/>
        <a:p>
          <a:endParaRPr lang="en-CA" sz="1800"/>
        </a:p>
      </dgm:t>
    </dgm:pt>
    <dgm:pt modelId="{1F8BED8B-5D98-4C07-A726-16DE142B105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Discover</a:t>
          </a:r>
        </a:p>
      </dgm:t>
    </dgm:pt>
    <dgm:pt modelId="{61C3EFE5-BFA4-4060-90DA-F5BD94DE6688}" type="parTrans" cxnId="{7BC72C1E-1702-459A-8145-AB4F36717C90}">
      <dgm:prSet/>
      <dgm:spPr/>
      <dgm:t>
        <a:bodyPr/>
        <a:lstStyle/>
        <a:p>
          <a:endParaRPr lang="en-CA" sz="1800"/>
        </a:p>
      </dgm:t>
    </dgm:pt>
    <dgm:pt modelId="{25BF1EFD-2EF8-4609-84B2-4975ADE62081}" type="sibTrans" cxnId="{7BC72C1E-1702-459A-8145-AB4F36717C90}">
      <dgm:prSet/>
      <dgm:spPr/>
      <dgm:t>
        <a:bodyPr/>
        <a:lstStyle/>
        <a:p>
          <a:endParaRPr lang="en-CA" sz="1800"/>
        </a:p>
      </dgm:t>
    </dgm:pt>
    <dgm:pt modelId="{FC9CF70F-7A59-42D2-8053-A83DFAB39F85}">
      <dgm:prSet phldrT="[Text]" custT="1"/>
      <dgm:spPr>
        <a:solidFill>
          <a:srgbClr val="7030A0"/>
        </a:solidFill>
      </dgm:spPr>
      <dgm:t>
        <a:bodyPr/>
        <a:lstStyle/>
        <a:p>
          <a:r>
            <a:rPr lang="en-CA" sz="1800" dirty="0"/>
            <a:t>Augment</a:t>
          </a:r>
        </a:p>
      </dgm:t>
    </dgm:pt>
    <dgm:pt modelId="{5D9ECA0A-C88B-4EFB-A15E-A80E30063E1D}" type="parTrans" cxnId="{F59615F0-E953-4D9B-A58F-F134FD72AE71}">
      <dgm:prSet/>
      <dgm:spPr/>
      <dgm:t>
        <a:bodyPr/>
        <a:lstStyle/>
        <a:p>
          <a:endParaRPr lang="en-CA" sz="1800"/>
        </a:p>
      </dgm:t>
    </dgm:pt>
    <dgm:pt modelId="{D9AB2D58-691B-49F8-8E4A-1C72DBD7CA34}" type="sibTrans" cxnId="{F59615F0-E953-4D9B-A58F-F134FD72AE71}">
      <dgm:prSet/>
      <dgm:spPr/>
      <dgm:t>
        <a:bodyPr/>
        <a:lstStyle/>
        <a:p>
          <a:endParaRPr lang="en-CA" sz="1800"/>
        </a:p>
      </dgm:t>
    </dgm:pt>
    <dgm:pt modelId="{B6DB39C3-1CF0-4A96-AEAF-7B05C927E42C}" type="pres">
      <dgm:prSet presAssocID="{18DDD73D-BC39-4A15-9D55-03D79166741B}" presName="Name0" presStyleCnt="0">
        <dgm:presLayoutVars>
          <dgm:dir/>
          <dgm:animLvl val="lvl"/>
          <dgm:resizeHandles val="exact"/>
        </dgm:presLayoutVars>
      </dgm:prSet>
      <dgm:spPr/>
    </dgm:pt>
    <dgm:pt modelId="{472A5E71-8044-46AC-80A2-03DDEC59533A}" type="pres">
      <dgm:prSet presAssocID="{1B9FE049-7C1E-41C6-A292-D17DA9B6A659}" presName="parTxOnly" presStyleLbl="node1" presStyleIdx="0" presStyleCnt="4" custLinFactNeighborX="33540">
        <dgm:presLayoutVars>
          <dgm:chMax val="0"/>
          <dgm:chPref val="0"/>
          <dgm:bulletEnabled val="1"/>
        </dgm:presLayoutVars>
      </dgm:prSet>
      <dgm:spPr/>
    </dgm:pt>
    <dgm:pt modelId="{64DEF4B8-73E6-4F60-A428-BA52D512FD54}" type="pres">
      <dgm:prSet presAssocID="{A0D2AD64-C277-4A67-9750-C6D525D73B68}" presName="parTxOnlySpace" presStyleCnt="0"/>
      <dgm:spPr/>
    </dgm:pt>
    <dgm:pt modelId="{40CBBAAE-5909-4F46-BF23-2D4927440E78}" type="pres">
      <dgm:prSet presAssocID="{F0D42F4E-A965-4B02-96D8-709399BC2DD0}" presName="parTxOnly" presStyleLbl="node1" presStyleIdx="1" presStyleCnt="4" custLinFactNeighborX="-10208">
        <dgm:presLayoutVars>
          <dgm:chMax val="0"/>
          <dgm:chPref val="0"/>
          <dgm:bulletEnabled val="1"/>
        </dgm:presLayoutVars>
      </dgm:prSet>
      <dgm:spPr/>
    </dgm:pt>
    <dgm:pt modelId="{F7A71701-F972-480F-89E6-D92C4B7C023A}" type="pres">
      <dgm:prSet presAssocID="{B5D0C94F-04A8-40B4-A246-76EA3F3CAFCE}" presName="parTxOnlySpace" presStyleCnt="0"/>
      <dgm:spPr/>
    </dgm:pt>
    <dgm:pt modelId="{75AD418F-8CD5-443F-A377-ABB2B2D72575}" type="pres">
      <dgm:prSet presAssocID="{1F8BED8B-5D98-4C07-A726-16DE142B10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0E0980-5F03-46DE-BD9F-9820BC3C27B5}" type="pres">
      <dgm:prSet presAssocID="{25BF1EFD-2EF8-4609-84B2-4975ADE62081}" presName="parTxOnlySpace" presStyleCnt="0"/>
      <dgm:spPr/>
    </dgm:pt>
    <dgm:pt modelId="{71843A8C-BA37-48D0-AB39-F9444FA6B110}" type="pres">
      <dgm:prSet presAssocID="{FC9CF70F-7A59-42D2-8053-A83DFAB39F8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C72C1E-1702-459A-8145-AB4F36717C90}" srcId="{18DDD73D-BC39-4A15-9D55-03D79166741B}" destId="{1F8BED8B-5D98-4C07-A726-16DE142B1056}" srcOrd="2" destOrd="0" parTransId="{61C3EFE5-BFA4-4060-90DA-F5BD94DE6688}" sibTransId="{25BF1EFD-2EF8-4609-84B2-4975ADE62081}"/>
    <dgm:cxn modelId="{87C16B4F-CF43-47FE-ABE4-4599F3A8B837}" type="presOf" srcId="{F0D42F4E-A965-4B02-96D8-709399BC2DD0}" destId="{40CBBAAE-5909-4F46-BF23-2D4927440E78}" srcOrd="0" destOrd="0" presId="urn:microsoft.com/office/officeart/2005/8/layout/chevron1"/>
    <dgm:cxn modelId="{12191559-5F1E-4173-8114-6CE5A40BA11A}" type="presOf" srcId="{1F8BED8B-5D98-4C07-A726-16DE142B1056}" destId="{75AD418F-8CD5-443F-A377-ABB2B2D72575}" srcOrd="0" destOrd="0" presId="urn:microsoft.com/office/officeart/2005/8/layout/chevron1"/>
    <dgm:cxn modelId="{B15694C4-14DB-4542-B967-6BF99F04A35C}" srcId="{18DDD73D-BC39-4A15-9D55-03D79166741B}" destId="{F0D42F4E-A965-4B02-96D8-709399BC2DD0}" srcOrd="1" destOrd="0" parTransId="{D6359E76-CD8A-4A91-BB83-4A83FC67D67C}" sibTransId="{B5D0C94F-04A8-40B4-A246-76EA3F3CAFCE}"/>
    <dgm:cxn modelId="{B30F11C5-E170-4AC2-8EDE-DCF3C0762467}" srcId="{18DDD73D-BC39-4A15-9D55-03D79166741B}" destId="{1B9FE049-7C1E-41C6-A292-D17DA9B6A659}" srcOrd="0" destOrd="0" parTransId="{6F4122D9-2D6A-40D0-9C39-97277DFE7FAB}" sibTransId="{A0D2AD64-C277-4A67-9750-C6D525D73B68}"/>
    <dgm:cxn modelId="{E7AD3AD7-0B6A-447F-B877-DC21EFFCC828}" type="presOf" srcId="{18DDD73D-BC39-4A15-9D55-03D79166741B}" destId="{B6DB39C3-1CF0-4A96-AEAF-7B05C927E42C}" srcOrd="0" destOrd="0" presId="urn:microsoft.com/office/officeart/2005/8/layout/chevron1"/>
    <dgm:cxn modelId="{F59615F0-E953-4D9B-A58F-F134FD72AE71}" srcId="{18DDD73D-BC39-4A15-9D55-03D79166741B}" destId="{FC9CF70F-7A59-42D2-8053-A83DFAB39F85}" srcOrd="3" destOrd="0" parTransId="{5D9ECA0A-C88B-4EFB-A15E-A80E30063E1D}" sibTransId="{D9AB2D58-691B-49F8-8E4A-1C72DBD7CA34}"/>
    <dgm:cxn modelId="{1A39E0F8-B696-4706-9275-B2EC9A9FB1A2}" type="presOf" srcId="{1B9FE049-7C1E-41C6-A292-D17DA9B6A659}" destId="{472A5E71-8044-46AC-80A2-03DDEC59533A}" srcOrd="0" destOrd="0" presId="urn:microsoft.com/office/officeart/2005/8/layout/chevron1"/>
    <dgm:cxn modelId="{5E7176FB-C7EC-4D90-BC8E-2B4D3AF6037F}" type="presOf" srcId="{FC9CF70F-7A59-42D2-8053-A83DFAB39F85}" destId="{71843A8C-BA37-48D0-AB39-F9444FA6B110}" srcOrd="0" destOrd="0" presId="urn:microsoft.com/office/officeart/2005/8/layout/chevron1"/>
    <dgm:cxn modelId="{9382A42F-2F45-4EDA-9994-830A1169FC16}" type="presParOf" srcId="{B6DB39C3-1CF0-4A96-AEAF-7B05C927E42C}" destId="{472A5E71-8044-46AC-80A2-03DDEC59533A}" srcOrd="0" destOrd="0" presId="urn:microsoft.com/office/officeart/2005/8/layout/chevron1"/>
    <dgm:cxn modelId="{043D51D3-5569-4C81-9FE1-2EE8C8D127E3}" type="presParOf" srcId="{B6DB39C3-1CF0-4A96-AEAF-7B05C927E42C}" destId="{64DEF4B8-73E6-4F60-A428-BA52D512FD54}" srcOrd="1" destOrd="0" presId="urn:microsoft.com/office/officeart/2005/8/layout/chevron1"/>
    <dgm:cxn modelId="{63486277-6378-4D71-B6DB-74A1D931E334}" type="presParOf" srcId="{B6DB39C3-1CF0-4A96-AEAF-7B05C927E42C}" destId="{40CBBAAE-5909-4F46-BF23-2D4927440E78}" srcOrd="2" destOrd="0" presId="urn:microsoft.com/office/officeart/2005/8/layout/chevron1"/>
    <dgm:cxn modelId="{AEFE63A2-1FD6-4662-A830-F7D69027EF61}" type="presParOf" srcId="{B6DB39C3-1CF0-4A96-AEAF-7B05C927E42C}" destId="{F7A71701-F972-480F-89E6-D92C4B7C023A}" srcOrd="3" destOrd="0" presId="urn:microsoft.com/office/officeart/2005/8/layout/chevron1"/>
    <dgm:cxn modelId="{EE097A2C-6338-4E16-AFAF-C8157999699B}" type="presParOf" srcId="{B6DB39C3-1CF0-4A96-AEAF-7B05C927E42C}" destId="{75AD418F-8CD5-443F-A377-ABB2B2D72575}" srcOrd="4" destOrd="0" presId="urn:microsoft.com/office/officeart/2005/8/layout/chevron1"/>
    <dgm:cxn modelId="{20A0A1ED-4D61-4974-8874-A006737BA783}" type="presParOf" srcId="{B6DB39C3-1CF0-4A96-AEAF-7B05C927E42C}" destId="{550E0980-5F03-46DE-BD9F-9820BC3C27B5}" srcOrd="5" destOrd="0" presId="urn:microsoft.com/office/officeart/2005/8/layout/chevron1"/>
    <dgm:cxn modelId="{D1BEEB18-DA9B-460B-A174-FBF0451C6EA7}" type="presParOf" srcId="{B6DB39C3-1CF0-4A96-AEAF-7B05C927E42C}" destId="{71843A8C-BA37-48D0-AB39-F9444FA6B1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50DDE3-D237-4C9C-8847-A88B5E04B9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FEA4482-BC91-47AC-B693-27FC7F45FC03}">
      <dgm:prSet phldrT="[Text]"/>
      <dgm:spPr>
        <a:solidFill>
          <a:schemeClr val="accent1"/>
        </a:solidFill>
      </dgm:spPr>
      <dgm:t>
        <a:bodyPr/>
        <a:lstStyle/>
        <a:p>
          <a:r>
            <a:rPr lang="en-CA" dirty="0"/>
            <a:t>Business Problem</a:t>
          </a:r>
        </a:p>
      </dgm:t>
    </dgm:pt>
    <dgm:pt modelId="{D517EE2E-1971-4190-B1B6-34660C7FFAD3}" type="parTrans" cxnId="{8BA3E415-B62F-4931-BF98-CA01F096054C}">
      <dgm:prSet/>
      <dgm:spPr/>
      <dgm:t>
        <a:bodyPr/>
        <a:lstStyle/>
        <a:p>
          <a:endParaRPr lang="en-CA"/>
        </a:p>
      </dgm:t>
    </dgm:pt>
    <dgm:pt modelId="{AA344531-E2D6-4066-9D58-9FC5AC247948}" type="sibTrans" cxnId="{8BA3E415-B62F-4931-BF98-CA01F096054C}">
      <dgm:prSet/>
      <dgm:spPr/>
      <dgm:t>
        <a:bodyPr/>
        <a:lstStyle/>
        <a:p>
          <a:endParaRPr lang="en-CA"/>
        </a:p>
      </dgm:t>
    </dgm:pt>
    <dgm:pt modelId="{B94B7651-1A98-46A3-869D-D6E88A718B80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1A8FBED1-73D5-4E67-93C3-F32D37C5FB9B}" type="parTrans" cxnId="{50A2A643-7C0E-43B1-B57A-644D88593830}">
      <dgm:prSet/>
      <dgm:spPr/>
      <dgm:t>
        <a:bodyPr/>
        <a:lstStyle/>
        <a:p>
          <a:endParaRPr lang="en-CA"/>
        </a:p>
      </dgm:t>
    </dgm:pt>
    <dgm:pt modelId="{7A0933A1-DD60-403D-9FE5-49F4C8A4331A}" type="sibTrans" cxnId="{50A2A643-7C0E-43B1-B57A-644D88593830}">
      <dgm:prSet/>
      <dgm:spPr/>
      <dgm:t>
        <a:bodyPr/>
        <a:lstStyle/>
        <a:p>
          <a:endParaRPr lang="en-CA"/>
        </a:p>
      </dgm:t>
    </dgm:pt>
    <dgm:pt modelId="{7121EF14-3935-4381-AF6C-B8D4A5BE242D}">
      <dgm:prSet phldrT="[Text]"/>
      <dgm:spPr>
        <a:solidFill>
          <a:srgbClr val="7030A0"/>
        </a:solidFill>
      </dgm:spPr>
      <dgm:t>
        <a:bodyPr/>
        <a:lstStyle/>
        <a:p>
          <a:r>
            <a:rPr lang="en-CA" dirty="0"/>
            <a:t>Model Development</a:t>
          </a:r>
        </a:p>
      </dgm:t>
    </dgm:pt>
    <dgm:pt modelId="{CE979D15-FC9A-47AE-8FEA-ECE38A38D286}" type="parTrans" cxnId="{3CEDDFDB-3622-467C-9668-D8932B65CB23}">
      <dgm:prSet/>
      <dgm:spPr/>
      <dgm:t>
        <a:bodyPr/>
        <a:lstStyle/>
        <a:p>
          <a:endParaRPr lang="en-CA"/>
        </a:p>
      </dgm:t>
    </dgm:pt>
    <dgm:pt modelId="{F51AEBDE-214C-4243-A37E-606C12253B28}" type="sibTrans" cxnId="{3CEDDFDB-3622-467C-9668-D8932B65CB23}">
      <dgm:prSet/>
      <dgm:spPr/>
      <dgm:t>
        <a:bodyPr/>
        <a:lstStyle/>
        <a:p>
          <a:endParaRPr lang="en-CA"/>
        </a:p>
      </dgm:t>
    </dgm:pt>
    <dgm:pt modelId="{2761D217-4875-43BE-84D0-D4C70CAE754E}">
      <dgm:prSet phldrT="[Text]"/>
      <dgm:spPr/>
      <dgm:t>
        <a:bodyPr/>
        <a:lstStyle/>
        <a:p>
          <a:r>
            <a:rPr lang="en-CA" dirty="0"/>
            <a:t>Model Evaluation</a:t>
          </a:r>
        </a:p>
      </dgm:t>
    </dgm:pt>
    <dgm:pt modelId="{ECC9ECA3-7122-43F2-B584-22427EA247B8}" type="parTrans" cxnId="{B49815C8-6C8C-4886-BBDC-EBF8332C9607}">
      <dgm:prSet/>
      <dgm:spPr/>
      <dgm:t>
        <a:bodyPr/>
        <a:lstStyle/>
        <a:p>
          <a:endParaRPr lang="en-CA"/>
        </a:p>
      </dgm:t>
    </dgm:pt>
    <dgm:pt modelId="{01145F80-722C-4494-8576-79DB5FBBB044}" type="sibTrans" cxnId="{B49815C8-6C8C-4886-BBDC-EBF8332C9607}">
      <dgm:prSet/>
      <dgm:spPr/>
      <dgm:t>
        <a:bodyPr/>
        <a:lstStyle/>
        <a:p>
          <a:endParaRPr lang="en-CA"/>
        </a:p>
      </dgm:t>
    </dgm:pt>
    <dgm:pt modelId="{0C025355-2D3A-4BAF-989C-D8280CB1EAF1}">
      <dgm:prSet phldrT="[Text]"/>
      <dgm:spPr/>
      <dgm:t>
        <a:bodyPr/>
        <a:lstStyle/>
        <a:p>
          <a:r>
            <a:rPr lang="en-CA" dirty="0"/>
            <a:t>Solution Deployment</a:t>
          </a:r>
        </a:p>
      </dgm:t>
    </dgm:pt>
    <dgm:pt modelId="{C4843610-C9CB-4384-AFD4-F09A0423F2D8}" type="parTrans" cxnId="{58B9A434-E51F-4A70-B51B-FFBB344C8A67}">
      <dgm:prSet/>
      <dgm:spPr/>
      <dgm:t>
        <a:bodyPr/>
        <a:lstStyle/>
        <a:p>
          <a:endParaRPr lang="en-CA"/>
        </a:p>
      </dgm:t>
    </dgm:pt>
    <dgm:pt modelId="{208D8884-6CEA-42E9-B16B-9955C2E9DCE3}" type="sibTrans" cxnId="{58B9A434-E51F-4A70-B51B-FFBB344C8A67}">
      <dgm:prSet/>
      <dgm:spPr/>
      <dgm:t>
        <a:bodyPr/>
        <a:lstStyle/>
        <a:p>
          <a:endParaRPr lang="en-CA"/>
        </a:p>
      </dgm:t>
    </dgm:pt>
    <dgm:pt modelId="{EECADC68-3A1A-444D-AFE3-9621C28AC2F2}" type="pres">
      <dgm:prSet presAssocID="{1050DDE3-D237-4C9C-8847-A88B5E04B989}" presName="Name0" presStyleCnt="0">
        <dgm:presLayoutVars>
          <dgm:dir/>
          <dgm:resizeHandles val="exact"/>
        </dgm:presLayoutVars>
      </dgm:prSet>
      <dgm:spPr/>
    </dgm:pt>
    <dgm:pt modelId="{EB98DDE8-9050-43AC-AA71-5BEDFE4D5A60}" type="pres">
      <dgm:prSet presAssocID="{DFEA4482-BC91-47AC-B693-27FC7F45FC03}" presName="parTxOnly" presStyleLbl="node1" presStyleIdx="0" presStyleCnt="5">
        <dgm:presLayoutVars>
          <dgm:bulletEnabled val="1"/>
        </dgm:presLayoutVars>
      </dgm:prSet>
      <dgm:spPr/>
    </dgm:pt>
    <dgm:pt modelId="{6EF4E131-F4E9-4D1C-A9E3-2055B0AD7C3D}" type="pres">
      <dgm:prSet presAssocID="{AA344531-E2D6-4066-9D58-9FC5AC247948}" presName="parSpace" presStyleCnt="0"/>
      <dgm:spPr/>
    </dgm:pt>
    <dgm:pt modelId="{90291AF3-A984-4438-AEA7-89FBA8D0CA56}" type="pres">
      <dgm:prSet presAssocID="{B94B7651-1A98-46A3-869D-D6E88A718B80}" presName="parTxOnly" presStyleLbl="node1" presStyleIdx="1" presStyleCnt="5">
        <dgm:presLayoutVars>
          <dgm:bulletEnabled val="1"/>
        </dgm:presLayoutVars>
      </dgm:prSet>
      <dgm:spPr/>
    </dgm:pt>
    <dgm:pt modelId="{DA2E17F2-4AE8-40A0-B358-6FF3D6AD9CCC}" type="pres">
      <dgm:prSet presAssocID="{7A0933A1-DD60-403D-9FE5-49F4C8A4331A}" presName="parSpace" presStyleCnt="0"/>
      <dgm:spPr/>
    </dgm:pt>
    <dgm:pt modelId="{794CAEEE-89D8-4A38-B5E2-846963508A07}" type="pres">
      <dgm:prSet presAssocID="{7121EF14-3935-4381-AF6C-B8D4A5BE242D}" presName="parTxOnly" presStyleLbl="node1" presStyleIdx="2" presStyleCnt="5">
        <dgm:presLayoutVars>
          <dgm:bulletEnabled val="1"/>
        </dgm:presLayoutVars>
      </dgm:prSet>
      <dgm:spPr/>
    </dgm:pt>
    <dgm:pt modelId="{9F3D0CC9-F087-49F4-9140-672AB9757257}" type="pres">
      <dgm:prSet presAssocID="{F51AEBDE-214C-4243-A37E-606C12253B28}" presName="parSpace" presStyleCnt="0"/>
      <dgm:spPr/>
    </dgm:pt>
    <dgm:pt modelId="{E2543D8E-DB50-4A8F-B23E-D35B650D3983}" type="pres">
      <dgm:prSet presAssocID="{2761D217-4875-43BE-84D0-D4C70CAE754E}" presName="parTxOnly" presStyleLbl="node1" presStyleIdx="3" presStyleCnt="5">
        <dgm:presLayoutVars>
          <dgm:bulletEnabled val="1"/>
        </dgm:presLayoutVars>
      </dgm:prSet>
      <dgm:spPr/>
    </dgm:pt>
    <dgm:pt modelId="{D1A63E6C-2588-4D95-B839-09798F02F5F8}" type="pres">
      <dgm:prSet presAssocID="{01145F80-722C-4494-8576-79DB5FBBB044}" presName="parSpace" presStyleCnt="0"/>
      <dgm:spPr/>
    </dgm:pt>
    <dgm:pt modelId="{186E9750-98AB-48FD-8C1D-40BD18982016}" type="pres">
      <dgm:prSet presAssocID="{0C025355-2D3A-4BAF-989C-D8280CB1EAF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07D6B15-F1D0-4A18-B24E-2B7DEBDD1F0A}" type="presOf" srcId="{1050DDE3-D237-4C9C-8847-A88B5E04B989}" destId="{EECADC68-3A1A-444D-AFE3-9621C28AC2F2}" srcOrd="0" destOrd="0" presId="urn:microsoft.com/office/officeart/2005/8/layout/hChevron3"/>
    <dgm:cxn modelId="{8BA3E415-B62F-4931-BF98-CA01F096054C}" srcId="{1050DDE3-D237-4C9C-8847-A88B5E04B989}" destId="{DFEA4482-BC91-47AC-B693-27FC7F45FC03}" srcOrd="0" destOrd="0" parTransId="{D517EE2E-1971-4190-B1B6-34660C7FFAD3}" sibTransId="{AA344531-E2D6-4066-9D58-9FC5AC247948}"/>
    <dgm:cxn modelId="{7B16AD1E-9C16-403E-8F4F-70EE2E47074B}" type="presOf" srcId="{B94B7651-1A98-46A3-869D-D6E88A718B80}" destId="{90291AF3-A984-4438-AEA7-89FBA8D0CA56}" srcOrd="0" destOrd="0" presId="urn:microsoft.com/office/officeart/2005/8/layout/hChevron3"/>
    <dgm:cxn modelId="{58B9A434-E51F-4A70-B51B-FFBB344C8A67}" srcId="{1050DDE3-D237-4C9C-8847-A88B5E04B989}" destId="{0C025355-2D3A-4BAF-989C-D8280CB1EAF1}" srcOrd="4" destOrd="0" parTransId="{C4843610-C9CB-4384-AFD4-F09A0423F2D8}" sibTransId="{208D8884-6CEA-42E9-B16B-9955C2E9DCE3}"/>
    <dgm:cxn modelId="{50A2A643-7C0E-43B1-B57A-644D88593830}" srcId="{1050DDE3-D237-4C9C-8847-A88B5E04B989}" destId="{B94B7651-1A98-46A3-869D-D6E88A718B80}" srcOrd="1" destOrd="0" parTransId="{1A8FBED1-73D5-4E67-93C3-F32D37C5FB9B}" sibTransId="{7A0933A1-DD60-403D-9FE5-49F4C8A4331A}"/>
    <dgm:cxn modelId="{F1304E59-9DDD-45BC-A0BD-F1B86A7DEAEF}" type="presOf" srcId="{DFEA4482-BC91-47AC-B693-27FC7F45FC03}" destId="{EB98DDE8-9050-43AC-AA71-5BEDFE4D5A60}" srcOrd="0" destOrd="0" presId="urn:microsoft.com/office/officeart/2005/8/layout/hChevron3"/>
    <dgm:cxn modelId="{B216EC7E-6F16-4EAE-95E2-EBFED9E8CA1B}" type="presOf" srcId="{2761D217-4875-43BE-84D0-D4C70CAE754E}" destId="{E2543D8E-DB50-4A8F-B23E-D35B650D3983}" srcOrd="0" destOrd="0" presId="urn:microsoft.com/office/officeart/2005/8/layout/hChevron3"/>
    <dgm:cxn modelId="{500C817F-BC59-4B88-9F13-32EE58960C05}" type="presOf" srcId="{0C025355-2D3A-4BAF-989C-D8280CB1EAF1}" destId="{186E9750-98AB-48FD-8C1D-40BD18982016}" srcOrd="0" destOrd="0" presId="urn:microsoft.com/office/officeart/2005/8/layout/hChevron3"/>
    <dgm:cxn modelId="{B49815C8-6C8C-4886-BBDC-EBF8332C9607}" srcId="{1050DDE3-D237-4C9C-8847-A88B5E04B989}" destId="{2761D217-4875-43BE-84D0-D4C70CAE754E}" srcOrd="3" destOrd="0" parTransId="{ECC9ECA3-7122-43F2-B584-22427EA247B8}" sibTransId="{01145F80-722C-4494-8576-79DB5FBBB044}"/>
    <dgm:cxn modelId="{810BCFD3-EF4D-4698-91B4-BD482FF33C6B}" type="presOf" srcId="{7121EF14-3935-4381-AF6C-B8D4A5BE242D}" destId="{794CAEEE-89D8-4A38-B5E2-846963508A07}" srcOrd="0" destOrd="0" presId="urn:microsoft.com/office/officeart/2005/8/layout/hChevron3"/>
    <dgm:cxn modelId="{3CEDDFDB-3622-467C-9668-D8932B65CB23}" srcId="{1050DDE3-D237-4C9C-8847-A88B5E04B989}" destId="{7121EF14-3935-4381-AF6C-B8D4A5BE242D}" srcOrd="2" destOrd="0" parTransId="{CE979D15-FC9A-47AE-8FEA-ECE38A38D286}" sibTransId="{F51AEBDE-214C-4243-A37E-606C12253B28}"/>
    <dgm:cxn modelId="{216759CA-4D44-434A-8586-79F7D748AC04}" type="presParOf" srcId="{EECADC68-3A1A-444D-AFE3-9621C28AC2F2}" destId="{EB98DDE8-9050-43AC-AA71-5BEDFE4D5A60}" srcOrd="0" destOrd="0" presId="urn:microsoft.com/office/officeart/2005/8/layout/hChevron3"/>
    <dgm:cxn modelId="{F3CF421C-B0EF-489F-AB81-82C839F4276D}" type="presParOf" srcId="{EECADC68-3A1A-444D-AFE3-9621C28AC2F2}" destId="{6EF4E131-F4E9-4D1C-A9E3-2055B0AD7C3D}" srcOrd="1" destOrd="0" presId="urn:microsoft.com/office/officeart/2005/8/layout/hChevron3"/>
    <dgm:cxn modelId="{B1A6F43B-1638-4DAF-8D80-F15430A899B5}" type="presParOf" srcId="{EECADC68-3A1A-444D-AFE3-9621C28AC2F2}" destId="{90291AF3-A984-4438-AEA7-89FBA8D0CA56}" srcOrd="2" destOrd="0" presId="urn:microsoft.com/office/officeart/2005/8/layout/hChevron3"/>
    <dgm:cxn modelId="{C0955B5B-683E-4925-9022-07E8DC43A118}" type="presParOf" srcId="{EECADC68-3A1A-444D-AFE3-9621C28AC2F2}" destId="{DA2E17F2-4AE8-40A0-B358-6FF3D6AD9CCC}" srcOrd="3" destOrd="0" presId="urn:microsoft.com/office/officeart/2005/8/layout/hChevron3"/>
    <dgm:cxn modelId="{7320AA06-D97A-45C7-A55B-2D04C347260B}" type="presParOf" srcId="{EECADC68-3A1A-444D-AFE3-9621C28AC2F2}" destId="{794CAEEE-89D8-4A38-B5E2-846963508A07}" srcOrd="4" destOrd="0" presId="urn:microsoft.com/office/officeart/2005/8/layout/hChevron3"/>
    <dgm:cxn modelId="{0FE177AF-A589-4787-894D-C72C1476BDF2}" type="presParOf" srcId="{EECADC68-3A1A-444D-AFE3-9621C28AC2F2}" destId="{9F3D0CC9-F087-49F4-9140-672AB9757257}" srcOrd="5" destOrd="0" presId="urn:microsoft.com/office/officeart/2005/8/layout/hChevron3"/>
    <dgm:cxn modelId="{5E9907A9-FAA6-4785-A8CB-9B232734100F}" type="presParOf" srcId="{EECADC68-3A1A-444D-AFE3-9621C28AC2F2}" destId="{E2543D8E-DB50-4A8F-B23E-D35B650D3983}" srcOrd="6" destOrd="0" presId="urn:microsoft.com/office/officeart/2005/8/layout/hChevron3"/>
    <dgm:cxn modelId="{5D6543F1-2400-4535-9FB7-4FD26E60436F}" type="presParOf" srcId="{EECADC68-3A1A-444D-AFE3-9621C28AC2F2}" destId="{D1A63E6C-2588-4D95-B839-09798F02F5F8}" srcOrd="7" destOrd="0" presId="urn:microsoft.com/office/officeart/2005/8/layout/hChevron3"/>
    <dgm:cxn modelId="{0DFFF24F-5D9C-458E-8F2A-5D16D7EE4B5F}" type="presParOf" srcId="{EECADC68-3A1A-444D-AFE3-9621C28AC2F2}" destId="{186E9750-98AB-48FD-8C1D-40BD189820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5E71-8044-46AC-80A2-03DDEC59533A}">
      <dsp:nvSpPr>
        <dsp:cNvPr id="0" name=""/>
        <dsp:cNvSpPr/>
      </dsp:nvSpPr>
      <dsp:spPr>
        <a:xfrm>
          <a:off x="92765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Acquire</a:t>
          </a:r>
        </a:p>
      </dsp:txBody>
      <dsp:txXfrm>
        <a:off x="446653" y="0"/>
        <a:ext cx="1923276" cy="707775"/>
      </dsp:txXfrm>
    </dsp:sp>
    <dsp:sp modelId="{40CBBAAE-5909-4F46-BF23-2D4927440E78}">
      <dsp:nvSpPr>
        <dsp:cNvPr id="0" name=""/>
        <dsp:cNvSpPr/>
      </dsp:nvSpPr>
      <dsp:spPr>
        <a:xfrm>
          <a:off x="2345608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Assess</a:t>
          </a:r>
        </a:p>
      </dsp:txBody>
      <dsp:txXfrm>
        <a:off x="2699496" y="0"/>
        <a:ext cx="1923276" cy="707775"/>
      </dsp:txXfrm>
    </dsp:sp>
    <dsp:sp modelId="{75AD418F-8CD5-443F-A377-ABB2B2D72575}">
      <dsp:nvSpPr>
        <dsp:cNvPr id="0" name=""/>
        <dsp:cNvSpPr/>
      </dsp:nvSpPr>
      <dsp:spPr>
        <a:xfrm>
          <a:off x="4740412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Discover</a:t>
          </a:r>
        </a:p>
      </dsp:txBody>
      <dsp:txXfrm>
        <a:off x="5094300" y="0"/>
        <a:ext cx="1923276" cy="707775"/>
      </dsp:txXfrm>
    </dsp:sp>
    <dsp:sp modelId="{71843A8C-BA37-48D0-AB39-F9444FA6B110}">
      <dsp:nvSpPr>
        <dsp:cNvPr id="0" name=""/>
        <dsp:cNvSpPr/>
      </dsp:nvSpPr>
      <dsp:spPr>
        <a:xfrm>
          <a:off x="7108358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Augment</a:t>
          </a:r>
        </a:p>
      </dsp:txBody>
      <dsp:txXfrm>
        <a:off x="7462246" y="0"/>
        <a:ext cx="1923276" cy="707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5E71-8044-46AC-80A2-03DDEC59533A}">
      <dsp:nvSpPr>
        <dsp:cNvPr id="0" name=""/>
        <dsp:cNvSpPr/>
      </dsp:nvSpPr>
      <dsp:spPr>
        <a:xfrm>
          <a:off x="92765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Acquire</a:t>
          </a:r>
        </a:p>
      </dsp:txBody>
      <dsp:txXfrm>
        <a:off x="446653" y="0"/>
        <a:ext cx="1923276" cy="707775"/>
      </dsp:txXfrm>
    </dsp:sp>
    <dsp:sp modelId="{40CBBAAE-5909-4F46-BF23-2D4927440E78}">
      <dsp:nvSpPr>
        <dsp:cNvPr id="0" name=""/>
        <dsp:cNvSpPr/>
      </dsp:nvSpPr>
      <dsp:spPr>
        <a:xfrm>
          <a:off x="2345608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Assess</a:t>
          </a:r>
        </a:p>
      </dsp:txBody>
      <dsp:txXfrm>
        <a:off x="2699496" y="0"/>
        <a:ext cx="1923276" cy="707775"/>
      </dsp:txXfrm>
    </dsp:sp>
    <dsp:sp modelId="{75AD418F-8CD5-443F-A377-ABB2B2D72575}">
      <dsp:nvSpPr>
        <dsp:cNvPr id="0" name=""/>
        <dsp:cNvSpPr/>
      </dsp:nvSpPr>
      <dsp:spPr>
        <a:xfrm>
          <a:off x="4740412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Discover</a:t>
          </a:r>
        </a:p>
      </dsp:txBody>
      <dsp:txXfrm>
        <a:off x="5094300" y="0"/>
        <a:ext cx="1923276" cy="707775"/>
      </dsp:txXfrm>
    </dsp:sp>
    <dsp:sp modelId="{71843A8C-BA37-48D0-AB39-F9444FA6B110}">
      <dsp:nvSpPr>
        <dsp:cNvPr id="0" name=""/>
        <dsp:cNvSpPr/>
      </dsp:nvSpPr>
      <dsp:spPr>
        <a:xfrm>
          <a:off x="7108358" y="0"/>
          <a:ext cx="2631051" cy="70777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Augment</a:t>
          </a:r>
        </a:p>
      </dsp:txBody>
      <dsp:txXfrm>
        <a:off x="7462246" y="0"/>
        <a:ext cx="1923276" cy="7077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8DDE8-9050-43AC-AA71-5BEDFE4D5A60}">
      <dsp:nvSpPr>
        <dsp:cNvPr id="0" name=""/>
        <dsp:cNvSpPr/>
      </dsp:nvSpPr>
      <dsp:spPr>
        <a:xfrm>
          <a:off x="1085" y="82372"/>
          <a:ext cx="2116596" cy="846638"/>
        </a:xfrm>
        <a:prstGeom prst="homePlate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Business Problem</a:t>
          </a:r>
        </a:p>
      </dsp:txBody>
      <dsp:txXfrm>
        <a:off x="1085" y="82372"/>
        <a:ext cx="1904937" cy="846638"/>
      </dsp:txXfrm>
    </dsp:sp>
    <dsp:sp modelId="{90291AF3-A984-4438-AEA7-89FBA8D0CA56}">
      <dsp:nvSpPr>
        <dsp:cNvPr id="0" name=""/>
        <dsp:cNvSpPr/>
      </dsp:nvSpPr>
      <dsp:spPr>
        <a:xfrm>
          <a:off x="1694362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Data Preparation</a:t>
          </a:r>
        </a:p>
      </dsp:txBody>
      <dsp:txXfrm>
        <a:off x="2117681" y="82372"/>
        <a:ext cx="1269958" cy="846638"/>
      </dsp:txXfrm>
    </dsp:sp>
    <dsp:sp modelId="{794CAEEE-89D8-4A38-B5E2-846963508A07}">
      <dsp:nvSpPr>
        <dsp:cNvPr id="0" name=""/>
        <dsp:cNvSpPr/>
      </dsp:nvSpPr>
      <dsp:spPr>
        <a:xfrm>
          <a:off x="3387639" y="82372"/>
          <a:ext cx="2116596" cy="846638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Development</a:t>
          </a:r>
        </a:p>
      </dsp:txBody>
      <dsp:txXfrm>
        <a:off x="3810958" y="82372"/>
        <a:ext cx="1269958" cy="846638"/>
      </dsp:txXfrm>
    </dsp:sp>
    <dsp:sp modelId="{E2543D8E-DB50-4A8F-B23E-D35B650D3983}">
      <dsp:nvSpPr>
        <dsp:cNvPr id="0" name=""/>
        <dsp:cNvSpPr/>
      </dsp:nvSpPr>
      <dsp:spPr>
        <a:xfrm>
          <a:off x="5080916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</a:t>
          </a:r>
        </a:p>
      </dsp:txBody>
      <dsp:txXfrm>
        <a:off x="5504235" y="82372"/>
        <a:ext cx="1269958" cy="846638"/>
      </dsp:txXfrm>
    </dsp:sp>
    <dsp:sp modelId="{186E9750-98AB-48FD-8C1D-40BD18982016}">
      <dsp:nvSpPr>
        <dsp:cNvPr id="0" name=""/>
        <dsp:cNvSpPr/>
      </dsp:nvSpPr>
      <dsp:spPr>
        <a:xfrm>
          <a:off x="6774194" y="82372"/>
          <a:ext cx="2116596" cy="846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Solution Deployment</a:t>
          </a:r>
        </a:p>
      </dsp:txBody>
      <dsp:txXfrm>
        <a:off x="7197513" y="82372"/>
        <a:ext cx="1269958" cy="84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D40D-6569-412F-8858-835F8EA821E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11F24-8126-4BE6-A18E-5BD1F7BA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11F24-8126-4BE6-A18E-5BD1F7BA6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48DAE-5DA1-4482-9892-867A3179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" t="22924" r="3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DD4B2F-1C7E-407F-B344-CC8C1878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9158F-F5DA-46B8-9C14-F52F850D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Too much of a good thing: avocado?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162CB-D3F0-4B5A-94C4-09277A5F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/>
              <a:t>Qing (Ray) Chang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89D4E-94EA-4E1D-96A9-1C631957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2316"/>
            <a:ext cx="11603755" cy="5442949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Models: R-square (shows more evidence there’s no correlations)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Stroke:                                                CVS:                                                         Diabetes:          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57334"/>
              </p:ext>
            </p:extLst>
          </p:nvPr>
        </p:nvGraphicFramePr>
        <p:xfrm>
          <a:off x="1133004" y="270933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3A26CB3-2BC5-458A-BBBE-91A7F6FAF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96281"/>
            <a:ext cx="4089186" cy="45289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7BB274-9789-43EA-86D2-6476195DBB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5450" y="2203655"/>
            <a:ext cx="4708256" cy="4528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F0258-94E1-472A-A253-FF9C55CFB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3706" y="2206113"/>
            <a:ext cx="4362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41" y="0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57" y="1499616"/>
            <a:ext cx="11261278" cy="5358384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the model evaluation stage, comparing your models among each other and deciding on winner.</a:t>
            </a:r>
          </a:p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Winners</a:t>
            </a:r>
          </a:p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Using Train/Test Split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MSE (mean squared error)</a:t>
            </a: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2,461,589 is the difference between the actual observations and the observation values predicted by the model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98741"/>
              </p:ext>
            </p:extLst>
          </p:nvPr>
        </p:nvGraphicFramePr>
        <p:xfrm>
          <a:off x="1029765" y="212454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DF48D5-A4FB-482A-B4C5-C39588D96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41" y="3524865"/>
            <a:ext cx="8426881" cy="2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57" y="1223837"/>
            <a:ext cx="11261278" cy="53583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on Train/Test Split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MSE (mean squared error)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remove some of the variables, see if it will change the model's predictive ability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9765" y="212454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0F955E7-DC97-4AEF-ABB1-183C89C5E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57" y="2092595"/>
            <a:ext cx="6482801" cy="47600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3CF57D-92CB-4DC0-86BF-5E997EF57396}"/>
              </a:ext>
            </a:extLst>
          </p:cNvPr>
          <p:cNvSpPr/>
          <p:nvPr/>
        </p:nvSpPr>
        <p:spPr>
          <a:xfrm>
            <a:off x="7748711" y="2223885"/>
            <a:ext cx="41393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actual observations and the observation values predicted by the model is still huge, regardless which variables removed</a:t>
            </a:r>
          </a:p>
          <a:p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safely say that there's no strong correlation between Avocado Sales and Health KPIs</a:t>
            </a:r>
          </a:p>
          <a:p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more data come in the future, it might start showing a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328655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association between CVSKPI and Sales.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Stroke and Diabetes KPIs are showing slightly positively associated with Avocado Sales. Since the both KPIs and Sales we selected are from 2015- 2017 (3 years), it can be concluded that Health KPI and sales do not have a strong positive correlation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more data to put in the future, the result might be vary.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don’t think that there is any strong connections between Stroke, Cardiovascular, Diabetes and how often you consume Avocado, as long as you have a balanced whole foods-based diet with lots of variety. 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742911"/>
              </p:ext>
            </p:extLst>
          </p:nvPr>
        </p:nvGraphicFramePr>
        <p:xfrm>
          <a:off x="1000269" y="761094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1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B50E3-AF1E-419B-9A22-017C46AE7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32645-245D-4DB2-B606-EDD7D862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B1470-1983-4EB8-82E7-A9DC0B20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3939B6-942B-4052-BCBE-CA6EE97A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6" r="1191" b="1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business problem, success criteria, and analytical objectives/approach: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Avocado has most of the nutrition that body needs, does it really help people getting healthier as they consume it more?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a Non-profit organization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Mythbusters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our goal is to find if there’s an relationship between Avocado’s sale volume and people’s health KPI(Stroke, Cardiovascular(CVS), Diabetes) from 2015 -2017 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correlation between Avocados sales(from2015-2017) and the 3 types of diseases 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364479"/>
              </p:ext>
            </p:extLst>
          </p:nvPr>
        </p:nvGraphicFramePr>
        <p:xfrm>
          <a:off x="1000269" y="761094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1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26" y="2073546"/>
            <a:ext cx="9720071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(Data from HASS Avocado Board/Data from Community Health Status Indicators (CHSI))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datasets for the research were based on samples from each region in US. Not the entire US population.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research is not a health claim, it is a representation that states a relation exists between a food or component of that food and health. It is for reference only.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&amp; Benefits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documents are provided by Government Site and NFP organization with no charge.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research is to provide a better understanding of the relation between avocado sales and diseases in US.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00269" y="761094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9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46" y="-61815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46" y="1912769"/>
            <a:ext cx="10642939" cy="4714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Initial Data: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Collection Report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Avocado data report from 2015 -2018 (partial)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CHSI from 2015-2017 for 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 off all the columns that do not need.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Avocado:                                               Health KPI: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Notebook for detail)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443773"/>
              </p:ext>
            </p:extLst>
          </p:nvPr>
        </p:nvGraphicFramePr>
        <p:xfrm>
          <a:off x="976411" y="230257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7B2AEB-DA96-41EE-96C6-A48D398B6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012408"/>
              </p:ext>
            </p:extLst>
          </p:nvPr>
        </p:nvGraphicFramePr>
        <p:xfrm>
          <a:off x="883646" y="1145728"/>
          <a:ext cx="9743930" cy="70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1AB40C-3EDA-44F5-BE28-16AA97DA8D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69" y="3694316"/>
            <a:ext cx="4038600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A2E78-BE3E-47E8-9CA3-931C44440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5157" y="3727957"/>
            <a:ext cx="6445505" cy="20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6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46" y="-61815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46" y="1912769"/>
            <a:ext cx="10642939" cy="4714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Construct, Integrate, Merged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Notebook for detail)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76411" y="230257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7B2AEB-DA96-41EE-96C6-A48D398B6085}"/>
              </a:ext>
            </a:extLst>
          </p:cNvPr>
          <p:cNvGraphicFramePr/>
          <p:nvPr>
            <p:extLst/>
          </p:nvPr>
        </p:nvGraphicFramePr>
        <p:xfrm>
          <a:off x="883646" y="1145728"/>
          <a:ext cx="9743930" cy="70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F20F8BC-CEC3-4628-80EB-448782988F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162" y="2353272"/>
            <a:ext cx="9001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5017"/>
            <a:ext cx="7226709" cy="4298853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Models: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Simple Linear Regression (model coefficient: intercept and slope)</a:t>
            </a: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KPI (x) vs. Total Volume (y) 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y=11426390+241678.7x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KPI vs. Total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y=31288390+(-141402)x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KPI vs. Total Volume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y=(-82892)+349680x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36704"/>
              </p:ext>
            </p:extLst>
          </p:nvPr>
        </p:nvGraphicFramePr>
        <p:xfrm>
          <a:off x="1000269" y="175878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65624C-EC04-4C5A-9E54-6BAFA2AF18B4}"/>
              </a:ext>
            </a:extLst>
          </p:cNvPr>
          <p:cNvSpPr txBox="1"/>
          <p:nvPr/>
        </p:nvSpPr>
        <p:spPr>
          <a:xfrm>
            <a:off x="4269658" y="4096799"/>
            <a:ext cx="3652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Linear Regression, there might be a positive correlation between the Stroke KPI &amp; Diabetes KPI and Total Sale Volume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correlation between </a:t>
            </a:r>
            <a:r>
              <a:rPr lang="pt-B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KPI and Total Sale Volume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***need to be tested again in other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BAB8C-537B-4B4B-947F-03B6F60EDC59}"/>
              </a:ext>
            </a:extLst>
          </p:cNvPr>
          <p:cNvSpPr txBox="1"/>
          <p:nvPr/>
        </p:nvSpPr>
        <p:spPr>
          <a:xfrm>
            <a:off x="7922341" y="1499616"/>
            <a:ext cx="4156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Model for Prediction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would like to get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HealthKPI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80, how many Avocado need to be sold each year?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StrokeKPI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to sale *30M (vs. 2017- 26M)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to sale19M (vs. 2017- 26M)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to sale 27M(vs. 2017- 26M)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*30M = 30,000,000 (Sales of Avocado)</a:t>
            </a:r>
          </a:p>
        </p:txBody>
      </p:sp>
    </p:spTree>
    <p:extLst>
      <p:ext uri="{BB962C8B-B14F-4D97-AF65-F5344CB8AC3E}">
        <p14:creationId xmlns:p14="http://schemas.microsoft.com/office/powerpoint/2010/main" val="29905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0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3" y="1675494"/>
            <a:ext cx="10287884" cy="4452608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Models:   Least Squares Line (still showing a positive correlation between Stroke &amp; Diabetes KPI and Total Sale Volume)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658640"/>
              </p:ext>
            </p:extLst>
          </p:nvPr>
        </p:nvGraphicFramePr>
        <p:xfrm>
          <a:off x="1000270" y="175878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3F040C7-40C2-4C94-9EBF-4C3321866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42" y="2553309"/>
            <a:ext cx="9987845" cy="40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753" y="0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45" y="1499616"/>
            <a:ext cx="9720071" cy="490118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Models: P-Value and Hypothesis: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no positive correlation between Diseases and Avocado Sales (and thus β1 equals zero)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positive correlation between Diseases and Avocado Sales (and thus β1 is not equal to zero)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995313"/>
              </p:ext>
            </p:extLst>
          </p:nvPr>
        </p:nvGraphicFramePr>
        <p:xfrm>
          <a:off x="1116894" y="175878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AB0B2D2-6D54-4554-A915-8B34F7BB8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813" y="3373267"/>
            <a:ext cx="3026542" cy="3496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FAABC4-CD68-4C7D-8114-41D29FD4EA54}"/>
              </a:ext>
            </a:extLst>
          </p:cNvPr>
          <p:cNvSpPr/>
          <p:nvPr/>
        </p:nvSpPr>
        <p:spPr>
          <a:xfrm>
            <a:off x="7762787" y="4774163"/>
            <a:ext cx="38399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evidence to reject the null hypothesis and accept the claim, Because P-Value is not between 0.003 ~0.05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So… no correlation at all ? 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try other models to find out…</a:t>
            </a:r>
          </a:p>
        </p:txBody>
      </p:sp>
    </p:spTree>
    <p:extLst>
      <p:ext uri="{BB962C8B-B14F-4D97-AF65-F5344CB8AC3E}">
        <p14:creationId xmlns:p14="http://schemas.microsoft.com/office/powerpoint/2010/main" val="6546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882F-0239-451A-A9A9-B0FFEE90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0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A51C-9248-4CF2-9360-BDE43464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536487"/>
            <a:ext cx="9720071" cy="3158067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Models: Multiple Linear Regression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β0+β1×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StrokeKPI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β2×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CVSKPI+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β3×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DiabetesKPI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D91F0DA-A0A4-4034-B736-45750048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41898"/>
              </p:ext>
            </p:extLst>
          </p:nvPr>
        </p:nvGraphicFramePr>
        <p:xfrm>
          <a:off x="1024129" y="244117"/>
          <a:ext cx="8891876" cy="101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3609458-D629-486D-8E96-A7CB554AB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9" y="2434866"/>
            <a:ext cx="5478035" cy="136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9BF1A8-385B-4D8D-9363-1BF6A3EF5C7A}"/>
              </a:ext>
            </a:extLst>
          </p:cNvPr>
          <p:cNvSpPr/>
          <p:nvPr/>
        </p:nvSpPr>
        <p:spPr>
          <a:xfrm>
            <a:off x="5039032" y="3890352"/>
            <a:ext cx="69366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that, 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of 1 in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StrokeKPI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an increase in Avocado Sales of 151,604 in US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of 1 in CVSKPI is associated with an increase in Avocado Sales of 35,092 in US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of 1 in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DiabetesKPI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an increase in Avocado Sales of 189,504 in US</a:t>
            </a:r>
          </a:p>
        </p:txBody>
      </p:sp>
    </p:spTree>
    <p:extLst>
      <p:ext uri="{BB962C8B-B14F-4D97-AF65-F5344CB8AC3E}">
        <p14:creationId xmlns:p14="http://schemas.microsoft.com/office/powerpoint/2010/main" val="364077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1066</Words>
  <Application>Microsoft Office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Integral</vt:lpstr>
      <vt:lpstr>Too much of a good thing: avocado?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much of a good thing: avocado? </dc:title>
  <dc:creator>Ray Chang</dc:creator>
  <cp:lastModifiedBy>RAY CHANG</cp:lastModifiedBy>
  <cp:revision>20</cp:revision>
  <dcterms:created xsi:type="dcterms:W3CDTF">2018-10-23T20:16:03Z</dcterms:created>
  <dcterms:modified xsi:type="dcterms:W3CDTF">2019-03-27T00:34:21Z</dcterms:modified>
</cp:coreProperties>
</file>