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customXml/itemProps305.xml" ContentType="application/vnd.openxmlformats-officedocument.customXmlProperties+xml"/>
  <Override PartName="/customXml/itemProps306.xml" ContentType="application/vnd.openxmlformats-officedocument.customXmlProperties+xml"/>
  <Override PartName="/customXml/itemProps307.xml" ContentType="application/vnd.openxmlformats-officedocument.customXmlProperties+xml"/>
  <Override PartName="/customXml/itemProps308.xml" ContentType="application/vnd.openxmlformats-officedocument.customXmlProperties+xml"/>
  <Override PartName="/customXml/itemProps309.xml" ContentType="application/vnd.openxmlformats-officedocument.customXmlProperties+xml"/>
  <Override PartName="/customXml/itemProps310.xml" ContentType="application/vnd.openxmlformats-officedocument.customXmlProperties+xml"/>
  <Override PartName="/customXml/itemProps311.xml" ContentType="application/vnd.openxmlformats-officedocument.customXmlProperties+xml"/>
  <Override PartName="/customXml/itemProps312.xml" ContentType="application/vnd.openxmlformats-officedocument.customXmlProperties+xml"/>
  <Override PartName="/customXml/itemProps313.xml" ContentType="application/vnd.openxmlformats-officedocument.customXmlProperties+xml"/>
  <Override PartName="/customXml/itemProps314.xml" ContentType="application/vnd.openxmlformats-officedocument.customXmlProperties+xml"/>
  <Override PartName="/customXml/itemProps315.xml" ContentType="application/vnd.openxmlformats-officedocument.customXmlProperties+xml"/>
  <Override PartName="/customXml/itemProps316.xml" ContentType="application/vnd.openxmlformats-officedocument.customXmlProperties+xml"/>
  <Override PartName="/customXml/itemProps317.xml" ContentType="application/vnd.openxmlformats-officedocument.customXmlProperties+xml"/>
  <Override PartName="/customXml/itemProps318.xml" ContentType="application/vnd.openxmlformats-officedocument.customXmlProperties+xml"/>
  <Override PartName="/customXml/itemProps319.xml" ContentType="application/vnd.openxmlformats-officedocument.customXmlProperties+xml"/>
  <Override PartName="/customXml/itemProps320.xml" ContentType="application/vnd.openxmlformats-officedocument.customXmlProperties+xml"/>
  <Override PartName="/customXml/itemProps321.xml" ContentType="application/vnd.openxmlformats-officedocument.customXmlProperties+xml"/>
  <Override PartName="/customXml/itemProps322.xml" ContentType="application/vnd.openxmlformats-officedocument.customXmlProperties+xml"/>
  <Override PartName="/customXml/itemProps323.xml" ContentType="application/vnd.openxmlformats-officedocument.customXmlProperties+xml"/>
  <Override PartName="/customXml/itemProps324.xml" ContentType="application/vnd.openxmlformats-officedocument.customXmlProperties+xml"/>
  <Override PartName="/customXml/itemProps325.xml" ContentType="application/vnd.openxmlformats-officedocument.customXmlProperties+xml"/>
  <Override PartName="/customXml/itemProps326.xml" ContentType="application/vnd.openxmlformats-officedocument.customXmlProperties+xml"/>
  <Override PartName="/customXml/itemProps327.xml" ContentType="application/vnd.openxmlformats-officedocument.customXmlProperties+xml"/>
  <Override PartName="/customXml/itemProps328.xml" ContentType="application/vnd.openxmlformats-officedocument.customXmlProperties+xml"/>
  <Override PartName="/customXml/itemProps329.xml" ContentType="application/vnd.openxmlformats-officedocument.customXmlProperties+xml"/>
  <Override PartName="/customXml/itemProps330.xml" ContentType="application/vnd.openxmlformats-officedocument.customXmlProperties+xml"/>
  <Override PartName="/customXml/itemProps331.xml" ContentType="application/vnd.openxmlformats-officedocument.customXmlProperties+xml"/>
  <Override PartName="/customXml/itemProps332.xml" ContentType="application/vnd.openxmlformats-officedocument.customXmlProperties+xml"/>
  <Override PartName="/customXml/itemProps333.xml" ContentType="application/vnd.openxmlformats-officedocument.customXmlProperties+xml"/>
  <Override PartName="/customXml/itemProps334.xml" ContentType="application/vnd.openxmlformats-officedocument.customXmlProperties+xml"/>
  <Override PartName="/customXml/itemProps335.xml" ContentType="application/vnd.openxmlformats-officedocument.customXmlProperties+xml"/>
  <Override PartName="/customXml/itemProps336.xml" ContentType="application/vnd.openxmlformats-officedocument.customXmlProperties+xml"/>
  <Override PartName="/customXml/itemProps337.xml" ContentType="application/vnd.openxmlformats-officedocument.customXmlProperties+xml"/>
  <Override PartName="/customXml/itemProps338.xml" ContentType="application/vnd.openxmlformats-officedocument.customXmlProperties+xml"/>
  <Override PartName="/customXml/itemProps339.xml" ContentType="application/vnd.openxmlformats-officedocument.customXmlProperties+xml"/>
  <Override PartName="/customXml/itemProps340.xml" ContentType="application/vnd.openxmlformats-officedocument.customXmlProperties+xml"/>
  <Override PartName="/customXml/itemProps341.xml" ContentType="application/vnd.openxmlformats-officedocument.customXmlProperties+xml"/>
  <Override PartName="/customXml/itemProps342.xml" ContentType="application/vnd.openxmlformats-officedocument.customXmlProperties+xml"/>
  <Override PartName="/customXml/itemProps343.xml" ContentType="application/vnd.openxmlformats-officedocument.customXmlProperties+xml"/>
  <Override PartName="/customXml/itemProps344.xml" ContentType="application/vnd.openxmlformats-officedocument.customXmlProperties+xml"/>
  <Override PartName="/customXml/itemProps345.xml" ContentType="application/vnd.openxmlformats-officedocument.customXmlProperties+xml"/>
  <Override PartName="/customXml/itemProps346.xml" ContentType="application/vnd.openxmlformats-officedocument.customXmlProperties+xml"/>
  <Override PartName="/customXml/itemProps347.xml" ContentType="application/vnd.openxmlformats-officedocument.customXmlProperties+xml"/>
  <Override PartName="/customXml/itemProps348.xml" ContentType="application/vnd.openxmlformats-officedocument.customXmlProperties+xml"/>
  <Override PartName="/customXml/itemProps349.xml" ContentType="application/vnd.openxmlformats-officedocument.customXmlProperties+xml"/>
  <Override PartName="/customXml/itemProps350.xml" ContentType="application/vnd.openxmlformats-officedocument.customXmlProperties+xml"/>
  <Override PartName="/customXml/itemProps351.xml" ContentType="application/vnd.openxmlformats-officedocument.customXmlProperties+xml"/>
  <Override PartName="/customXml/itemProps352.xml" ContentType="application/vnd.openxmlformats-officedocument.customXmlProperties+xml"/>
  <Override PartName="/customXml/itemProps353.xml" ContentType="application/vnd.openxmlformats-officedocument.customXmlProperties+xml"/>
  <Override PartName="/customXml/itemProps354.xml" ContentType="application/vnd.openxmlformats-officedocument.customXmlProperties+xml"/>
  <Override PartName="/customXml/itemProps355.xml" ContentType="application/vnd.openxmlformats-officedocument.customXmlProperties+xml"/>
  <Override PartName="/customXml/itemProps356.xml" ContentType="application/vnd.openxmlformats-officedocument.customXmlProperties+xml"/>
  <Override PartName="/customXml/itemProps357.xml" ContentType="application/vnd.openxmlformats-officedocument.customXmlProperties+xml"/>
  <Override PartName="/customXml/itemProps358.xml" ContentType="application/vnd.openxmlformats-officedocument.customXmlProperties+xml"/>
  <Override PartName="/customXml/itemProps359.xml" ContentType="application/vnd.openxmlformats-officedocument.customXmlProperties+xml"/>
  <Override PartName="/customXml/itemProps360.xml" ContentType="application/vnd.openxmlformats-officedocument.customXmlProperties+xml"/>
  <Override PartName="/customXml/itemProps361.xml" ContentType="application/vnd.openxmlformats-officedocument.customXmlProperties+xml"/>
  <Override PartName="/customXml/itemProps362.xml" ContentType="application/vnd.openxmlformats-officedocument.customXmlProperties+xml"/>
  <Override PartName="/customXml/itemProps363.xml" ContentType="application/vnd.openxmlformats-officedocument.customXmlProperties+xml"/>
  <Override PartName="/customXml/itemProps364.xml" ContentType="application/vnd.openxmlformats-officedocument.customXmlProperties+xml"/>
  <Override PartName="/customXml/itemProps365.xml" ContentType="application/vnd.openxmlformats-officedocument.customXmlProperties+xml"/>
  <Override PartName="/customXml/itemProps366.xml" ContentType="application/vnd.openxmlformats-officedocument.customXmlProperties+xml"/>
  <Override PartName="/customXml/itemProps367.xml" ContentType="application/vnd.openxmlformats-officedocument.customXmlProperties+xml"/>
  <Override PartName="/customXml/itemProps368.xml" ContentType="application/vnd.openxmlformats-officedocument.customXmlProperties+xml"/>
  <Override PartName="/customXml/itemProps369.xml" ContentType="application/vnd.openxmlformats-officedocument.customXmlProperties+xml"/>
  <Override PartName="/customXml/itemProps370.xml" ContentType="application/vnd.openxmlformats-officedocument.customXmlProperties+xml"/>
  <Override PartName="/customXml/itemProps371.xml" ContentType="application/vnd.openxmlformats-officedocument.customXmlProperties+xml"/>
  <Override PartName="/customXml/itemProps372.xml" ContentType="application/vnd.openxmlformats-officedocument.customXmlProperties+xml"/>
  <Override PartName="/customXml/itemProps373.xml" ContentType="application/vnd.openxmlformats-officedocument.customXmlProperties+xml"/>
  <Override PartName="/customXml/itemProps374.xml" ContentType="application/vnd.openxmlformats-officedocument.customXmlProperties+xml"/>
  <Override PartName="/customXml/itemProps375.xml" ContentType="application/vnd.openxmlformats-officedocument.customXmlProperties+xml"/>
  <Override PartName="/customXml/itemProps376.xml" ContentType="application/vnd.openxmlformats-officedocument.customXmlProperties+xml"/>
  <Override PartName="/customXml/itemProps377.xml" ContentType="application/vnd.openxmlformats-officedocument.customXmlProperties+xml"/>
  <Override PartName="/customXml/itemProps378.xml" ContentType="application/vnd.openxmlformats-officedocument.customXmlProperties+xml"/>
  <Override PartName="/customXml/itemProps379.xml" ContentType="application/vnd.openxmlformats-officedocument.customXmlProperties+xml"/>
  <Override PartName="/customXml/itemProps380.xml" ContentType="application/vnd.openxmlformats-officedocument.customXmlProperties+xml"/>
  <Override PartName="/customXml/itemProps381.xml" ContentType="application/vnd.openxmlformats-officedocument.customXmlProperties+xml"/>
  <Override PartName="/customXml/itemProps382.xml" ContentType="application/vnd.openxmlformats-officedocument.customXmlProperties+xml"/>
  <Override PartName="/customXml/itemProps383.xml" ContentType="application/vnd.openxmlformats-officedocument.customXmlProperties+xml"/>
  <Override PartName="/customXml/itemProps384.xml" ContentType="application/vnd.openxmlformats-officedocument.customXmlProperties+xml"/>
  <Override PartName="/customXml/itemProps385.xml" ContentType="application/vnd.openxmlformats-officedocument.customXmlProperties+xml"/>
  <Override PartName="/customXml/itemProps386.xml" ContentType="application/vnd.openxmlformats-officedocument.customXmlProperties+xml"/>
  <Override PartName="/customXml/itemProps387.xml" ContentType="application/vnd.openxmlformats-officedocument.customXmlProperties+xml"/>
  <Override PartName="/customXml/itemProps388.xml" ContentType="application/vnd.openxmlformats-officedocument.customXmlProperties+xml"/>
  <Override PartName="/customXml/itemProps389.xml" ContentType="application/vnd.openxmlformats-officedocument.customXmlProperties+xml"/>
  <Override PartName="/customXml/itemProps390.xml" ContentType="application/vnd.openxmlformats-officedocument.customXmlProperties+xml"/>
  <Override PartName="/customXml/itemProps391.xml" ContentType="application/vnd.openxmlformats-officedocument.customXmlProperties+xml"/>
  <Override PartName="/customXml/itemProps392.xml" ContentType="application/vnd.openxmlformats-officedocument.customXmlProperties+xml"/>
  <Override PartName="/customXml/itemProps393.xml" ContentType="application/vnd.openxmlformats-officedocument.customXmlProperties+xml"/>
  <Override PartName="/customXml/itemProps394.xml" ContentType="application/vnd.openxmlformats-officedocument.customXmlProperties+xml"/>
  <Override PartName="/customXml/itemProps395.xml" ContentType="application/vnd.openxmlformats-officedocument.customXmlProperties+xml"/>
  <Override PartName="/customXml/itemProps396.xml" ContentType="application/vnd.openxmlformats-officedocument.customXmlProperties+xml"/>
  <Override PartName="/customXml/itemProps397.xml" ContentType="application/vnd.openxmlformats-officedocument.customXmlProperties+xml"/>
  <Override PartName="/customXml/itemProps398.xml" ContentType="application/vnd.openxmlformats-officedocument.customXmlProperties+xml"/>
  <Override PartName="/customXml/itemProps399.xml" ContentType="application/vnd.openxmlformats-officedocument.customXmlProperties+xml"/>
  <Override PartName="/customXml/itemProps400.xml" ContentType="application/vnd.openxmlformats-officedocument.customXmlProperties+xml"/>
  <Override PartName="/customXml/itemProps401.xml" ContentType="application/vnd.openxmlformats-officedocument.customXmlProperties+xml"/>
  <Override PartName="/customXml/itemProps402.xml" ContentType="application/vnd.openxmlformats-officedocument.customXmlProperties+xml"/>
  <Override PartName="/customXml/itemProps403.xml" ContentType="application/vnd.openxmlformats-officedocument.customXmlProperties+xml"/>
  <Override PartName="/customXml/itemProps404.xml" ContentType="application/vnd.openxmlformats-officedocument.customXmlProperties+xml"/>
  <Override PartName="/customXml/itemProps405.xml" ContentType="application/vnd.openxmlformats-officedocument.customXmlProperties+xml"/>
  <Override PartName="/customXml/itemProps406.xml" ContentType="application/vnd.openxmlformats-officedocument.customXmlProperties+xml"/>
  <Override PartName="/customXml/itemProps407.xml" ContentType="application/vnd.openxmlformats-officedocument.customXmlProperties+xml"/>
  <Override PartName="/customXml/itemProps408.xml" ContentType="application/vnd.openxmlformats-officedocument.customXmlProperties+xml"/>
  <Override PartName="/customXml/itemProps409.xml" ContentType="application/vnd.openxmlformats-officedocument.customXmlProperties+xml"/>
  <Override PartName="/customXml/itemProps410.xml" ContentType="application/vnd.openxmlformats-officedocument.customXmlProperties+xml"/>
  <Override PartName="/customXml/itemProps411.xml" ContentType="application/vnd.openxmlformats-officedocument.customXmlProperties+xml"/>
  <Override PartName="/customXml/itemProps412.xml" ContentType="application/vnd.openxmlformats-officedocument.customXmlProperties+xml"/>
  <Override PartName="/customXml/itemProps413.xml" ContentType="application/vnd.openxmlformats-officedocument.customXmlProperties+xml"/>
  <Override PartName="/customXml/itemProps414.xml" ContentType="application/vnd.openxmlformats-officedocument.customXmlProperties+xml"/>
  <Override PartName="/customXml/itemProps415.xml" ContentType="application/vnd.openxmlformats-officedocument.customXmlProperties+xml"/>
  <Override PartName="/customXml/itemProps416.xml" ContentType="application/vnd.openxmlformats-officedocument.customXmlProperties+xml"/>
  <Override PartName="/customXml/itemProps417.xml" ContentType="application/vnd.openxmlformats-officedocument.customXmlProperties+xml"/>
  <Override PartName="/customXml/itemProps418.xml" ContentType="application/vnd.openxmlformats-officedocument.customXmlProperties+xml"/>
  <Override PartName="/customXml/itemProps419.xml" ContentType="application/vnd.openxmlformats-officedocument.customXmlProperties+xml"/>
  <Override PartName="/customXml/itemProps420.xml" ContentType="application/vnd.openxmlformats-officedocument.customXmlProperties+xml"/>
  <Override PartName="/customXml/itemProps421.xml" ContentType="application/vnd.openxmlformats-officedocument.customXmlProperties+xml"/>
  <Override PartName="/customXml/itemProps422.xml" ContentType="application/vnd.openxmlformats-officedocument.customXmlProperties+xml"/>
  <Override PartName="/customXml/itemProps423.xml" ContentType="application/vnd.openxmlformats-officedocument.customXmlProperties+xml"/>
  <Override PartName="/customXml/itemProps424.xml" ContentType="application/vnd.openxmlformats-officedocument.customXmlProperties+xml"/>
  <Override PartName="/customXml/itemProps425.xml" ContentType="application/vnd.openxmlformats-officedocument.customXmlProperties+xml"/>
  <Override PartName="/customXml/itemProps426.xml" ContentType="application/vnd.openxmlformats-officedocument.customXmlProperties+xml"/>
  <Override PartName="/customXml/itemProps427.xml" ContentType="application/vnd.openxmlformats-officedocument.customXmlProperties+xml"/>
  <Override PartName="/customXml/itemProps428.xml" ContentType="application/vnd.openxmlformats-officedocument.customXmlProperties+xml"/>
  <Override PartName="/customXml/itemProps429.xml" ContentType="application/vnd.openxmlformats-officedocument.customXmlProperties+xml"/>
  <Override PartName="/customXml/itemProps430.xml" ContentType="application/vnd.openxmlformats-officedocument.customXmlProperties+xml"/>
  <Override PartName="/customXml/itemProps431.xml" ContentType="application/vnd.openxmlformats-officedocument.customXmlProperties+xml"/>
  <Override PartName="/customXml/itemProps432.xml" ContentType="application/vnd.openxmlformats-officedocument.customXmlProperties+xml"/>
  <Override PartName="/customXml/itemProps433.xml" ContentType="application/vnd.openxmlformats-officedocument.customXmlProperties+xml"/>
  <Override PartName="/customXml/itemProps434.xml" ContentType="application/vnd.openxmlformats-officedocument.customXmlProperties+xml"/>
  <Override PartName="/customXml/itemProps435.xml" ContentType="application/vnd.openxmlformats-officedocument.customXmlProperties+xml"/>
  <Override PartName="/customXml/itemProps436.xml" ContentType="application/vnd.openxmlformats-officedocument.customXmlProperties+xml"/>
  <Override PartName="/customXml/itemProps437.xml" ContentType="application/vnd.openxmlformats-officedocument.customXmlProperties+xml"/>
  <Override PartName="/customXml/itemProps438.xml" ContentType="application/vnd.openxmlformats-officedocument.customXmlProperties+xml"/>
  <Override PartName="/customXml/itemProps439.xml" ContentType="application/vnd.openxmlformats-officedocument.customXmlProperties+xml"/>
  <Override PartName="/customXml/itemProps440.xml" ContentType="application/vnd.openxmlformats-officedocument.customXmlProperties+xml"/>
  <Override PartName="/customXml/itemProps441.xml" ContentType="application/vnd.openxmlformats-officedocument.customXmlProperties+xml"/>
  <Override PartName="/customXml/itemProps442.xml" ContentType="application/vnd.openxmlformats-officedocument.customXmlProperties+xml"/>
  <Override PartName="/customXml/itemProps443.xml" ContentType="application/vnd.openxmlformats-officedocument.customXmlProperties+xml"/>
  <Override PartName="/customXml/itemProps444.xml" ContentType="application/vnd.openxmlformats-officedocument.customXmlProperties+xml"/>
  <Override PartName="/customXml/itemProps445.xml" ContentType="application/vnd.openxmlformats-officedocument.customXmlProperties+xml"/>
  <Override PartName="/customXml/itemProps446.xml" ContentType="application/vnd.openxmlformats-officedocument.customXmlProperties+xml"/>
  <Override PartName="/customXml/itemProps447.xml" ContentType="application/vnd.openxmlformats-officedocument.customXmlProperties+xml"/>
  <Override PartName="/customXml/itemProps448.xml" ContentType="application/vnd.openxmlformats-officedocument.customXmlProperties+xml"/>
  <Override PartName="/customXml/itemProps449.xml" ContentType="application/vnd.openxmlformats-officedocument.customXmlProperties+xml"/>
  <Override PartName="/customXml/itemProps450.xml" ContentType="application/vnd.openxmlformats-officedocument.customXmlProperties+xml"/>
  <Override PartName="/customXml/itemProps451.xml" ContentType="application/vnd.openxmlformats-officedocument.customXmlProperties+xml"/>
  <Override PartName="/customXml/itemProps452.xml" ContentType="application/vnd.openxmlformats-officedocument.customXmlProperties+xml"/>
  <Override PartName="/customXml/itemProps453.xml" ContentType="application/vnd.openxmlformats-officedocument.customXmlProperties+xml"/>
  <Override PartName="/customXml/itemProps454.xml" ContentType="application/vnd.openxmlformats-officedocument.customXmlProperties+xml"/>
  <Override PartName="/customXml/itemProps455.xml" ContentType="application/vnd.openxmlformats-officedocument.customXmlProperties+xml"/>
  <Override PartName="/customXml/itemProps456.xml" ContentType="application/vnd.openxmlformats-officedocument.customXmlProperties+xml"/>
  <Override PartName="/customXml/itemProps457.xml" ContentType="application/vnd.openxmlformats-officedocument.customXmlProperties+xml"/>
  <Override PartName="/customXml/itemProps458.xml" ContentType="application/vnd.openxmlformats-officedocument.customXmlProperties+xml"/>
  <Override PartName="/customXml/itemProps459.xml" ContentType="application/vnd.openxmlformats-officedocument.customXmlProperties+xml"/>
  <Override PartName="/customXml/itemProps460.xml" ContentType="application/vnd.openxmlformats-officedocument.customXmlProperties+xml"/>
  <Override PartName="/customXml/itemProps461.xml" ContentType="application/vnd.openxmlformats-officedocument.customXmlProperties+xml"/>
  <Override PartName="/customXml/itemProps462.xml" ContentType="application/vnd.openxmlformats-officedocument.customXmlProperties+xml"/>
  <Override PartName="/customXml/itemProps463.xml" ContentType="application/vnd.openxmlformats-officedocument.customXmlProperties+xml"/>
  <Override PartName="/customXml/itemProps464.xml" ContentType="application/vnd.openxmlformats-officedocument.customXmlProperties+xml"/>
  <Override PartName="/customXml/itemProps465.xml" ContentType="application/vnd.openxmlformats-officedocument.customXmlProperties+xml"/>
  <Override PartName="/customXml/itemProps466.xml" ContentType="application/vnd.openxmlformats-officedocument.customXmlProperties+xml"/>
  <Override PartName="/customXml/itemProps467.xml" ContentType="application/vnd.openxmlformats-officedocument.customXmlProperties+xml"/>
  <Override PartName="/customXml/itemProps468.xml" ContentType="application/vnd.openxmlformats-officedocument.customXmlProperties+xml"/>
  <Override PartName="/customXml/itemProps469.xml" ContentType="application/vnd.openxmlformats-officedocument.customXmlProperties+xml"/>
  <Override PartName="/customXml/itemProps470.xml" ContentType="application/vnd.openxmlformats-officedocument.customXmlProperties+xml"/>
  <Override PartName="/customXml/itemProps471.xml" ContentType="application/vnd.openxmlformats-officedocument.customXmlProperties+xml"/>
  <Override PartName="/customXml/itemProps472.xml" ContentType="application/vnd.openxmlformats-officedocument.customXmlProperties+xml"/>
  <Override PartName="/customXml/itemProps473.xml" ContentType="application/vnd.openxmlformats-officedocument.customXmlProperties+xml"/>
  <Override PartName="/customXml/itemProps474.xml" ContentType="application/vnd.openxmlformats-officedocument.customXmlProperties+xml"/>
  <Override PartName="/customXml/itemProps475.xml" ContentType="application/vnd.openxmlformats-officedocument.customXmlProperties+xml"/>
  <Override PartName="/customXml/itemProps476.xml" ContentType="application/vnd.openxmlformats-officedocument.customXmlProperties+xml"/>
  <Override PartName="/customXml/itemProps477.xml" ContentType="application/vnd.openxmlformats-officedocument.customXmlProperties+xml"/>
  <Override PartName="/customXml/itemProps478.xml" ContentType="application/vnd.openxmlformats-officedocument.customXmlProperties+xml"/>
  <Override PartName="/customXml/itemProps479.xml" ContentType="application/vnd.openxmlformats-officedocument.customXmlProperties+xml"/>
  <Override PartName="/customXml/itemProps480.xml" ContentType="application/vnd.openxmlformats-officedocument.customXmlProperties+xml"/>
  <Override PartName="/customXml/itemProps481.xml" ContentType="application/vnd.openxmlformats-officedocument.customXmlProperties+xml"/>
  <Override PartName="/customXml/itemProps482.xml" ContentType="application/vnd.openxmlformats-officedocument.customXmlProperties+xml"/>
  <Override PartName="/customXml/itemProps483.xml" ContentType="application/vnd.openxmlformats-officedocument.customXmlProperties+xml"/>
  <Override PartName="/customXml/itemProps484.xml" ContentType="application/vnd.openxmlformats-officedocument.customXmlProperties+xml"/>
  <Override PartName="/customXml/itemProps485.xml" ContentType="application/vnd.openxmlformats-officedocument.customXmlProperties+xml"/>
  <Override PartName="/customXml/itemProps486.xml" ContentType="application/vnd.openxmlformats-officedocument.customXmlProperties+xml"/>
  <Override PartName="/customXml/itemProps487.xml" ContentType="application/vnd.openxmlformats-officedocument.customXmlProperties+xml"/>
  <Override PartName="/customXml/itemProps488.xml" ContentType="application/vnd.openxmlformats-officedocument.customXmlProperties+xml"/>
  <Override PartName="/customXml/itemProps489.xml" ContentType="application/vnd.openxmlformats-officedocument.customXmlProperties+xml"/>
  <Override PartName="/customXml/itemProps490.xml" ContentType="application/vnd.openxmlformats-officedocument.customXmlProperties+xml"/>
  <Override PartName="/customXml/itemProps491.xml" ContentType="application/vnd.openxmlformats-officedocument.customXmlProperties+xml"/>
  <Override PartName="/customXml/itemProps492.xml" ContentType="application/vnd.openxmlformats-officedocument.customXmlProperties+xml"/>
  <Override PartName="/customXml/itemProps493.xml" ContentType="application/vnd.openxmlformats-officedocument.customXmlProperties+xml"/>
  <Override PartName="/customXml/itemProps494.xml" ContentType="application/vnd.openxmlformats-officedocument.customXmlProperties+xml"/>
  <Override PartName="/customXml/itemProps495.xml" ContentType="application/vnd.openxmlformats-officedocument.customXmlProperties+xml"/>
  <Override PartName="/customXml/itemProps496.xml" ContentType="application/vnd.openxmlformats-officedocument.customXmlProperties+xml"/>
  <Override PartName="/customXml/itemProps497.xml" ContentType="application/vnd.openxmlformats-officedocument.customXmlProperties+xml"/>
  <Override PartName="/customXml/itemProps498.xml" ContentType="application/vnd.openxmlformats-officedocument.customXmlProperties+xml"/>
  <Override PartName="/customXml/itemProps499.xml" ContentType="application/vnd.openxmlformats-officedocument.customXmlProperties+xml"/>
  <Override PartName="/customXml/itemProps500.xml" ContentType="application/vnd.openxmlformats-officedocument.customXmlProperties+xml"/>
  <Override PartName="/customXml/itemProps501.xml" ContentType="application/vnd.openxmlformats-officedocument.customXmlProperties+xml"/>
  <Override PartName="/customXml/itemProps502.xml" ContentType="application/vnd.openxmlformats-officedocument.customXmlProperties+xml"/>
  <Override PartName="/customXml/itemProps503.xml" ContentType="application/vnd.openxmlformats-officedocument.customXmlProperties+xml"/>
  <Override PartName="/customXml/itemProps504.xml" ContentType="application/vnd.openxmlformats-officedocument.customXmlProperties+xml"/>
  <Override PartName="/customXml/itemProps505.xml" ContentType="application/vnd.openxmlformats-officedocument.customXmlProperties+xml"/>
  <Override PartName="/customXml/itemProps506.xml" ContentType="application/vnd.openxmlformats-officedocument.customXmlProperties+xml"/>
  <Override PartName="/customXml/itemProps507.xml" ContentType="application/vnd.openxmlformats-officedocument.customXmlProperties+xml"/>
  <Override PartName="/customXml/itemProps508.xml" ContentType="application/vnd.openxmlformats-officedocument.customXmlProperties+xml"/>
  <Override PartName="/customXml/itemProps509.xml" ContentType="application/vnd.openxmlformats-officedocument.customXmlProperties+xml"/>
  <Override PartName="/customXml/itemProps510.xml" ContentType="application/vnd.openxmlformats-officedocument.customXmlProperties+xml"/>
  <Override PartName="/customXml/itemProps511.xml" ContentType="application/vnd.openxmlformats-officedocument.customXmlProperties+xml"/>
  <Override PartName="/customXml/itemProps512.xml" ContentType="application/vnd.openxmlformats-officedocument.customXmlProperties+xml"/>
  <Override PartName="/customXml/itemProps513.xml" ContentType="application/vnd.openxmlformats-officedocument.customXmlProperties+xml"/>
  <Override PartName="/customXml/itemProps514.xml" ContentType="application/vnd.openxmlformats-officedocument.customXmlProperties+xml"/>
  <Override PartName="/customXml/itemProps515.xml" ContentType="application/vnd.openxmlformats-officedocument.customXmlProperties+xml"/>
  <Override PartName="/customXml/itemProps516.xml" ContentType="application/vnd.openxmlformats-officedocument.customXmlProperties+xml"/>
  <Override PartName="/customXml/itemProps517.xml" ContentType="application/vnd.openxmlformats-officedocument.customXmlProperties+xml"/>
  <Override PartName="/customXml/itemProps518.xml" ContentType="application/vnd.openxmlformats-officedocument.customXmlProperties+xml"/>
  <Override PartName="/customXml/itemProps519.xml" ContentType="application/vnd.openxmlformats-officedocument.customXmlProperties+xml"/>
  <Override PartName="/customXml/itemProps520.xml" ContentType="application/vnd.openxmlformats-officedocument.customXmlProperties+xml"/>
  <Override PartName="/customXml/itemProps521.xml" ContentType="application/vnd.openxmlformats-officedocument.customXmlProperties+xml"/>
  <Override PartName="/customXml/itemProps522.xml" ContentType="application/vnd.openxmlformats-officedocument.customXmlProperties+xml"/>
  <Override PartName="/customXml/itemProps523.xml" ContentType="application/vnd.openxmlformats-officedocument.customXmlProperties+xml"/>
  <Override PartName="/customXml/itemProps524.xml" ContentType="application/vnd.openxmlformats-officedocument.customXmlProperties+xml"/>
  <Override PartName="/customXml/itemProps525.xml" ContentType="application/vnd.openxmlformats-officedocument.customXmlProperties+xml"/>
  <Override PartName="/customXml/itemProps526.xml" ContentType="application/vnd.openxmlformats-officedocument.customXmlProperties+xml"/>
  <Override PartName="/customXml/itemProps527.xml" ContentType="application/vnd.openxmlformats-officedocument.customXmlProperties+xml"/>
  <Override PartName="/customXml/itemProps528.xml" ContentType="application/vnd.openxmlformats-officedocument.customXmlProperties+xml"/>
  <Override PartName="/customXml/itemProps529.xml" ContentType="application/vnd.openxmlformats-officedocument.customXmlProperties+xml"/>
  <Override PartName="/customXml/itemProps530.xml" ContentType="application/vnd.openxmlformats-officedocument.customXmlProperties+xml"/>
  <Override PartName="/customXml/itemProps531.xml" ContentType="application/vnd.openxmlformats-officedocument.customXmlProperties+xml"/>
  <Override PartName="/customXml/itemProps532.xml" ContentType="application/vnd.openxmlformats-officedocument.customXmlProperties+xml"/>
  <Override PartName="/customXml/itemProps533.xml" ContentType="application/vnd.openxmlformats-officedocument.customXmlProperties+xml"/>
  <Override PartName="/customXml/itemProps534.xml" ContentType="application/vnd.openxmlformats-officedocument.customXmlProperties+xml"/>
  <Override PartName="/customXml/itemProps535.xml" ContentType="application/vnd.openxmlformats-officedocument.customXmlProperties+xml"/>
  <Override PartName="/customXml/itemProps536.xml" ContentType="application/vnd.openxmlformats-officedocument.customXmlProperties+xml"/>
  <Override PartName="/customXml/itemProps537.xml" ContentType="application/vnd.openxmlformats-officedocument.customXmlProperties+xml"/>
  <Override PartName="/customXml/itemProps538.xml" ContentType="application/vnd.openxmlformats-officedocument.customXmlProperties+xml"/>
  <Override PartName="/customXml/itemProps539.xml" ContentType="application/vnd.openxmlformats-officedocument.customXmlProperties+xml"/>
  <Override PartName="/customXml/itemProps540.xml" ContentType="application/vnd.openxmlformats-officedocument.customXmlProperties+xml"/>
  <Override PartName="/customXml/itemProps541.xml" ContentType="application/vnd.openxmlformats-officedocument.customXmlProperties+xml"/>
  <Override PartName="/customXml/itemProps542.xml" ContentType="application/vnd.openxmlformats-officedocument.customXmlProperties+xml"/>
  <Override PartName="/customXml/itemProps543.xml" ContentType="application/vnd.openxmlformats-officedocument.customXmlProperties+xml"/>
  <Override PartName="/customXml/itemProps544.xml" ContentType="application/vnd.openxmlformats-officedocument.customXmlProperties+xml"/>
  <Override PartName="/customXml/itemProps545.xml" ContentType="application/vnd.openxmlformats-officedocument.customXmlProperties+xml"/>
  <Override PartName="/customXml/itemProps546.xml" ContentType="application/vnd.openxmlformats-officedocument.customXmlProperties+xml"/>
  <Override PartName="/customXml/itemProps547.xml" ContentType="application/vnd.openxmlformats-officedocument.customXmlProperties+xml"/>
  <Override PartName="/customXml/itemProps548.xml" ContentType="application/vnd.openxmlformats-officedocument.customXmlProperties+xml"/>
  <Override PartName="/customXml/itemProps549.xml" ContentType="application/vnd.openxmlformats-officedocument.customXmlProperties+xml"/>
  <Override PartName="/customXml/itemProps550.xml" ContentType="application/vnd.openxmlformats-officedocument.customXmlProperties+xml"/>
  <Override PartName="/customXml/itemProps551.xml" ContentType="application/vnd.openxmlformats-officedocument.customXmlProperties+xml"/>
  <Override PartName="/customXml/itemProps552.xml" ContentType="application/vnd.openxmlformats-officedocument.customXmlProperties+xml"/>
  <Override PartName="/customXml/itemProps553.xml" ContentType="application/vnd.openxmlformats-officedocument.customXmlProperties+xml"/>
  <Override PartName="/customXml/itemProps554.xml" ContentType="application/vnd.openxmlformats-officedocument.customXmlProperties+xml"/>
  <Override PartName="/customXml/itemProps555.xml" ContentType="application/vnd.openxmlformats-officedocument.customXmlProperties+xml"/>
  <Override PartName="/customXml/itemProps556.xml" ContentType="application/vnd.openxmlformats-officedocument.customXmlProperties+xml"/>
  <Override PartName="/customXml/itemProps557.xml" ContentType="application/vnd.openxmlformats-officedocument.customXmlProperties+xml"/>
  <Override PartName="/customXml/itemProps558.xml" ContentType="application/vnd.openxmlformats-officedocument.customXmlProperties+xml"/>
  <Override PartName="/customXml/itemProps559.xml" ContentType="application/vnd.openxmlformats-officedocument.customXmlProperties+xml"/>
  <Override PartName="/customXml/itemProps560.xml" ContentType="application/vnd.openxmlformats-officedocument.customXmlProperties+xml"/>
  <Override PartName="/customXml/itemProps561.xml" ContentType="application/vnd.openxmlformats-officedocument.customXmlProperties+xml"/>
  <Override PartName="/customXml/itemProps562.xml" ContentType="application/vnd.openxmlformats-officedocument.customXmlProperties+xml"/>
  <Override PartName="/customXml/itemProps563.xml" ContentType="application/vnd.openxmlformats-officedocument.customXmlProperties+xml"/>
  <Override PartName="/customXml/itemProps564.xml" ContentType="application/vnd.openxmlformats-officedocument.customXmlProperties+xml"/>
  <Override PartName="/customXml/itemProps565.xml" ContentType="application/vnd.openxmlformats-officedocument.customXmlProperties+xml"/>
  <Override PartName="/customXml/itemProps566.xml" ContentType="application/vnd.openxmlformats-officedocument.customXmlProperties+xml"/>
  <Override PartName="/customXml/itemProps567.xml" ContentType="application/vnd.openxmlformats-officedocument.customXmlProperties+xml"/>
  <Override PartName="/customXml/itemProps568.xml" ContentType="application/vnd.openxmlformats-officedocument.customXmlProperties+xml"/>
  <Override PartName="/customXml/itemProps569.xml" ContentType="application/vnd.openxmlformats-officedocument.customXmlProperties+xml"/>
  <Override PartName="/customXml/itemProps570.xml" ContentType="application/vnd.openxmlformats-officedocument.customXmlProperties+xml"/>
  <Override PartName="/customXml/itemProps571.xml" ContentType="application/vnd.openxmlformats-officedocument.customXmlProperties+xml"/>
  <Override PartName="/customXml/itemProps572.xml" ContentType="application/vnd.openxmlformats-officedocument.customXmlProperties+xml"/>
  <Override PartName="/customXml/itemProps573.xml" ContentType="application/vnd.openxmlformats-officedocument.customXmlProperties+xml"/>
  <Override PartName="/customXml/itemProps574.xml" ContentType="application/vnd.openxmlformats-officedocument.customXmlProperties+xml"/>
  <Override PartName="/customXml/itemProps575.xml" ContentType="application/vnd.openxmlformats-officedocument.customXmlProperties+xml"/>
  <Override PartName="/customXml/itemProps576.xml" ContentType="application/vnd.openxmlformats-officedocument.customXmlProperties+xml"/>
  <Override PartName="/customXml/itemProps577.xml" ContentType="application/vnd.openxmlformats-officedocument.customXmlProperties+xml"/>
  <Override PartName="/customXml/itemProps578.xml" ContentType="application/vnd.openxmlformats-officedocument.customXmlProperties+xml"/>
  <Override PartName="/customXml/itemProps579.xml" ContentType="application/vnd.openxmlformats-officedocument.customXmlProperties+xml"/>
  <Override PartName="/customXml/itemProps580.xml" ContentType="application/vnd.openxmlformats-officedocument.customXmlProperties+xml"/>
  <Override PartName="/customXml/itemProps581.xml" ContentType="application/vnd.openxmlformats-officedocument.customXmlProperties+xml"/>
  <Override PartName="/customXml/itemProps582.xml" ContentType="application/vnd.openxmlformats-officedocument.customXmlProperties+xml"/>
  <Override PartName="/customXml/itemProps583.xml" ContentType="application/vnd.openxmlformats-officedocument.customXmlProperties+xml"/>
  <Override PartName="/customXml/itemProps584.xml" ContentType="application/vnd.openxmlformats-officedocument.customXmlProperties+xml"/>
  <Override PartName="/customXml/itemProps585.xml" ContentType="application/vnd.openxmlformats-officedocument.customXmlProperties+xml"/>
  <Override PartName="/customXml/itemProps586.xml" ContentType="application/vnd.openxmlformats-officedocument.customXmlProperties+xml"/>
  <Override PartName="/customXml/itemProps587.xml" ContentType="application/vnd.openxmlformats-officedocument.customXmlProperties+xml"/>
  <Override PartName="/customXml/itemProps588.xml" ContentType="application/vnd.openxmlformats-officedocument.customXmlProperties+xml"/>
  <Override PartName="/customXml/itemProps589.xml" ContentType="application/vnd.openxmlformats-officedocument.customXmlProperties+xml"/>
  <Override PartName="/customXml/itemProps590.xml" ContentType="application/vnd.openxmlformats-officedocument.customXmlProperties+xml"/>
  <Override PartName="/customXml/itemProps591.xml" ContentType="application/vnd.openxmlformats-officedocument.customXmlProperties+xml"/>
  <Override PartName="/customXml/itemProps592.xml" ContentType="application/vnd.openxmlformats-officedocument.customXmlProperties+xml"/>
  <Override PartName="/customXml/itemProps593.xml" ContentType="application/vnd.openxmlformats-officedocument.customXmlProperties+xml"/>
  <Override PartName="/customXml/itemProps594.xml" ContentType="application/vnd.openxmlformats-officedocument.customXmlProperties+xml"/>
  <Override PartName="/customXml/itemProps595.xml" ContentType="application/vnd.openxmlformats-officedocument.customXmlProperties+xml"/>
  <Override PartName="/customXml/itemProps596.xml" ContentType="application/vnd.openxmlformats-officedocument.customXmlProperties+xml"/>
  <Override PartName="/customXml/itemProps597.xml" ContentType="application/vnd.openxmlformats-officedocument.customXmlProperties+xml"/>
  <Override PartName="/customXml/itemProps598.xml" ContentType="application/vnd.openxmlformats-officedocument.customXmlProperties+xml"/>
  <Override PartName="/customXml/itemProps599.xml" ContentType="application/vnd.openxmlformats-officedocument.customXmlProperties+xml"/>
  <Override PartName="/customXml/itemProps600.xml" ContentType="application/vnd.openxmlformats-officedocument.customXmlProperties+xml"/>
  <Override PartName="/customXml/itemProps601.xml" ContentType="application/vnd.openxmlformats-officedocument.customXmlProperties+xml"/>
  <Override PartName="/customXml/itemProps602.xml" ContentType="application/vnd.openxmlformats-officedocument.customXmlProperties+xml"/>
  <Override PartName="/customXml/itemProps603.xml" ContentType="application/vnd.openxmlformats-officedocument.customXmlProperties+xml"/>
  <Override PartName="/customXml/itemProps604.xml" ContentType="application/vnd.openxmlformats-officedocument.customXmlProperties+xml"/>
  <Override PartName="/customXml/itemProps605.xml" ContentType="application/vnd.openxmlformats-officedocument.customXmlProperties+xml"/>
  <Override PartName="/customXml/itemProps606.xml" ContentType="application/vnd.openxmlformats-officedocument.customXmlProperties+xml"/>
  <Override PartName="/customXml/itemProps607.xml" ContentType="application/vnd.openxmlformats-officedocument.customXmlProperties+xml"/>
  <Override PartName="/customXml/itemProps608.xml" ContentType="application/vnd.openxmlformats-officedocument.customXmlProperties+xml"/>
  <Override PartName="/customXml/itemProps609.xml" ContentType="application/vnd.openxmlformats-officedocument.customXmlProperties+xml"/>
  <Override PartName="/customXml/itemProps610.xml" ContentType="application/vnd.openxmlformats-officedocument.customXmlProperties+xml"/>
  <Override PartName="/customXml/itemProps611.xml" ContentType="application/vnd.openxmlformats-officedocument.customXmlProperties+xml"/>
  <Override PartName="/customXml/itemProps612.xml" ContentType="application/vnd.openxmlformats-officedocument.customXmlProperties+xml"/>
  <Override PartName="/customXml/itemProps613.xml" ContentType="application/vnd.openxmlformats-officedocument.customXmlProperties+xml"/>
  <Override PartName="/customXml/itemProps614.xml" ContentType="application/vnd.openxmlformats-officedocument.customXmlProperties+xml"/>
  <Override PartName="/customXml/itemProps615.xml" ContentType="application/vnd.openxmlformats-officedocument.customXmlProperties+xml"/>
  <Override PartName="/customXml/itemProps616.xml" ContentType="application/vnd.openxmlformats-officedocument.customXmlProperties+xml"/>
  <Override PartName="/customXml/itemProps617.xml" ContentType="application/vnd.openxmlformats-officedocument.customXmlProperties+xml"/>
  <Override PartName="/customXml/itemProps618.xml" ContentType="application/vnd.openxmlformats-officedocument.customXmlProperties+xml"/>
  <Override PartName="/customXml/itemProps619.xml" ContentType="application/vnd.openxmlformats-officedocument.customXmlProperties+xml"/>
  <Override PartName="/customXml/itemProps620.xml" ContentType="application/vnd.openxmlformats-officedocument.customXmlProperties+xml"/>
  <Override PartName="/customXml/itemProps621.xml" ContentType="application/vnd.openxmlformats-officedocument.customXmlProperties+xml"/>
  <Override PartName="/customXml/itemProps622.xml" ContentType="application/vnd.openxmlformats-officedocument.customXmlProperties+xml"/>
  <Override PartName="/customXml/itemProps623.xml" ContentType="application/vnd.openxmlformats-officedocument.customXmlProperties+xml"/>
  <Override PartName="/customXml/itemProps624.xml" ContentType="application/vnd.openxmlformats-officedocument.customXmlProperties+xml"/>
  <Override PartName="/customXml/itemProps625.xml" ContentType="application/vnd.openxmlformats-officedocument.customXmlProperties+xml"/>
  <Override PartName="/customXml/itemProps626.xml" ContentType="application/vnd.openxmlformats-officedocument.customXmlProperties+xml"/>
  <Override PartName="/customXml/itemProps627.xml" ContentType="application/vnd.openxmlformats-officedocument.customXmlProperties+xml"/>
  <Override PartName="/customXml/itemProps628.xml" ContentType="application/vnd.openxmlformats-officedocument.customXmlProperties+xml"/>
  <Override PartName="/customXml/itemProps629.xml" ContentType="application/vnd.openxmlformats-officedocument.customXmlProperties+xml"/>
  <Override PartName="/customXml/itemProps630.xml" ContentType="application/vnd.openxmlformats-officedocument.customXmlProperties+xml"/>
  <Override PartName="/customXml/itemProps631.xml" ContentType="application/vnd.openxmlformats-officedocument.customXmlProperties+xml"/>
  <Override PartName="/customXml/itemProps632.xml" ContentType="application/vnd.openxmlformats-officedocument.customXmlProperties+xml"/>
  <Override PartName="/customXml/itemProps633.xml" ContentType="application/vnd.openxmlformats-officedocument.customXmlProperties+xml"/>
  <Override PartName="/customXml/itemProps634.xml" ContentType="application/vnd.openxmlformats-officedocument.customXmlProperties+xml"/>
  <Override PartName="/customXml/itemProps635.xml" ContentType="application/vnd.openxmlformats-officedocument.customXmlProperties+xml"/>
  <Override PartName="/customXml/itemProps636.xml" ContentType="application/vnd.openxmlformats-officedocument.customXmlProperties+xml"/>
  <Override PartName="/customXml/itemProps637.xml" ContentType="application/vnd.openxmlformats-officedocument.customXmlProperties+xml"/>
  <Override PartName="/customXml/itemProps638.xml" ContentType="application/vnd.openxmlformats-officedocument.customXmlProperties+xml"/>
  <Override PartName="/customXml/itemProps639.xml" ContentType="application/vnd.openxmlformats-officedocument.customXmlProperties+xml"/>
  <Override PartName="/customXml/itemProps640.xml" ContentType="application/vnd.openxmlformats-officedocument.customXmlProperties+xml"/>
  <Override PartName="/customXml/itemProps641.xml" ContentType="application/vnd.openxmlformats-officedocument.customXmlProperties+xml"/>
  <Override PartName="/customXml/itemProps642.xml" ContentType="application/vnd.openxmlformats-officedocument.customXmlProperties+xml"/>
  <Override PartName="/customXml/itemProps643.xml" ContentType="application/vnd.openxmlformats-officedocument.customXmlProperties+xml"/>
  <Override PartName="/customXml/itemProps644.xml" ContentType="application/vnd.openxmlformats-officedocument.customXmlProperties+xml"/>
  <Override PartName="/customXml/itemProps645.xml" ContentType="application/vnd.openxmlformats-officedocument.customXmlProperties+xml"/>
  <Override PartName="/customXml/itemProps646.xml" ContentType="application/vnd.openxmlformats-officedocument.customXmlProperties+xml"/>
  <Override PartName="/customXml/itemProps647.xml" ContentType="application/vnd.openxmlformats-officedocument.customXmlProperties+xml"/>
  <Override PartName="/customXml/itemProps648.xml" ContentType="application/vnd.openxmlformats-officedocument.customXmlProperties+xml"/>
  <Override PartName="/customXml/itemProps649.xml" ContentType="application/vnd.openxmlformats-officedocument.customXmlProperties+xml"/>
  <Override PartName="/customXml/itemProps650.xml" ContentType="application/vnd.openxmlformats-officedocument.customXmlProperties+xml"/>
  <Override PartName="/customXml/itemProps651.xml" ContentType="application/vnd.openxmlformats-officedocument.customXmlProperties+xml"/>
  <Override PartName="/customXml/itemProps652.xml" ContentType="application/vnd.openxmlformats-officedocument.customXmlProperties+xml"/>
  <Override PartName="/customXml/itemProps653.xml" ContentType="application/vnd.openxmlformats-officedocument.customXmlProperties+xml"/>
  <Override PartName="/customXml/itemProps654.xml" ContentType="application/vnd.openxmlformats-officedocument.customXmlProperties+xml"/>
  <Override PartName="/customXml/itemProps655.xml" ContentType="application/vnd.openxmlformats-officedocument.customXmlProperties+xml"/>
  <Override PartName="/customXml/itemProps656.xml" ContentType="application/vnd.openxmlformats-officedocument.customXmlProperties+xml"/>
  <Override PartName="/customXml/itemProps657.xml" ContentType="application/vnd.openxmlformats-officedocument.customXmlProperties+xml"/>
  <Override PartName="/customXml/itemProps658.xml" ContentType="application/vnd.openxmlformats-officedocument.customXmlProperties+xml"/>
  <Override PartName="/customXml/itemProps659.xml" ContentType="application/vnd.openxmlformats-officedocument.customXmlProperties+xml"/>
  <Override PartName="/customXml/itemProps660.xml" ContentType="application/vnd.openxmlformats-officedocument.customXmlProperties+xml"/>
  <Override PartName="/customXml/itemProps661.xml" ContentType="application/vnd.openxmlformats-officedocument.customXmlProperties+xml"/>
  <Override PartName="/customXml/itemProps662.xml" ContentType="application/vnd.openxmlformats-officedocument.customXmlProperties+xml"/>
  <Override PartName="/customXml/itemProps663.xml" ContentType="application/vnd.openxmlformats-officedocument.customXmlProperties+xml"/>
  <Override PartName="/customXml/itemProps664.xml" ContentType="application/vnd.openxmlformats-officedocument.customXmlProperties+xml"/>
  <Override PartName="/customXml/itemProps665.xml" ContentType="application/vnd.openxmlformats-officedocument.customXmlProperties+xml"/>
  <Override PartName="/customXml/itemProps666.xml" ContentType="application/vnd.openxmlformats-officedocument.customXmlProperties+xml"/>
  <Override PartName="/customXml/itemProps667.xml" ContentType="application/vnd.openxmlformats-officedocument.customXmlProperties+xml"/>
  <Override PartName="/customXml/itemProps668.xml" ContentType="application/vnd.openxmlformats-officedocument.customXmlProperties+xml"/>
  <Override PartName="/customXml/itemProps669.xml" ContentType="application/vnd.openxmlformats-officedocument.customXmlProperties+xml"/>
  <Override PartName="/customXml/itemProps670.xml" ContentType="application/vnd.openxmlformats-officedocument.customXmlProperties+xml"/>
  <Override PartName="/customXml/itemProps671.xml" ContentType="application/vnd.openxmlformats-officedocument.customXmlProperties+xml"/>
  <Override PartName="/customXml/itemProps672.xml" ContentType="application/vnd.openxmlformats-officedocument.customXmlProperties+xml"/>
  <Override PartName="/customXml/itemProps673.xml" ContentType="application/vnd.openxmlformats-officedocument.customXmlProperties+xml"/>
  <Override PartName="/customXml/itemProps674.xml" ContentType="application/vnd.openxmlformats-officedocument.customXmlProperties+xml"/>
  <Override PartName="/customXml/itemProps675.xml" ContentType="application/vnd.openxmlformats-officedocument.customXmlProperties+xml"/>
  <Override PartName="/customXml/itemProps676.xml" ContentType="application/vnd.openxmlformats-officedocument.customXmlProperties+xml"/>
  <Override PartName="/customXml/itemProps677.xml" ContentType="application/vnd.openxmlformats-officedocument.customXmlProperties+xml"/>
  <Override PartName="/customXml/itemProps678.xml" ContentType="application/vnd.openxmlformats-officedocument.customXmlProperties+xml"/>
  <Override PartName="/customXml/itemProps679.xml" ContentType="application/vnd.openxmlformats-officedocument.customXmlProperties+xml"/>
  <Override PartName="/customXml/itemProps680.xml" ContentType="application/vnd.openxmlformats-officedocument.customXmlProperties+xml"/>
  <Override PartName="/customXml/itemProps681.xml" ContentType="application/vnd.openxmlformats-officedocument.customXmlProperties+xml"/>
  <Override PartName="/customXml/itemProps682.xml" ContentType="application/vnd.openxmlformats-officedocument.customXmlProperties+xml"/>
  <Override PartName="/customXml/itemProps683.xml" ContentType="application/vnd.openxmlformats-officedocument.customXmlProperties+xml"/>
  <Override PartName="/customXml/itemProps684.xml" ContentType="application/vnd.openxmlformats-officedocument.customXmlProperties+xml"/>
  <Override PartName="/customXml/itemProps685.xml" ContentType="application/vnd.openxmlformats-officedocument.customXmlProperties+xml"/>
  <Override PartName="/customXml/itemProps686.xml" ContentType="application/vnd.openxmlformats-officedocument.customXmlProperties+xml"/>
  <Override PartName="/customXml/itemProps687.xml" ContentType="application/vnd.openxmlformats-officedocument.customXmlProperties+xml"/>
  <Override PartName="/customXml/itemProps688.xml" ContentType="application/vnd.openxmlformats-officedocument.customXmlProperties+xml"/>
  <Override PartName="/customXml/itemProps689.xml" ContentType="application/vnd.openxmlformats-officedocument.customXmlProperties+xml"/>
  <Override PartName="/customXml/itemProps690.xml" ContentType="application/vnd.openxmlformats-officedocument.customXmlProperties+xml"/>
  <Override PartName="/customXml/itemProps691.xml" ContentType="application/vnd.openxmlformats-officedocument.customXmlProperties+xml"/>
  <Override PartName="/customXml/itemProps692.xml" ContentType="application/vnd.openxmlformats-officedocument.customXmlProperties+xml"/>
  <Override PartName="/customXml/itemProps693.xml" ContentType="application/vnd.openxmlformats-officedocument.customXmlProperties+xml"/>
  <Override PartName="/customXml/itemProps694.xml" ContentType="application/vnd.openxmlformats-officedocument.customXmlProperties+xml"/>
  <Override PartName="/customXml/itemProps695.xml" ContentType="application/vnd.openxmlformats-officedocument.customXmlProperties+xml"/>
  <Override PartName="/customXml/itemProps696.xml" ContentType="application/vnd.openxmlformats-officedocument.customXmlProperties+xml"/>
  <Override PartName="/customXml/itemProps697.xml" ContentType="application/vnd.openxmlformats-officedocument.customXmlProperties+xml"/>
  <Override PartName="/customXml/itemProps698.xml" ContentType="application/vnd.openxmlformats-officedocument.customXmlProperties+xml"/>
  <Override PartName="/customXml/itemProps699.xml" ContentType="application/vnd.openxmlformats-officedocument.customXmlProperties+xml"/>
  <Override PartName="/customXml/itemProps700.xml" ContentType="application/vnd.openxmlformats-officedocument.customXmlProperties+xml"/>
  <Override PartName="/customXml/itemProps701.xml" ContentType="application/vnd.openxmlformats-officedocument.customXmlProperties+xml"/>
  <Override PartName="/customXml/itemProps702.xml" ContentType="application/vnd.openxmlformats-officedocument.customXmlProperties+xml"/>
  <Override PartName="/customXml/itemProps703.xml" ContentType="application/vnd.openxmlformats-officedocument.customXmlProperties+xml"/>
  <Override PartName="/customXml/itemProps704.xml" ContentType="application/vnd.openxmlformats-officedocument.customXmlProperties+xml"/>
  <Override PartName="/customXml/itemProps705.xml" ContentType="application/vnd.openxmlformats-officedocument.customXmlProperties+xml"/>
  <Override PartName="/customXml/itemProps706.xml" ContentType="application/vnd.openxmlformats-officedocument.customXmlProperties+xml"/>
  <Override PartName="/customXml/itemProps707.xml" ContentType="application/vnd.openxmlformats-officedocument.customXmlProperties+xml"/>
  <Override PartName="/customXml/itemProps708.xml" ContentType="application/vnd.openxmlformats-officedocument.customXmlProperties+xml"/>
  <Override PartName="/customXml/itemProps709.xml" ContentType="application/vnd.openxmlformats-officedocument.customXmlProperties+xml"/>
  <Override PartName="/customXml/itemProps710.xml" ContentType="application/vnd.openxmlformats-officedocument.customXmlProperties+xml"/>
  <Override PartName="/customXml/itemProps711.xml" ContentType="application/vnd.openxmlformats-officedocument.customXmlProperties+xml"/>
  <Override PartName="/customXml/itemProps712.xml" ContentType="application/vnd.openxmlformats-officedocument.customXmlProperties+xml"/>
  <Override PartName="/customXml/itemProps713.xml" ContentType="application/vnd.openxmlformats-officedocument.customXmlProperties+xml"/>
  <Override PartName="/customXml/itemProps714.xml" ContentType="application/vnd.openxmlformats-officedocument.customXmlProperties+xml"/>
  <Override PartName="/customXml/itemProps715.xml" ContentType="application/vnd.openxmlformats-officedocument.customXmlProperties+xml"/>
  <Override PartName="/customXml/itemProps716.xml" ContentType="application/vnd.openxmlformats-officedocument.customXmlProperties+xml"/>
  <Override PartName="/customXml/itemProps717.xml" ContentType="application/vnd.openxmlformats-officedocument.customXmlProperties+xml"/>
  <Override PartName="/customXml/itemProps718.xml" ContentType="application/vnd.openxmlformats-officedocument.customXmlProperties+xml"/>
  <Override PartName="/customXml/itemProps719.xml" ContentType="application/vnd.openxmlformats-officedocument.customXmlProperties+xml"/>
  <Override PartName="/customXml/itemProps720.xml" ContentType="application/vnd.openxmlformats-officedocument.customXmlProperties+xml"/>
  <Override PartName="/customXml/itemProps721.xml" ContentType="application/vnd.openxmlformats-officedocument.customXmlProperties+xml"/>
  <Override PartName="/customXml/itemProps722.xml" ContentType="application/vnd.openxmlformats-officedocument.customXmlProperties+xml"/>
  <Override PartName="/customXml/itemProps723.xml" ContentType="application/vnd.openxmlformats-officedocument.customXmlProperties+xml"/>
  <Override PartName="/customXml/itemProps724.xml" ContentType="application/vnd.openxmlformats-officedocument.customXmlProperties+xml"/>
  <Override PartName="/customXml/itemProps725.xml" ContentType="application/vnd.openxmlformats-officedocument.customXmlProperties+xml"/>
  <Override PartName="/customXml/itemProps726.xml" ContentType="application/vnd.openxmlformats-officedocument.customXmlProperties+xml"/>
  <Override PartName="/customXml/itemProps727.xml" ContentType="application/vnd.openxmlformats-officedocument.customXmlProperties+xml"/>
  <Override PartName="/customXml/itemProps728.xml" ContentType="application/vnd.openxmlformats-officedocument.customXmlProperties+xml"/>
  <Override PartName="/customXml/itemProps729.xml" ContentType="application/vnd.openxmlformats-officedocument.customXmlProperties+xml"/>
  <Override PartName="/customXml/itemProps730.xml" ContentType="application/vnd.openxmlformats-officedocument.customXmlProperties+xml"/>
  <Override PartName="/customXml/itemProps731.xml" ContentType="application/vnd.openxmlformats-officedocument.customXmlProperties+xml"/>
  <Override PartName="/customXml/itemProps732.xml" ContentType="application/vnd.openxmlformats-officedocument.customXmlProperties+xml"/>
  <Override PartName="/customXml/itemProps733.xml" ContentType="application/vnd.openxmlformats-officedocument.customXmlProperties+xml"/>
  <Override PartName="/customXml/itemProps734.xml" ContentType="application/vnd.openxmlformats-officedocument.customXmlProperties+xml"/>
  <Override PartName="/customXml/itemProps735.xml" ContentType="application/vnd.openxmlformats-officedocument.customXmlProperties+xml"/>
  <Override PartName="/customXml/itemProps736.xml" ContentType="application/vnd.openxmlformats-officedocument.customXmlProperties+xml"/>
  <Override PartName="/customXml/itemProps737.xml" ContentType="application/vnd.openxmlformats-officedocument.customXmlProperties+xml"/>
  <Override PartName="/customXml/itemProps738.xml" ContentType="application/vnd.openxmlformats-officedocument.customXmlProperties+xml"/>
  <Override PartName="/customXml/itemProps739.xml" ContentType="application/vnd.openxmlformats-officedocument.customXmlProperties+xml"/>
  <Override PartName="/customXml/itemProps740.xml" ContentType="application/vnd.openxmlformats-officedocument.customXmlProperties+xml"/>
  <Override PartName="/customXml/itemProps741.xml" ContentType="application/vnd.openxmlformats-officedocument.customXmlProperties+xml"/>
  <Override PartName="/customXml/itemProps742.xml" ContentType="application/vnd.openxmlformats-officedocument.customXmlProperties+xml"/>
  <Override PartName="/customXml/itemProps743.xml" ContentType="application/vnd.openxmlformats-officedocument.customXmlProperties+xml"/>
  <Override PartName="/customXml/itemProps744.xml" ContentType="application/vnd.openxmlformats-officedocument.customXmlProperties+xml"/>
  <Override PartName="/customXml/itemProps745.xml" ContentType="application/vnd.openxmlformats-officedocument.customXmlProperties+xml"/>
  <Override PartName="/customXml/itemProps746.xml" ContentType="application/vnd.openxmlformats-officedocument.customXmlProperties+xml"/>
  <Override PartName="/customXml/itemProps747.xml" ContentType="application/vnd.openxmlformats-officedocument.customXmlProperties+xml"/>
  <Override PartName="/customXml/itemProps748.xml" ContentType="application/vnd.openxmlformats-officedocument.customXmlProperties+xml"/>
  <Override PartName="/customXml/itemProps749.xml" ContentType="application/vnd.openxmlformats-officedocument.customXmlProperties+xml"/>
  <Override PartName="/customXml/itemProps750.xml" ContentType="application/vnd.openxmlformats-officedocument.customXmlProperties+xml"/>
  <Override PartName="/customXml/itemProps751.xml" ContentType="application/vnd.openxmlformats-officedocument.customXmlProperties+xml"/>
  <Override PartName="/customXml/itemProps752.xml" ContentType="application/vnd.openxmlformats-officedocument.customXmlProperties+xml"/>
  <Override PartName="/customXml/itemProps753.xml" ContentType="application/vnd.openxmlformats-officedocument.customXmlProperties+xml"/>
  <Override PartName="/customXml/itemProps754.xml" ContentType="application/vnd.openxmlformats-officedocument.customXmlProperties+xml"/>
  <Override PartName="/customXml/itemProps755.xml" ContentType="application/vnd.openxmlformats-officedocument.customXmlProperties+xml"/>
  <Override PartName="/customXml/itemProps756.xml" ContentType="application/vnd.openxmlformats-officedocument.customXmlProperties+xml"/>
  <Override PartName="/customXml/itemProps757.xml" ContentType="application/vnd.openxmlformats-officedocument.customXmlProperties+xml"/>
  <Override PartName="/customXml/itemProps758.xml" ContentType="application/vnd.openxmlformats-officedocument.customXmlProperties+xml"/>
  <Override PartName="/customXml/itemProps759.xml" ContentType="application/vnd.openxmlformats-officedocument.customXmlProperties+xml"/>
  <Override PartName="/customXml/itemProps760.xml" ContentType="application/vnd.openxmlformats-officedocument.customXmlProperties+xml"/>
  <Override PartName="/customXml/itemProps761.xml" ContentType="application/vnd.openxmlformats-officedocument.customXmlProperties+xml"/>
  <Override PartName="/customXml/itemProps762.xml" ContentType="application/vnd.openxmlformats-officedocument.customXmlProperties+xml"/>
  <Override PartName="/customXml/itemProps763.xml" ContentType="application/vnd.openxmlformats-officedocument.customXmlProperties+xml"/>
  <Override PartName="/customXml/itemProps764.xml" ContentType="application/vnd.openxmlformats-officedocument.customXmlProperties+xml"/>
  <Override PartName="/customXml/itemProps765.xml" ContentType="application/vnd.openxmlformats-officedocument.customXmlProperties+xml"/>
  <Override PartName="/customXml/itemProps766.xml" ContentType="application/vnd.openxmlformats-officedocument.customXmlProperties+xml"/>
  <Override PartName="/customXml/itemProps767.xml" ContentType="application/vnd.openxmlformats-officedocument.customXmlProperties+xml"/>
  <Override PartName="/customXml/itemProps768.xml" ContentType="application/vnd.openxmlformats-officedocument.customXmlProperties+xml"/>
  <Override PartName="/customXml/itemProps769.xml" ContentType="application/vnd.openxmlformats-officedocument.customXmlProperties+xml"/>
  <Override PartName="/customXml/itemProps770.xml" ContentType="application/vnd.openxmlformats-officedocument.customXmlProperties+xml"/>
  <Override PartName="/customXml/itemProps771.xml" ContentType="application/vnd.openxmlformats-officedocument.customXmlProperties+xml"/>
  <Override PartName="/customXml/itemProps772.xml" ContentType="application/vnd.openxmlformats-officedocument.customXmlProperties+xml"/>
  <Override PartName="/customXml/itemProps773.xml" ContentType="application/vnd.openxmlformats-officedocument.customXmlProperties+xml"/>
  <Override PartName="/customXml/itemProps774.xml" ContentType="application/vnd.openxmlformats-officedocument.customXmlProperties+xml"/>
  <Override PartName="/customXml/itemProps775.xml" ContentType="application/vnd.openxmlformats-officedocument.customXmlProperties+xml"/>
  <Override PartName="/customXml/itemProps776.xml" ContentType="application/vnd.openxmlformats-officedocument.customXmlProperties+xml"/>
  <Override PartName="/customXml/itemProps777.xml" ContentType="application/vnd.openxmlformats-officedocument.customXmlProperties+xml"/>
  <Override PartName="/customXml/itemProps778.xml" ContentType="application/vnd.openxmlformats-officedocument.customXmlProperties+xml"/>
  <Override PartName="/customXml/itemProps779.xml" ContentType="application/vnd.openxmlformats-officedocument.customXmlProperties+xml"/>
  <Override PartName="/customXml/itemProps780.xml" ContentType="application/vnd.openxmlformats-officedocument.customXmlProperties+xml"/>
  <Override PartName="/customXml/itemProps781.xml" ContentType="application/vnd.openxmlformats-officedocument.customXmlProperties+xml"/>
  <Override PartName="/customXml/itemProps782.xml" ContentType="application/vnd.openxmlformats-officedocument.customXmlProperties+xml"/>
  <Override PartName="/customXml/itemProps783.xml" ContentType="application/vnd.openxmlformats-officedocument.customXmlProperties+xml"/>
  <Override PartName="/customXml/itemProps784.xml" ContentType="application/vnd.openxmlformats-officedocument.customXmlProperties+xml"/>
  <Override PartName="/customXml/itemProps785.xml" ContentType="application/vnd.openxmlformats-officedocument.customXmlProperties+xml"/>
  <Override PartName="/customXml/itemProps786.xml" ContentType="application/vnd.openxmlformats-officedocument.customXmlProperties+xml"/>
  <Override PartName="/customXml/itemProps787.xml" ContentType="application/vnd.openxmlformats-officedocument.customXmlProperties+xml"/>
  <Override PartName="/customXml/itemProps788.xml" ContentType="application/vnd.openxmlformats-officedocument.customXmlProperties+xml"/>
  <Override PartName="/customXml/itemProps789.xml" ContentType="application/vnd.openxmlformats-officedocument.customXmlProperties+xml"/>
  <Override PartName="/customXml/itemProps790.xml" ContentType="application/vnd.openxmlformats-officedocument.customXmlProperties+xml"/>
  <Override PartName="/customXml/itemProps791.xml" ContentType="application/vnd.openxmlformats-officedocument.customXmlProperties+xml"/>
  <Override PartName="/customXml/itemProps792.xml" ContentType="application/vnd.openxmlformats-officedocument.customXmlProperties+xml"/>
  <Override PartName="/customXml/itemProps793.xml" ContentType="application/vnd.openxmlformats-officedocument.customXmlProperties+xml"/>
  <Override PartName="/customXml/itemProps794.xml" ContentType="application/vnd.openxmlformats-officedocument.customXmlProperties+xml"/>
  <Override PartName="/customXml/itemProps795.xml" ContentType="application/vnd.openxmlformats-officedocument.customXmlProperties+xml"/>
  <Override PartName="/customXml/itemProps796.xml" ContentType="application/vnd.openxmlformats-officedocument.customXmlProperties+xml"/>
  <Override PartName="/customXml/itemProps797.xml" ContentType="application/vnd.openxmlformats-officedocument.customXmlProperties+xml"/>
  <Override PartName="/customXml/itemProps798.xml" ContentType="application/vnd.openxmlformats-officedocument.customXmlProperties+xml"/>
  <Override PartName="/customXml/itemProps799.xml" ContentType="application/vnd.openxmlformats-officedocument.customXmlProperties+xml"/>
  <Override PartName="/customXml/itemProps800.xml" ContentType="application/vnd.openxmlformats-officedocument.customXmlProperties+xml"/>
  <Override PartName="/customXml/itemProps801.xml" ContentType="application/vnd.openxmlformats-officedocument.customXmlProperties+xml"/>
  <Override PartName="/customXml/itemProps802.xml" ContentType="application/vnd.openxmlformats-officedocument.customXmlProperties+xml"/>
  <Override PartName="/customXml/itemProps803.xml" ContentType="application/vnd.openxmlformats-officedocument.customXmlProperties+xml"/>
  <Override PartName="/customXml/itemProps804.xml" ContentType="application/vnd.openxmlformats-officedocument.customXmlProperties+xml"/>
  <Override PartName="/customXml/itemProps805.xml" ContentType="application/vnd.openxmlformats-officedocument.customXmlProperties+xml"/>
  <Override PartName="/customXml/itemProps806.xml" ContentType="application/vnd.openxmlformats-officedocument.customXmlProperties+xml"/>
  <Override PartName="/customXml/itemProps807.xml" ContentType="application/vnd.openxmlformats-officedocument.customXmlProperties+xml"/>
  <Override PartName="/customXml/itemProps808.xml" ContentType="application/vnd.openxmlformats-officedocument.customXmlProperties+xml"/>
  <Override PartName="/customXml/itemProps809.xml" ContentType="application/vnd.openxmlformats-officedocument.customXmlProperties+xml"/>
  <Override PartName="/customXml/itemProps810.xml" ContentType="application/vnd.openxmlformats-officedocument.customXmlProperties+xml"/>
  <Override PartName="/customXml/itemProps811.xml" ContentType="application/vnd.openxmlformats-officedocument.customXmlProperties+xml"/>
  <Override PartName="/customXml/itemProps812.xml" ContentType="application/vnd.openxmlformats-officedocument.customXmlProperties+xml"/>
  <Override PartName="/customXml/itemProps813.xml" ContentType="application/vnd.openxmlformats-officedocument.customXmlProperties+xml"/>
  <Override PartName="/customXml/itemProps814.xml" ContentType="application/vnd.openxmlformats-officedocument.customXmlProperties+xml"/>
  <Override PartName="/customXml/itemProps815.xml" ContentType="application/vnd.openxmlformats-officedocument.customXmlProperties+xml"/>
  <Override PartName="/customXml/itemProps816.xml" ContentType="application/vnd.openxmlformats-officedocument.customXmlProperties+xml"/>
  <Override PartName="/customXml/itemProps817.xml" ContentType="application/vnd.openxmlformats-officedocument.customXmlProperties+xml"/>
  <Override PartName="/customXml/itemProps818.xml" ContentType="application/vnd.openxmlformats-officedocument.customXmlProperties+xml"/>
  <Override PartName="/customXml/itemProps819.xml" ContentType="application/vnd.openxmlformats-officedocument.customXmlProperties+xml"/>
  <Override PartName="/customXml/itemProps820.xml" ContentType="application/vnd.openxmlformats-officedocument.customXmlProperties+xml"/>
  <Override PartName="/customXml/itemProps821.xml" ContentType="application/vnd.openxmlformats-officedocument.customXmlProperties+xml"/>
  <Override PartName="/customXml/itemProps82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media/image18.jpg" ContentType="image/png"/>
  <Override PartName="/ppt/media/image19.jpg" ContentType="image/png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823"/>
  </p:sldMasterIdLst>
  <p:notesMasterIdLst>
    <p:notesMasterId r:id="rId848"/>
  </p:notesMasterIdLst>
  <p:sldIdLst>
    <p:sldId id="557" r:id="rId824"/>
    <p:sldId id="607" r:id="rId825"/>
    <p:sldId id="559" r:id="rId826"/>
    <p:sldId id="560" r:id="rId827"/>
    <p:sldId id="561" r:id="rId828"/>
    <p:sldId id="608" r:id="rId829"/>
    <p:sldId id="609" r:id="rId830"/>
    <p:sldId id="565" r:id="rId831"/>
    <p:sldId id="567" r:id="rId832"/>
    <p:sldId id="569" r:id="rId833"/>
    <p:sldId id="570" r:id="rId834"/>
    <p:sldId id="571" r:id="rId835"/>
    <p:sldId id="572" r:id="rId836"/>
    <p:sldId id="595" r:id="rId837"/>
    <p:sldId id="582" r:id="rId838"/>
    <p:sldId id="586" r:id="rId839"/>
    <p:sldId id="583" r:id="rId840"/>
    <p:sldId id="587" r:id="rId841"/>
    <p:sldId id="588" r:id="rId842"/>
    <p:sldId id="591" r:id="rId843"/>
    <p:sldId id="589" r:id="rId844"/>
    <p:sldId id="596" r:id="rId845"/>
    <p:sldId id="597" r:id="rId846"/>
    <p:sldId id="600" r:id="rId847"/>
  </p:sldIdLst>
  <p:sldSz cx="12192000" cy="6858000"/>
  <p:notesSz cx="6858000" cy="9144000"/>
  <p:custDataLst>
    <p:tags r:id="rId84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1" id="{F3EB0719-1B09-4926-A327-DD697D9CF77A}">
          <p14:sldIdLst>
            <p14:sldId id="557"/>
            <p14:sldId id="607"/>
            <p14:sldId id="559"/>
            <p14:sldId id="560"/>
            <p14:sldId id="561"/>
            <p14:sldId id="608"/>
            <p14:sldId id="609"/>
          </p14:sldIdLst>
        </p14:section>
        <p14:section name="S2" id="{CE3DD298-37AF-4B2D-990D-11C3636260C0}">
          <p14:sldIdLst>
            <p14:sldId id="565"/>
            <p14:sldId id="567"/>
            <p14:sldId id="569"/>
            <p14:sldId id="570"/>
            <p14:sldId id="571"/>
            <p14:sldId id="572"/>
            <p14:sldId id="595"/>
          </p14:sldIdLst>
        </p14:section>
        <p14:section name="S3" id="{8E69A3BA-3030-4B7A-B3BB-E90DF1CD3A1F}">
          <p14:sldIdLst>
            <p14:sldId id="582"/>
            <p14:sldId id="586"/>
            <p14:sldId id="583"/>
            <p14:sldId id="587"/>
            <p14:sldId id="588"/>
            <p14:sldId id="591"/>
            <p14:sldId id="589"/>
            <p14:sldId id="596"/>
            <p14:sldId id="597"/>
            <p14:sldId id="6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6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995C2"/>
    <a:srgbClr val="860000"/>
    <a:srgbClr val="DB7E03"/>
    <a:srgbClr val="D6A300"/>
    <a:srgbClr val="C0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98" autoAdjust="0"/>
    <p:restoredTop sz="89048" autoAdjust="0"/>
  </p:normalViewPr>
  <p:slideViewPr>
    <p:cSldViewPr snapToGrid="0">
      <p:cViewPr varScale="1">
        <p:scale>
          <a:sx n="69" d="100"/>
          <a:sy n="69" d="100"/>
        </p:scale>
        <p:origin x="1522" y="62"/>
      </p:cViewPr>
      <p:guideLst>
        <p:guide orient="horz" pos="663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671" Type="http://schemas.openxmlformats.org/officeDocument/2006/relationships/customXml" Target="../customXml/item671.xml"/><Relationship Id="rId769" Type="http://schemas.openxmlformats.org/officeDocument/2006/relationships/customXml" Target="../customXml/item769.xml"/><Relationship Id="rId21" Type="http://schemas.openxmlformats.org/officeDocument/2006/relationships/customXml" Target="../customXml/item21.xml"/><Relationship Id="rId324" Type="http://schemas.openxmlformats.org/officeDocument/2006/relationships/customXml" Target="../customXml/item324.xml"/><Relationship Id="rId531" Type="http://schemas.openxmlformats.org/officeDocument/2006/relationships/customXml" Target="../customXml/item531.xml"/><Relationship Id="rId629" Type="http://schemas.openxmlformats.org/officeDocument/2006/relationships/customXml" Target="../customXml/item629.xml"/><Relationship Id="rId170" Type="http://schemas.openxmlformats.org/officeDocument/2006/relationships/customXml" Target="../customXml/item170.xml"/><Relationship Id="rId836" Type="http://schemas.openxmlformats.org/officeDocument/2006/relationships/slide" Target="slides/slide13.xml"/><Relationship Id="rId268" Type="http://schemas.openxmlformats.org/officeDocument/2006/relationships/customXml" Target="../customXml/item268.xml"/><Relationship Id="rId475" Type="http://schemas.openxmlformats.org/officeDocument/2006/relationships/customXml" Target="../customXml/item475.xml"/><Relationship Id="rId682" Type="http://schemas.openxmlformats.org/officeDocument/2006/relationships/customXml" Target="../customXml/item682.xml"/><Relationship Id="rId32" Type="http://schemas.openxmlformats.org/officeDocument/2006/relationships/customXml" Target="../customXml/item32.xml"/><Relationship Id="rId128" Type="http://schemas.openxmlformats.org/officeDocument/2006/relationships/customXml" Target="../customXml/item128.xml"/><Relationship Id="rId335" Type="http://schemas.openxmlformats.org/officeDocument/2006/relationships/customXml" Target="../customXml/item335.xml"/><Relationship Id="rId542" Type="http://schemas.openxmlformats.org/officeDocument/2006/relationships/customXml" Target="../customXml/item542.xml"/><Relationship Id="rId181" Type="http://schemas.openxmlformats.org/officeDocument/2006/relationships/customXml" Target="../customXml/item181.xml"/><Relationship Id="rId402" Type="http://schemas.openxmlformats.org/officeDocument/2006/relationships/customXml" Target="../customXml/item402.xml"/><Relationship Id="rId847" Type="http://schemas.openxmlformats.org/officeDocument/2006/relationships/slide" Target="slides/slide24.xml"/><Relationship Id="rId279" Type="http://schemas.openxmlformats.org/officeDocument/2006/relationships/customXml" Target="../customXml/item279.xml"/><Relationship Id="rId486" Type="http://schemas.openxmlformats.org/officeDocument/2006/relationships/customXml" Target="../customXml/item486.xml"/><Relationship Id="rId693" Type="http://schemas.openxmlformats.org/officeDocument/2006/relationships/customXml" Target="../customXml/item693.xml"/><Relationship Id="rId707" Type="http://schemas.openxmlformats.org/officeDocument/2006/relationships/customXml" Target="../customXml/item707.xml"/><Relationship Id="rId43" Type="http://schemas.openxmlformats.org/officeDocument/2006/relationships/customXml" Target="../customXml/item43.xml"/><Relationship Id="rId139" Type="http://schemas.openxmlformats.org/officeDocument/2006/relationships/customXml" Target="../customXml/item139.xml"/><Relationship Id="rId346" Type="http://schemas.openxmlformats.org/officeDocument/2006/relationships/customXml" Target="../customXml/item346.xml"/><Relationship Id="rId553" Type="http://schemas.openxmlformats.org/officeDocument/2006/relationships/customXml" Target="../customXml/item553.xml"/><Relationship Id="rId760" Type="http://schemas.openxmlformats.org/officeDocument/2006/relationships/customXml" Target="../customXml/item760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413" Type="http://schemas.openxmlformats.org/officeDocument/2006/relationships/customXml" Target="../customXml/item413.xml"/><Relationship Id="rId497" Type="http://schemas.openxmlformats.org/officeDocument/2006/relationships/customXml" Target="../customXml/item497.xml"/><Relationship Id="rId620" Type="http://schemas.openxmlformats.org/officeDocument/2006/relationships/customXml" Target="../customXml/item620.xml"/><Relationship Id="rId718" Type="http://schemas.openxmlformats.org/officeDocument/2006/relationships/customXml" Target="../customXml/item718.xml"/><Relationship Id="rId357" Type="http://schemas.openxmlformats.org/officeDocument/2006/relationships/customXml" Target="../customXml/item357.xml"/><Relationship Id="rId54" Type="http://schemas.openxmlformats.org/officeDocument/2006/relationships/customXml" Target="../customXml/item54.xml"/><Relationship Id="rId217" Type="http://schemas.openxmlformats.org/officeDocument/2006/relationships/customXml" Target="../customXml/item217.xml"/><Relationship Id="rId564" Type="http://schemas.openxmlformats.org/officeDocument/2006/relationships/customXml" Target="../customXml/item564.xml"/><Relationship Id="rId771" Type="http://schemas.openxmlformats.org/officeDocument/2006/relationships/customXml" Target="../customXml/item771.xml"/><Relationship Id="rId424" Type="http://schemas.openxmlformats.org/officeDocument/2006/relationships/customXml" Target="../customXml/item424.xml"/><Relationship Id="rId631" Type="http://schemas.openxmlformats.org/officeDocument/2006/relationships/customXml" Target="../customXml/item631.xml"/><Relationship Id="rId729" Type="http://schemas.openxmlformats.org/officeDocument/2006/relationships/customXml" Target="../customXml/item729.xml"/><Relationship Id="rId270" Type="http://schemas.openxmlformats.org/officeDocument/2006/relationships/customXml" Target="../customXml/item270.xml"/><Relationship Id="rId65" Type="http://schemas.openxmlformats.org/officeDocument/2006/relationships/customXml" Target="../customXml/item65.xml"/><Relationship Id="rId130" Type="http://schemas.openxmlformats.org/officeDocument/2006/relationships/customXml" Target="../customXml/item130.xml"/><Relationship Id="rId368" Type="http://schemas.openxmlformats.org/officeDocument/2006/relationships/customXml" Target="../customXml/item368.xml"/><Relationship Id="rId575" Type="http://schemas.openxmlformats.org/officeDocument/2006/relationships/customXml" Target="../customXml/item575.xml"/><Relationship Id="rId782" Type="http://schemas.openxmlformats.org/officeDocument/2006/relationships/customXml" Target="../customXml/item782.xml"/><Relationship Id="rId172" Type="http://schemas.openxmlformats.org/officeDocument/2006/relationships/customXml" Target="../customXml/item172.xml"/><Relationship Id="rId228" Type="http://schemas.openxmlformats.org/officeDocument/2006/relationships/customXml" Target="../customXml/item228.xml"/><Relationship Id="rId435" Type="http://schemas.openxmlformats.org/officeDocument/2006/relationships/customXml" Target="../customXml/item435.xml"/><Relationship Id="rId477" Type="http://schemas.openxmlformats.org/officeDocument/2006/relationships/customXml" Target="../customXml/item477.xml"/><Relationship Id="rId600" Type="http://schemas.openxmlformats.org/officeDocument/2006/relationships/customXml" Target="../customXml/item600.xml"/><Relationship Id="rId642" Type="http://schemas.openxmlformats.org/officeDocument/2006/relationships/customXml" Target="../customXml/item642.xml"/><Relationship Id="rId684" Type="http://schemas.openxmlformats.org/officeDocument/2006/relationships/customXml" Target="../customXml/item684.xml"/><Relationship Id="rId281" Type="http://schemas.openxmlformats.org/officeDocument/2006/relationships/customXml" Target="../customXml/item281.xml"/><Relationship Id="rId337" Type="http://schemas.openxmlformats.org/officeDocument/2006/relationships/customXml" Target="../customXml/item337.xml"/><Relationship Id="rId502" Type="http://schemas.openxmlformats.org/officeDocument/2006/relationships/customXml" Target="../customXml/item502.xml"/><Relationship Id="rId34" Type="http://schemas.openxmlformats.org/officeDocument/2006/relationships/customXml" Target="../customXml/item34.xml"/><Relationship Id="rId76" Type="http://schemas.openxmlformats.org/officeDocument/2006/relationships/customXml" Target="../customXml/item76.xml"/><Relationship Id="rId141" Type="http://schemas.openxmlformats.org/officeDocument/2006/relationships/customXml" Target="../customXml/item141.xml"/><Relationship Id="rId379" Type="http://schemas.openxmlformats.org/officeDocument/2006/relationships/customXml" Target="../customXml/item379.xml"/><Relationship Id="rId544" Type="http://schemas.openxmlformats.org/officeDocument/2006/relationships/customXml" Target="../customXml/item544.xml"/><Relationship Id="rId586" Type="http://schemas.openxmlformats.org/officeDocument/2006/relationships/customXml" Target="../customXml/item586.xml"/><Relationship Id="rId751" Type="http://schemas.openxmlformats.org/officeDocument/2006/relationships/customXml" Target="../customXml/item751.xml"/><Relationship Id="rId793" Type="http://schemas.openxmlformats.org/officeDocument/2006/relationships/customXml" Target="../customXml/item793.xml"/><Relationship Id="rId807" Type="http://schemas.openxmlformats.org/officeDocument/2006/relationships/customXml" Target="../customXml/item807.xml"/><Relationship Id="rId849" Type="http://schemas.openxmlformats.org/officeDocument/2006/relationships/tags" Target="tags/tag1.xml"/><Relationship Id="rId7" Type="http://schemas.openxmlformats.org/officeDocument/2006/relationships/customXml" Target="../customXml/item7.xml"/><Relationship Id="rId183" Type="http://schemas.openxmlformats.org/officeDocument/2006/relationships/customXml" Target="../customXml/item183.xml"/><Relationship Id="rId239" Type="http://schemas.openxmlformats.org/officeDocument/2006/relationships/customXml" Target="../customXml/item239.xml"/><Relationship Id="rId390" Type="http://schemas.openxmlformats.org/officeDocument/2006/relationships/customXml" Target="../customXml/item390.xml"/><Relationship Id="rId404" Type="http://schemas.openxmlformats.org/officeDocument/2006/relationships/customXml" Target="../customXml/item404.xml"/><Relationship Id="rId446" Type="http://schemas.openxmlformats.org/officeDocument/2006/relationships/customXml" Target="../customXml/item446.xml"/><Relationship Id="rId611" Type="http://schemas.openxmlformats.org/officeDocument/2006/relationships/customXml" Target="../customXml/item611.xml"/><Relationship Id="rId653" Type="http://schemas.openxmlformats.org/officeDocument/2006/relationships/customXml" Target="../customXml/item653.xml"/><Relationship Id="rId250" Type="http://schemas.openxmlformats.org/officeDocument/2006/relationships/customXml" Target="../customXml/item250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488" Type="http://schemas.openxmlformats.org/officeDocument/2006/relationships/customXml" Target="../customXml/item488.xml"/><Relationship Id="rId695" Type="http://schemas.openxmlformats.org/officeDocument/2006/relationships/customXml" Target="../customXml/item695.xml"/><Relationship Id="rId709" Type="http://schemas.openxmlformats.org/officeDocument/2006/relationships/customXml" Target="../customXml/item709.xml"/><Relationship Id="rId45" Type="http://schemas.openxmlformats.org/officeDocument/2006/relationships/customXml" Target="../customXml/item45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348" Type="http://schemas.openxmlformats.org/officeDocument/2006/relationships/customXml" Target="../customXml/item348.xml"/><Relationship Id="rId513" Type="http://schemas.openxmlformats.org/officeDocument/2006/relationships/customXml" Target="../customXml/item513.xml"/><Relationship Id="rId555" Type="http://schemas.openxmlformats.org/officeDocument/2006/relationships/customXml" Target="../customXml/item555.xml"/><Relationship Id="rId597" Type="http://schemas.openxmlformats.org/officeDocument/2006/relationships/customXml" Target="../customXml/item597.xml"/><Relationship Id="rId720" Type="http://schemas.openxmlformats.org/officeDocument/2006/relationships/customXml" Target="../customXml/item720.xml"/><Relationship Id="rId762" Type="http://schemas.openxmlformats.org/officeDocument/2006/relationships/customXml" Target="../customXml/item762.xml"/><Relationship Id="rId818" Type="http://schemas.openxmlformats.org/officeDocument/2006/relationships/customXml" Target="../customXml/item818.xml"/><Relationship Id="rId152" Type="http://schemas.openxmlformats.org/officeDocument/2006/relationships/customXml" Target="../customXml/item152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415" Type="http://schemas.openxmlformats.org/officeDocument/2006/relationships/customXml" Target="../customXml/item415.xml"/><Relationship Id="rId457" Type="http://schemas.openxmlformats.org/officeDocument/2006/relationships/customXml" Target="../customXml/item457.xml"/><Relationship Id="rId622" Type="http://schemas.openxmlformats.org/officeDocument/2006/relationships/customXml" Target="../customXml/item622.xml"/><Relationship Id="rId261" Type="http://schemas.openxmlformats.org/officeDocument/2006/relationships/customXml" Target="../customXml/item261.xml"/><Relationship Id="rId499" Type="http://schemas.openxmlformats.org/officeDocument/2006/relationships/customXml" Target="../customXml/item499.xml"/><Relationship Id="rId664" Type="http://schemas.openxmlformats.org/officeDocument/2006/relationships/customXml" Target="../customXml/item664.xml"/><Relationship Id="rId14" Type="http://schemas.openxmlformats.org/officeDocument/2006/relationships/customXml" Target="../customXml/item14.xml"/><Relationship Id="rId56" Type="http://schemas.openxmlformats.org/officeDocument/2006/relationships/customXml" Target="../customXml/item56.xml"/><Relationship Id="rId317" Type="http://schemas.openxmlformats.org/officeDocument/2006/relationships/customXml" Target="../customXml/item317.xml"/><Relationship Id="rId359" Type="http://schemas.openxmlformats.org/officeDocument/2006/relationships/customXml" Target="../customXml/item359.xml"/><Relationship Id="rId524" Type="http://schemas.openxmlformats.org/officeDocument/2006/relationships/customXml" Target="../customXml/item524.xml"/><Relationship Id="rId566" Type="http://schemas.openxmlformats.org/officeDocument/2006/relationships/customXml" Target="../customXml/item566.xml"/><Relationship Id="rId731" Type="http://schemas.openxmlformats.org/officeDocument/2006/relationships/customXml" Target="../customXml/item731.xml"/><Relationship Id="rId773" Type="http://schemas.openxmlformats.org/officeDocument/2006/relationships/customXml" Target="../customXml/item77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63" Type="http://schemas.openxmlformats.org/officeDocument/2006/relationships/customXml" Target="../customXml/item163.xml"/><Relationship Id="rId219" Type="http://schemas.openxmlformats.org/officeDocument/2006/relationships/customXml" Target="../customXml/item219.xml"/><Relationship Id="rId370" Type="http://schemas.openxmlformats.org/officeDocument/2006/relationships/customXml" Target="../customXml/item370.xml"/><Relationship Id="rId426" Type="http://schemas.openxmlformats.org/officeDocument/2006/relationships/customXml" Target="../customXml/item426.xml"/><Relationship Id="rId633" Type="http://schemas.openxmlformats.org/officeDocument/2006/relationships/customXml" Target="../customXml/item633.xml"/><Relationship Id="rId829" Type="http://schemas.openxmlformats.org/officeDocument/2006/relationships/slide" Target="slides/slide6.xml"/><Relationship Id="rId230" Type="http://schemas.openxmlformats.org/officeDocument/2006/relationships/customXml" Target="../customXml/item230.xml"/><Relationship Id="rId468" Type="http://schemas.openxmlformats.org/officeDocument/2006/relationships/customXml" Target="../customXml/item468.xml"/><Relationship Id="rId675" Type="http://schemas.openxmlformats.org/officeDocument/2006/relationships/customXml" Target="../customXml/item675.xml"/><Relationship Id="rId840" Type="http://schemas.openxmlformats.org/officeDocument/2006/relationships/slide" Target="slides/slide17.xml"/><Relationship Id="rId25" Type="http://schemas.openxmlformats.org/officeDocument/2006/relationships/customXml" Target="../customXml/item25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328" Type="http://schemas.openxmlformats.org/officeDocument/2006/relationships/customXml" Target="../customXml/item328.xml"/><Relationship Id="rId535" Type="http://schemas.openxmlformats.org/officeDocument/2006/relationships/customXml" Target="../customXml/item535.xml"/><Relationship Id="rId577" Type="http://schemas.openxmlformats.org/officeDocument/2006/relationships/customXml" Target="../customXml/item577.xml"/><Relationship Id="rId700" Type="http://schemas.openxmlformats.org/officeDocument/2006/relationships/customXml" Target="../customXml/item700.xml"/><Relationship Id="rId742" Type="http://schemas.openxmlformats.org/officeDocument/2006/relationships/customXml" Target="../customXml/item742.xml"/><Relationship Id="rId132" Type="http://schemas.openxmlformats.org/officeDocument/2006/relationships/customXml" Target="../customXml/item132.xml"/><Relationship Id="rId174" Type="http://schemas.openxmlformats.org/officeDocument/2006/relationships/customXml" Target="../customXml/item174.xml"/><Relationship Id="rId381" Type="http://schemas.openxmlformats.org/officeDocument/2006/relationships/customXml" Target="../customXml/item381.xml"/><Relationship Id="rId602" Type="http://schemas.openxmlformats.org/officeDocument/2006/relationships/customXml" Target="../customXml/item602.xml"/><Relationship Id="rId784" Type="http://schemas.openxmlformats.org/officeDocument/2006/relationships/customXml" Target="../customXml/item784.xml"/><Relationship Id="rId241" Type="http://schemas.openxmlformats.org/officeDocument/2006/relationships/customXml" Target="../customXml/item241.xml"/><Relationship Id="rId437" Type="http://schemas.openxmlformats.org/officeDocument/2006/relationships/customXml" Target="../customXml/item437.xml"/><Relationship Id="rId479" Type="http://schemas.openxmlformats.org/officeDocument/2006/relationships/customXml" Target="../customXml/item479.xml"/><Relationship Id="rId644" Type="http://schemas.openxmlformats.org/officeDocument/2006/relationships/customXml" Target="../customXml/item644.xml"/><Relationship Id="rId686" Type="http://schemas.openxmlformats.org/officeDocument/2006/relationships/customXml" Target="../customXml/item686.xml"/><Relationship Id="rId851" Type="http://schemas.openxmlformats.org/officeDocument/2006/relationships/viewProps" Target="viewProps.xml"/><Relationship Id="rId36" Type="http://schemas.openxmlformats.org/officeDocument/2006/relationships/customXml" Target="../customXml/item36.xml"/><Relationship Id="rId283" Type="http://schemas.openxmlformats.org/officeDocument/2006/relationships/customXml" Target="../customXml/item283.xml"/><Relationship Id="rId339" Type="http://schemas.openxmlformats.org/officeDocument/2006/relationships/customXml" Target="../customXml/item339.xml"/><Relationship Id="rId490" Type="http://schemas.openxmlformats.org/officeDocument/2006/relationships/customXml" Target="../customXml/item490.xml"/><Relationship Id="rId504" Type="http://schemas.openxmlformats.org/officeDocument/2006/relationships/customXml" Target="../customXml/item504.xml"/><Relationship Id="rId546" Type="http://schemas.openxmlformats.org/officeDocument/2006/relationships/customXml" Target="../customXml/item546.xml"/><Relationship Id="rId711" Type="http://schemas.openxmlformats.org/officeDocument/2006/relationships/customXml" Target="../customXml/item711.xml"/><Relationship Id="rId753" Type="http://schemas.openxmlformats.org/officeDocument/2006/relationships/customXml" Target="../customXml/item753.xml"/><Relationship Id="rId78" Type="http://schemas.openxmlformats.org/officeDocument/2006/relationships/customXml" Target="../customXml/item78.xml"/><Relationship Id="rId101" Type="http://schemas.openxmlformats.org/officeDocument/2006/relationships/customXml" Target="../customXml/item101.xml"/><Relationship Id="rId143" Type="http://schemas.openxmlformats.org/officeDocument/2006/relationships/customXml" Target="../customXml/item143.xml"/><Relationship Id="rId185" Type="http://schemas.openxmlformats.org/officeDocument/2006/relationships/customXml" Target="../customXml/item185.xml"/><Relationship Id="rId350" Type="http://schemas.openxmlformats.org/officeDocument/2006/relationships/customXml" Target="../customXml/item350.xml"/><Relationship Id="rId406" Type="http://schemas.openxmlformats.org/officeDocument/2006/relationships/customXml" Target="../customXml/item406.xml"/><Relationship Id="rId588" Type="http://schemas.openxmlformats.org/officeDocument/2006/relationships/customXml" Target="../customXml/item588.xml"/><Relationship Id="rId795" Type="http://schemas.openxmlformats.org/officeDocument/2006/relationships/customXml" Target="../customXml/item795.xml"/><Relationship Id="rId809" Type="http://schemas.openxmlformats.org/officeDocument/2006/relationships/customXml" Target="../customXml/item809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392" Type="http://schemas.openxmlformats.org/officeDocument/2006/relationships/customXml" Target="../customXml/item392.xml"/><Relationship Id="rId448" Type="http://schemas.openxmlformats.org/officeDocument/2006/relationships/customXml" Target="../customXml/item448.xml"/><Relationship Id="rId613" Type="http://schemas.openxmlformats.org/officeDocument/2006/relationships/customXml" Target="../customXml/item613.xml"/><Relationship Id="rId655" Type="http://schemas.openxmlformats.org/officeDocument/2006/relationships/customXml" Target="../customXml/item655.xml"/><Relationship Id="rId697" Type="http://schemas.openxmlformats.org/officeDocument/2006/relationships/customXml" Target="../customXml/item697.xml"/><Relationship Id="rId820" Type="http://schemas.openxmlformats.org/officeDocument/2006/relationships/customXml" Target="../customXml/item820.xml"/><Relationship Id="rId252" Type="http://schemas.openxmlformats.org/officeDocument/2006/relationships/customXml" Target="../customXml/item252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515" Type="http://schemas.openxmlformats.org/officeDocument/2006/relationships/customXml" Target="../customXml/item515.xml"/><Relationship Id="rId722" Type="http://schemas.openxmlformats.org/officeDocument/2006/relationships/customXml" Target="../customXml/item722.xml"/><Relationship Id="rId47" Type="http://schemas.openxmlformats.org/officeDocument/2006/relationships/customXml" Target="../customXml/item47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54" Type="http://schemas.openxmlformats.org/officeDocument/2006/relationships/customXml" Target="../customXml/item154.xml"/><Relationship Id="rId361" Type="http://schemas.openxmlformats.org/officeDocument/2006/relationships/customXml" Target="../customXml/item361.xml"/><Relationship Id="rId557" Type="http://schemas.openxmlformats.org/officeDocument/2006/relationships/customXml" Target="../customXml/item557.xml"/><Relationship Id="rId599" Type="http://schemas.openxmlformats.org/officeDocument/2006/relationships/customXml" Target="../customXml/item599.xml"/><Relationship Id="rId764" Type="http://schemas.openxmlformats.org/officeDocument/2006/relationships/customXml" Target="../customXml/item764.xml"/><Relationship Id="rId196" Type="http://schemas.openxmlformats.org/officeDocument/2006/relationships/customXml" Target="../customXml/item196.xml"/><Relationship Id="rId417" Type="http://schemas.openxmlformats.org/officeDocument/2006/relationships/customXml" Target="../customXml/item417.xml"/><Relationship Id="rId459" Type="http://schemas.openxmlformats.org/officeDocument/2006/relationships/customXml" Target="../customXml/item459.xml"/><Relationship Id="rId624" Type="http://schemas.openxmlformats.org/officeDocument/2006/relationships/customXml" Target="../customXml/item624.xml"/><Relationship Id="rId666" Type="http://schemas.openxmlformats.org/officeDocument/2006/relationships/customXml" Target="../customXml/item666.xml"/><Relationship Id="rId831" Type="http://schemas.openxmlformats.org/officeDocument/2006/relationships/slide" Target="slides/slide8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63" Type="http://schemas.openxmlformats.org/officeDocument/2006/relationships/customXml" Target="../customXml/item263.xml"/><Relationship Id="rId319" Type="http://schemas.openxmlformats.org/officeDocument/2006/relationships/customXml" Target="../customXml/item319.xml"/><Relationship Id="rId470" Type="http://schemas.openxmlformats.org/officeDocument/2006/relationships/customXml" Target="../customXml/item470.xml"/><Relationship Id="rId526" Type="http://schemas.openxmlformats.org/officeDocument/2006/relationships/customXml" Target="../customXml/item526.xml"/><Relationship Id="rId58" Type="http://schemas.openxmlformats.org/officeDocument/2006/relationships/customXml" Target="../customXml/item58.xml"/><Relationship Id="rId123" Type="http://schemas.openxmlformats.org/officeDocument/2006/relationships/customXml" Target="../customXml/item123.xml"/><Relationship Id="rId330" Type="http://schemas.openxmlformats.org/officeDocument/2006/relationships/customXml" Target="../customXml/item330.xml"/><Relationship Id="rId568" Type="http://schemas.openxmlformats.org/officeDocument/2006/relationships/customXml" Target="../customXml/item568.xml"/><Relationship Id="rId733" Type="http://schemas.openxmlformats.org/officeDocument/2006/relationships/customXml" Target="../customXml/item733.xml"/><Relationship Id="rId775" Type="http://schemas.openxmlformats.org/officeDocument/2006/relationships/customXml" Target="../customXml/item775.xml"/><Relationship Id="rId165" Type="http://schemas.openxmlformats.org/officeDocument/2006/relationships/customXml" Target="../customXml/item165.xml"/><Relationship Id="rId372" Type="http://schemas.openxmlformats.org/officeDocument/2006/relationships/customXml" Target="../customXml/item372.xml"/><Relationship Id="rId428" Type="http://schemas.openxmlformats.org/officeDocument/2006/relationships/customXml" Target="../customXml/item428.xml"/><Relationship Id="rId635" Type="http://schemas.openxmlformats.org/officeDocument/2006/relationships/customXml" Target="../customXml/item635.xml"/><Relationship Id="rId677" Type="http://schemas.openxmlformats.org/officeDocument/2006/relationships/customXml" Target="../customXml/item677.xml"/><Relationship Id="rId800" Type="http://schemas.openxmlformats.org/officeDocument/2006/relationships/customXml" Target="../customXml/item800.xml"/><Relationship Id="rId842" Type="http://schemas.openxmlformats.org/officeDocument/2006/relationships/slide" Target="slides/slide19.xml"/><Relationship Id="rId232" Type="http://schemas.openxmlformats.org/officeDocument/2006/relationships/customXml" Target="../customXml/item232.xml"/><Relationship Id="rId274" Type="http://schemas.openxmlformats.org/officeDocument/2006/relationships/customXml" Target="../customXml/item274.xml"/><Relationship Id="rId481" Type="http://schemas.openxmlformats.org/officeDocument/2006/relationships/customXml" Target="../customXml/item481.xml"/><Relationship Id="rId702" Type="http://schemas.openxmlformats.org/officeDocument/2006/relationships/customXml" Target="../customXml/item702.xml"/><Relationship Id="rId27" Type="http://schemas.openxmlformats.org/officeDocument/2006/relationships/customXml" Target="../customXml/item27.xml"/><Relationship Id="rId69" Type="http://schemas.openxmlformats.org/officeDocument/2006/relationships/customXml" Target="../customXml/item69.xml"/><Relationship Id="rId134" Type="http://schemas.openxmlformats.org/officeDocument/2006/relationships/customXml" Target="../customXml/item134.xml"/><Relationship Id="rId537" Type="http://schemas.openxmlformats.org/officeDocument/2006/relationships/customXml" Target="../customXml/item537.xml"/><Relationship Id="rId579" Type="http://schemas.openxmlformats.org/officeDocument/2006/relationships/customXml" Target="../customXml/item579.xml"/><Relationship Id="rId744" Type="http://schemas.openxmlformats.org/officeDocument/2006/relationships/customXml" Target="../customXml/item744.xml"/><Relationship Id="rId786" Type="http://schemas.openxmlformats.org/officeDocument/2006/relationships/customXml" Target="../customXml/item786.xml"/><Relationship Id="rId80" Type="http://schemas.openxmlformats.org/officeDocument/2006/relationships/customXml" Target="../customXml/item80.xml"/><Relationship Id="rId176" Type="http://schemas.openxmlformats.org/officeDocument/2006/relationships/customXml" Target="../customXml/item176.xml"/><Relationship Id="rId341" Type="http://schemas.openxmlformats.org/officeDocument/2006/relationships/customXml" Target="../customXml/item341.xml"/><Relationship Id="rId383" Type="http://schemas.openxmlformats.org/officeDocument/2006/relationships/customXml" Target="../customXml/item383.xml"/><Relationship Id="rId439" Type="http://schemas.openxmlformats.org/officeDocument/2006/relationships/customXml" Target="../customXml/item439.xml"/><Relationship Id="rId590" Type="http://schemas.openxmlformats.org/officeDocument/2006/relationships/customXml" Target="../customXml/item590.xml"/><Relationship Id="rId604" Type="http://schemas.openxmlformats.org/officeDocument/2006/relationships/customXml" Target="../customXml/item604.xml"/><Relationship Id="rId646" Type="http://schemas.openxmlformats.org/officeDocument/2006/relationships/customXml" Target="../customXml/item646.xml"/><Relationship Id="rId811" Type="http://schemas.openxmlformats.org/officeDocument/2006/relationships/customXml" Target="../customXml/item811.xml"/><Relationship Id="rId201" Type="http://schemas.openxmlformats.org/officeDocument/2006/relationships/customXml" Target="../customXml/item201.xml"/><Relationship Id="rId243" Type="http://schemas.openxmlformats.org/officeDocument/2006/relationships/customXml" Target="../customXml/item243.xml"/><Relationship Id="rId285" Type="http://schemas.openxmlformats.org/officeDocument/2006/relationships/customXml" Target="../customXml/item285.xml"/><Relationship Id="rId450" Type="http://schemas.openxmlformats.org/officeDocument/2006/relationships/customXml" Target="../customXml/item450.xml"/><Relationship Id="rId506" Type="http://schemas.openxmlformats.org/officeDocument/2006/relationships/customXml" Target="../customXml/item506.xml"/><Relationship Id="rId688" Type="http://schemas.openxmlformats.org/officeDocument/2006/relationships/customXml" Target="../customXml/item688.xml"/><Relationship Id="rId853" Type="http://schemas.openxmlformats.org/officeDocument/2006/relationships/tableStyles" Target="tableStyles.xml"/><Relationship Id="rId38" Type="http://schemas.openxmlformats.org/officeDocument/2006/relationships/customXml" Target="../customXml/item38.xml"/><Relationship Id="rId103" Type="http://schemas.openxmlformats.org/officeDocument/2006/relationships/customXml" Target="../customXml/item103.xml"/><Relationship Id="rId310" Type="http://schemas.openxmlformats.org/officeDocument/2006/relationships/customXml" Target="../customXml/item310.xml"/><Relationship Id="rId492" Type="http://schemas.openxmlformats.org/officeDocument/2006/relationships/customXml" Target="../customXml/item492.xml"/><Relationship Id="rId548" Type="http://schemas.openxmlformats.org/officeDocument/2006/relationships/customXml" Target="../customXml/item548.xml"/><Relationship Id="rId713" Type="http://schemas.openxmlformats.org/officeDocument/2006/relationships/customXml" Target="../customXml/item713.xml"/><Relationship Id="rId755" Type="http://schemas.openxmlformats.org/officeDocument/2006/relationships/customXml" Target="../customXml/item755.xml"/><Relationship Id="rId797" Type="http://schemas.openxmlformats.org/officeDocument/2006/relationships/customXml" Target="../customXml/item797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87" Type="http://schemas.openxmlformats.org/officeDocument/2006/relationships/customXml" Target="../customXml/item187.xml"/><Relationship Id="rId352" Type="http://schemas.openxmlformats.org/officeDocument/2006/relationships/customXml" Target="../customXml/item352.xml"/><Relationship Id="rId394" Type="http://schemas.openxmlformats.org/officeDocument/2006/relationships/customXml" Target="../customXml/item394.xml"/><Relationship Id="rId408" Type="http://schemas.openxmlformats.org/officeDocument/2006/relationships/customXml" Target="../customXml/item408.xml"/><Relationship Id="rId615" Type="http://schemas.openxmlformats.org/officeDocument/2006/relationships/customXml" Target="../customXml/item615.xml"/><Relationship Id="rId822" Type="http://schemas.openxmlformats.org/officeDocument/2006/relationships/customXml" Target="../customXml/item822.xml"/><Relationship Id="rId212" Type="http://schemas.openxmlformats.org/officeDocument/2006/relationships/customXml" Target="../customXml/item212.xml"/><Relationship Id="rId254" Type="http://schemas.openxmlformats.org/officeDocument/2006/relationships/customXml" Target="../customXml/item254.xml"/><Relationship Id="rId657" Type="http://schemas.openxmlformats.org/officeDocument/2006/relationships/customXml" Target="../customXml/item657.xml"/><Relationship Id="rId699" Type="http://schemas.openxmlformats.org/officeDocument/2006/relationships/customXml" Target="../customXml/item699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96" Type="http://schemas.openxmlformats.org/officeDocument/2006/relationships/customXml" Target="../customXml/item296.xml"/><Relationship Id="rId461" Type="http://schemas.openxmlformats.org/officeDocument/2006/relationships/customXml" Target="../customXml/item461.xml"/><Relationship Id="rId517" Type="http://schemas.openxmlformats.org/officeDocument/2006/relationships/customXml" Target="../customXml/item517.xml"/><Relationship Id="rId559" Type="http://schemas.openxmlformats.org/officeDocument/2006/relationships/customXml" Target="../customXml/item559.xml"/><Relationship Id="rId724" Type="http://schemas.openxmlformats.org/officeDocument/2006/relationships/customXml" Target="../customXml/item724.xml"/><Relationship Id="rId766" Type="http://schemas.openxmlformats.org/officeDocument/2006/relationships/customXml" Target="../customXml/item766.xml"/><Relationship Id="rId60" Type="http://schemas.openxmlformats.org/officeDocument/2006/relationships/customXml" Target="../customXml/item60.xml"/><Relationship Id="rId156" Type="http://schemas.openxmlformats.org/officeDocument/2006/relationships/customXml" Target="../customXml/item156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363" Type="http://schemas.openxmlformats.org/officeDocument/2006/relationships/customXml" Target="../customXml/item363.xml"/><Relationship Id="rId419" Type="http://schemas.openxmlformats.org/officeDocument/2006/relationships/customXml" Target="../customXml/item419.xml"/><Relationship Id="rId570" Type="http://schemas.openxmlformats.org/officeDocument/2006/relationships/customXml" Target="../customXml/item570.xml"/><Relationship Id="rId626" Type="http://schemas.openxmlformats.org/officeDocument/2006/relationships/customXml" Target="../customXml/item626.xml"/><Relationship Id="rId223" Type="http://schemas.openxmlformats.org/officeDocument/2006/relationships/customXml" Target="../customXml/item223.xml"/><Relationship Id="rId430" Type="http://schemas.openxmlformats.org/officeDocument/2006/relationships/customXml" Target="../customXml/item430.xml"/><Relationship Id="rId668" Type="http://schemas.openxmlformats.org/officeDocument/2006/relationships/customXml" Target="../customXml/item668.xml"/><Relationship Id="rId833" Type="http://schemas.openxmlformats.org/officeDocument/2006/relationships/slide" Target="slides/slide10.xml"/><Relationship Id="rId18" Type="http://schemas.openxmlformats.org/officeDocument/2006/relationships/customXml" Target="../customXml/item18.xml"/><Relationship Id="rId265" Type="http://schemas.openxmlformats.org/officeDocument/2006/relationships/customXml" Target="../customXml/item265.xml"/><Relationship Id="rId472" Type="http://schemas.openxmlformats.org/officeDocument/2006/relationships/customXml" Target="../customXml/item472.xml"/><Relationship Id="rId528" Type="http://schemas.openxmlformats.org/officeDocument/2006/relationships/customXml" Target="../customXml/item528.xml"/><Relationship Id="rId735" Type="http://schemas.openxmlformats.org/officeDocument/2006/relationships/customXml" Target="../customXml/item735.xml"/><Relationship Id="rId125" Type="http://schemas.openxmlformats.org/officeDocument/2006/relationships/customXml" Target="../customXml/item125.xml"/><Relationship Id="rId167" Type="http://schemas.openxmlformats.org/officeDocument/2006/relationships/customXml" Target="../customXml/item167.xml"/><Relationship Id="rId332" Type="http://schemas.openxmlformats.org/officeDocument/2006/relationships/customXml" Target="../customXml/item332.xml"/><Relationship Id="rId374" Type="http://schemas.openxmlformats.org/officeDocument/2006/relationships/customXml" Target="../customXml/item374.xml"/><Relationship Id="rId581" Type="http://schemas.openxmlformats.org/officeDocument/2006/relationships/customXml" Target="../customXml/item581.xml"/><Relationship Id="rId777" Type="http://schemas.openxmlformats.org/officeDocument/2006/relationships/customXml" Target="../customXml/item777.xml"/><Relationship Id="rId71" Type="http://schemas.openxmlformats.org/officeDocument/2006/relationships/customXml" Target="../customXml/item71.xml"/><Relationship Id="rId234" Type="http://schemas.openxmlformats.org/officeDocument/2006/relationships/customXml" Target="../customXml/item234.xml"/><Relationship Id="rId637" Type="http://schemas.openxmlformats.org/officeDocument/2006/relationships/customXml" Target="../customXml/item637.xml"/><Relationship Id="rId679" Type="http://schemas.openxmlformats.org/officeDocument/2006/relationships/customXml" Target="../customXml/item679.xml"/><Relationship Id="rId802" Type="http://schemas.openxmlformats.org/officeDocument/2006/relationships/customXml" Target="../customXml/item802.xml"/><Relationship Id="rId844" Type="http://schemas.openxmlformats.org/officeDocument/2006/relationships/slide" Target="slides/slide21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76" Type="http://schemas.openxmlformats.org/officeDocument/2006/relationships/customXml" Target="../customXml/item276.xml"/><Relationship Id="rId441" Type="http://schemas.openxmlformats.org/officeDocument/2006/relationships/customXml" Target="../customXml/item441.xml"/><Relationship Id="rId483" Type="http://schemas.openxmlformats.org/officeDocument/2006/relationships/customXml" Target="../customXml/item483.xml"/><Relationship Id="rId539" Type="http://schemas.openxmlformats.org/officeDocument/2006/relationships/customXml" Target="../customXml/item539.xml"/><Relationship Id="rId690" Type="http://schemas.openxmlformats.org/officeDocument/2006/relationships/customXml" Target="../customXml/item690.xml"/><Relationship Id="rId704" Type="http://schemas.openxmlformats.org/officeDocument/2006/relationships/customXml" Target="../customXml/item704.xml"/><Relationship Id="rId746" Type="http://schemas.openxmlformats.org/officeDocument/2006/relationships/customXml" Target="../customXml/item746.xml"/><Relationship Id="rId40" Type="http://schemas.openxmlformats.org/officeDocument/2006/relationships/customXml" Target="../customXml/item40.xml"/><Relationship Id="rId136" Type="http://schemas.openxmlformats.org/officeDocument/2006/relationships/customXml" Target="../customXml/item136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343" Type="http://schemas.openxmlformats.org/officeDocument/2006/relationships/customXml" Target="../customXml/item343.xml"/><Relationship Id="rId550" Type="http://schemas.openxmlformats.org/officeDocument/2006/relationships/customXml" Target="../customXml/item550.xml"/><Relationship Id="rId788" Type="http://schemas.openxmlformats.org/officeDocument/2006/relationships/customXml" Target="../customXml/item788.xml"/><Relationship Id="rId82" Type="http://schemas.openxmlformats.org/officeDocument/2006/relationships/customXml" Target="../customXml/item82.xml"/><Relationship Id="rId203" Type="http://schemas.openxmlformats.org/officeDocument/2006/relationships/customXml" Target="../customXml/item203.xml"/><Relationship Id="rId385" Type="http://schemas.openxmlformats.org/officeDocument/2006/relationships/customXml" Target="../customXml/item385.xml"/><Relationship Id="rId592" Type="http://schemas.openxmlformats.org/officeDocument/2006/relationships/customXml" Target="../customXml/item592.xml"/><Relationship Id="rId606" Type="http://schemas.openxmlformats.org/officeDocument/2006/relationships/customXml" Target="../customXml/item606.xml"/><Relationship Id="rId648" Type="http://schemas.openxmlformats.org/officeDocument/2006/relationships/customXml" Target="../customXml/item648.xml"/><Relationship Id="rId813" Type="http://schemas.openxmlformats.org/officeDocument/2006/relationships/customXml" Target="../customXml/item813.xml"/><Relationship Id="rId245" Type="http://schemas.openxmlformats.org/officeDocument/2006/relationships/customXml" Target="../customXml/item245.xml"/><Relationship Id="rId287" Type="http://schemas.openxmlformats.org/officeDocument/2006/relationships/customXml" Target="../customXml/item287.xml"/><Relationship Id="rId410" Type="http://schemas.openxmlformats.org/officeDocument/2006/relationships/customXml" Target="../customXml/item410.xml"/><Relationship Id="rId452" Type="http://schemas.openxmlformats.org/officeDocument/2006/relationships/customXml" Target="../customXml/item452.xml"/><Relationship Id="rId494" Type="http://schemas.openxmlformats.org/officeDocument/2006/relationships/customXml" Target="../customXml/item494.xml"/><Relationship Id="rId508" Type="http://schemas.openxmlformats.org/officeDocument/2006/relationships/customXml" Target="../customXml/item508.xml"/><Relationship Id="rId715" Type="http://schemas.openxmlformats.org/officeDocument/2006/relationships/customXml" Target="../customXml/item715.xml"/><Relationship Id="rId105" Type="http://schemas.openxmlformats.org/officeDocument/2006/relationships/customXml" Target="../customXml/item105.xml"/><Relationship Id="rId147" Type="http://schemas.openxmlformats.org/officeDocument/2006/relationships/customXml" Target="../customXml/item147.xml"/><Relationship Id="rId312" Type="http://schemas.openxmlformats.org/officeDocument/2006/relationships/customXml" Target="../customXml/item312.xml"/><Relationship Id="rId354" Type="http://schemas.openxmlformats.org/officeDocument/2006/relationships/customXml" Target="../customXml/item354.xml"/><Relationship Id="rId757" Type="http://schemas.openxmlformats.org/officeDocument/2006/relationships/customXml" Target="../customXml/item757.xml"/><Relationship Id="rId799" Type="http://schemas.openxmlformats.org/officeDocument/2006/relationships/customXml" Target="../customXml/item799.xml"/><Relationship Id="rId51" Type="http://schemas.openxmlformats.org/officeDocument/2006/relationships/customXml" Target="../customXml/item51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96" Type="http://schemas.openxmlformats.org/officeDocument/2006/relationships/customXml" Target="../customXml/item396.xml"/><Relationship Id="rId561" Type="http://schemas.openxmlformats.org/officeDocument/2006/relationships/customXml" Target="../customXml/item561.xml"/><Relationship Id="rId617" Type="http://schemas.openxmlformats.org/officeDocument/2006/relationships/customXml" Target="../customXml/item617.xml"/><Relationship Id="rId659" Type="http://schemas.openxmlformats.org/officeDocument/2006/relationships/customXml" Target="../customXml/item659.xml"/><Relationship Id="rId824" Type="http://schemas.openxmlformats.org/officeDocument/2006/relationships/slide" Target="slides/slide1.xml"/><Relationship Id="rId214" Type="http://schemas.openxmlformats.org/officeDocument/2006/relationships/customXml" Target="../customXml/item214.xml"/><Relationship Id="rId256" Type="http://schemas.openxmlformats.org/officeDocument/2006/relationships/customXml" Target="../customXml/item256.xml"/><Relationship Id="rId298" Type="http://schemas.openxmlformats.org/officeDocument/2006/relationships/customXml" Target="../customXml/item298.xml"/><Relationship Id="rId421" Type="http://schemas.openxmlformats.org/officeDocument/2006/relationships/customXml" Target="../customXml/item421.xml"/><Relationship Id="rId463" Type="http://schemas.openxmlformats.org/officeDocument/2006/relationships/customXml" Target="../customXml/item463.xml"/><Relationship Id="rId519" Type="http://schemas.openxmlformats.org/officeDocument/2006/relationships/customXml" Target="../customXml/item519.xml"/><Relationship Id="rId670" Type="http://schemas.openxmlformats.org/officeDocument/2006/relationships/customXml" Target="../customXml/item670.xml"/><Relationship Id="rId116" Type="http://schemas.openxmlformats.org/officeDocument/2006/relationships/customXml" Target="../customXml/item116.xml"/><Relationship Id="rId158" Type="http://schemas.openxmlformats.org/officeDocument/2006/relationships/customXml" Target="../customXml/item158.xml"/><Relationship Id="rId323" Type="http://schemas.openxmlformats.org/officeDocument/2006/relationships/customXml" Target="../customXml/item323.xml"/><Relationship Id="rId530" Type="http://schemas.openxmlformats.org/officeDocument/2006/relationships/customXml" Target="../customXml/item530.xml"/><Relationship Id="rId726" Type="http://schemas.openxmlformats.org/officeDocument/2006/relationships/customXml" Target="../customXml/item726.xml"/><Relationship Id="rId768" Type="http://schemas.openxmlformats.org/officeDocument/2006/relationships/customXml" Target="../customXml/item768.xml"/><Relationship Id="rId20" Type="http://schemas.openxmlformats.org/officeDocument/2006/relationships/customXml" Target="../customXml/item20.xml"/><Relationship Id="rId62" Type="http://schemas.openxmlformats.org/officeDocument/2006/relationships/customXml" Target="../customXml/item62.xml"/><Relationship Id="rId365" Type="http://schemas.openxmlformats.org/officeDocument/2006/relationships/customXml" Target="../customXml/item365.xml"/><Relationship Id="rId572" Type="http://schemas.openxmlformats.org/officeDocument/2006/relationships/customXml" Target="../customXml/item572.xml"/><Relationship Id="rId628" Type="http://schemas.openxmlformats.org/officeDocument/2006/relationships/customXml" Target="../customXml/item628.xml"/><Relationship Id="rId835" Type="http://schemas.openxmlformats.org/officeDocument/2006/relationships/slide" Target="slides/slide12.xml"/><Relationship Id="rId225" Type="http://schemas.openxmlformats.org/officeDocument/2006/relationships/customXml" Target="../customXml/item225.xml"/><Relationship Id="rId267" Type="http://schemas.openxmlformats.org/officeDocument/2006/relationships/customXml" Target="../customXml/item267.xml"/><Relationship Id="rId432" Type="http://schemas.openxmlformats.org/officeDocument/2006/relationships/customXml" Target="../customXml/item432.xml"/><Relationship Id="rId474" Type="http://schemas.openxmlformats.org/officeDocument/2006/relationships/customXml" Target="../customXml/item474.xml"/><Relationship Id="rId127" Type="http://schemas.openxmlformats.org/officeDocument/2006/relationships/customXml" Target="../customXml/item127.xml"/><Relationship Id="rId681" Type="http://schemas.openxmlformats.org/officeDocument/2006/relationships/customXml" Target="../customXml/item681.xml"/><Relationship Id="rId737" Type="http://schemas.openxmlformats.org/officeDocument/2006/relationships/customXml" Target="../customXml/item737.xml"/><Relationship Id="rId779" Type="http://schemas.openxmlformats.org/officeDocument/2006/relationships/customXml" Target="../customXml/item779.xml"/><Relationship Id="rId31" Type="http://schemas.openxmlformats.org/officeDocument/2006/relationships/customXml" Target="../customXml/item31.xml"/><Relationship Id="rId73" Type="http://schemas.openxmlformats.org/officeDocument/2006/relationships/customXml" Target="../customXml/item73.xml"/><Relationship Id="rId169" Type="http://schemas.openxmlformats.org/officeDocument/2006/relationships/customXml" Target="../customXml/item169.xml"/><Relationship Id="rId334" Type="http://schemas.openxmlformats.org/officeDocument/2006/relationships/customXml" Target="../customXml/item334.xml"/><Relationship Id="rId376" Type="http://schemas.openxmlformats.org/officeDocument/2006/relationships/customXml" Target="../customXml/item376.xml"/><Relationship Id="rId541" Type="http://schemas.openxmlformats.org/officeDocument/2006/relationships/customXml" Target="../customXml/item541.xml"/><Relationship Id="rId583" Type="http://schemas.openxmlformats.org/officeDocument/2006/relationships/customXml" Target="../customXml/item583.xml"/><Relationship Id="rId639" Type="http://schemas.openxmlformats.org/officeDocument/2006/relationships/customXml" Target="../customXml/item639.xml"/><Relationship Id="rId790" Type="http://schemas.openxmlformats.org/officeDocument/2006/relationships/customXml" Target="../customXml/item790.xml"/><Relationship Id="rId804" Type="http://schemas.openxmlformats.org/officeDocument/2006/relationships/customXml" Target="../customXml/item804.xml"/><Relationship Id="rId4" Type="http://schemas.openxmlformats.org/officeDocument/2006/relationships/customXml" Target="../customXml/item4.xml"/><Relationship Id="rId180" Type="http://schemas.openxmlformats.org/officeDocument/2006/relationships/customXml" Target="../customXml/item180.xml"/><Relationship Id="rId236" Type="http://schemas.openxmlformats.org/officeDocument/2006/relationships/customXml" Target="../customXml/item236.xml"/><Relationship Id="rId278" Type="http://schemas.openxmlformats.org/officeDocument/2006/relationships/customXml" Target="../customXml/item278.xml"/><Relationship Id="rId401" Type="http://schemas.openxmlformats.org/officeDocument/2006/relationships/customXml" Target="../customXml/item401.xml"/><Relationship Id="rId443" Type="http://schemas.openxmlformats.org/officeDocument/2006/relationships/customXml" Target="../customXml/item443.xml"/><Relationship Id="rId650" Type="http://schemas.openxmlformats.org/officeDocument/2006/relationships/customXml" Target="../customXml/item650.xml"/><Relationship Id="rId846" Type="http://schemas.openxmlformats.org/officeDocument/2006/relationships/slide" Target="slides/slide23.xml"/><Relationship Id="rId303" Type="http://schemas.openxmlformats.org/officeDocument/2006/relationships/customXml" Target="../customXml/item303.xml"/><Relationship Id="rId485" Type="http://schemas.openxmlformats.org/officeDocument/2006/relationships/customXml" Target="../customXml/item485.xml"/><Relationship Id="rId692" Type="http://schemas.openxmlformats.org/officeDocument/2006/relationships/customXml" Target="../customXml/item692.xml"/><Relationship Id="rId706" Type="http://schemas.openxmlformats.org/officeDocument/2006/relationships/customXml" Target="../customXml/item706.xml"/><Relationship Id="rId748" Type="http://schemas.openxmlformats.org/officeDocument/2006/relationships/customXml" Target="../customXml/item748.xml"/><Relationship Id="rId42" Type="http://schemas.openxmlformats.org/officeDocument/2006/relationships/customXml" Target="../customXml/item42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345" Type="http://schemas.openxmlformats.org/officeDocument/2006/relationships/customXml" Target="../customXml/item345.xml"/><Relationship Id="rId387" Type="http://schemas.openxmlformats.org/officeDocument/2006/relationships/customXml" Target="../customXml/item387.xml"/><Relationship Id="rId510" Type="http://schemas.openxmlformats.org/officeDocument/2006/relationships/customXml" Target="../customXml/item510.xml"/><Relationship Id="rId552" Type="http://schemas.openxmlformats.org/officeDocument/2006/relationships/customXml" Target="../customXml/item552.xml"/><Relationship Id="rId594" Type="http://schemas.openxmlformats.org/officeDocument/2006/relationships/customXml" Target="../customXml/item594.xml"/><Relationship Id="rId608" Type="http://schemas.openxmlformats.org/officeDocument/2006/relationships/customXml" Target="../customXml/item608.xml"/><Relationship Id="rId815" Type="http://schemas.openxmlformats.org/officeDocument/2006/relationships/customXml" Target="../customXml/item815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47" Type="http://schemas.openxmlformats.org/officeDocument/2006/relationships/customXml" Target="../customXml/item247.xml"/><Relationship Id="rId412" Type="http://schemas.openxmlformats.org/officeDocument/2006/relationships/customXml" Target="../customXml/item412.xml"/><Relationship Id="rId107" Type="http://schemas.openxmlformats.org/officeDocument/2006/relationships/customXml" Target="../customXml/item107.xml"/><Relationship Id="rId289" Type="http://schemas.openxmlformats.org/officeDocument/2006/relationships/customXml" Target="../customXml/item289.xml"/><Relationship Id="rId454" Type="http://schemas.openxmlformats.org/officeDocument/2006/relationships/customXml" Target="../customXml/item454.xml"/><Relationship Id="rId496" Type="http://schemas.openxmlformats.org/officeDocument/2006/relationships/customXml" Target="../customXml/item496.xml"/><Relationship Id="rId661" Type="http://schemas.openxmlformats.org/officeDocument/2006/relationships/customXml" Target="../customXml/item661.xml"/><Relationship Id="rId717" Type="http://schemas.openxmlformats.org/officeDocument/2006/relationships/customXml" Target="../customXml/item717.xml"/><Relationship Id="rId759" Type="http://schemas.openxmlformats.org/officeDocument/2006/relationships/customXml" Target="../customXml/item759.xml"/><Relationship Id="rId11" Type="http://schemas.openxmlformats.org/officeDocument/2006/relationships/customXml" Target="../customXml/item11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314" Type="http://schemas.openxmlformats.org/officeDocument/2006/relationships/customXml" Target="../customXml/item314.xml"/><Relationship Id="rId356" Type="http://schemas.openxmlformats.org/officeDocument/2006/relationships/customXml" Target="../customXml/item356.xml"/><Relationship Id="rId398" Type="http://schemas.openxmlformats.org/officeDocument/2006/relationships/customXml" Target="../customXml/item398.xml"/><Relationship Id="rId521" Type="http://schemas.openxmlformats.org/officeDocument/2006/relationships/customXml" Target="../customXml/item521.xml"/><Relationship Id="rId563" Type="http://schemas.openxmlformats.org/officeDocument/2006/relationships/customXml" Target="../customXml/item563.xml"/><Relationship Id="rId619" Type="http://schemas.openxmlformats.org/officeDocument/2006/relationships/customXml" Target="../customXml/item619.xml"/><Relationship Id="rId770" Type="http://schemas.openxmlformats.org/officeDocument/2006/relationships/customXml" Target="../customXml/item770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216" Type="http://schemas.openxmlformats.org/officeDocument/2006/relationships/customXml" Target="../customXml/item216.xml"/><Relationship Id="rId423" Type="http://schemas.openxmlformats.org/officeDocument/2006/relationships/customXml" Target="../customXml/item423.xml"/><Relationship Id="rId826" Type="http://schemas.openxmlformats.org/officeDocument/2006/relationships/slide" Target="slides/slide3.xml"/><Relationship Id="rId258" Type="http://schemas.openxmlformats.org/officeDocument/2006/relationships/customXml" Target="../customXml/item258.xml"/><Relationship Id="rId465" Type="http://schemas.openxmlformats.org/officeDocument/2006/relationships/customXml" Target="../customXml/item465.xml"/><Relationship Id="rId630" Type="http://schemas.openxmlformats.org/officeDocument/2006/relationships/customXml" Target="../customXml/item630.xml"/><Relationship Id="rId672" Type="http://schemas.openxmlformats.org/officeDocument/2006/relationships/customXml" Target="../customXml/item672.xml"/><Relationship Id="rId728" Type="http://schemas.openxmlformats.org/officeDocument/2006/relationships/customXml" Target="../customXml/item728.xml"/><Relationship Id="rId22" Type="http://schemas.openxmlformats.org/officeDocument/2006/relationships/customXml" Target="../customXml/item22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325" Type="http://schemas.openxmlformats.org/officeDocument/2006/relationships/customXml" Target="../customXml/item325.xml"/><Relationship Id="rId367" Type="http://schemas.openxmlformats.org/officeDocument/2006/relationships/customXml" Target="../customXml/item367.xml"/><Relationship Id="rId532" Type="http://schemas.openxmlformats.org/officeDocument/2006/relationships/customXml" Target="../customXml/item532.xml"/><Relationship Id="rId574" Type="http://schemas.openxmlformats.org/officeDocument/2006/relationships/customXml" Target="../customXml/item574.xml"/><Relationship Id="rId171" Type="http://schemas.openxmlformats.org/officeDocument/2006/relationships/customXml" Target="../customXml/item171.xml"/><Relationship Id="rId227" Type="http://schemas.openxmlformats.org/officeDocument/2006/relationships/customXml" Target="../customXml/item227.xml"/><Relationship Id="rId781" Type="http://schemas.openxmlformats.org/officeDocument/2006/relationships/customXml" Target="../customXml/item781.xml"/><Relationship Id="rId837" Type="http://schemas.openxmlformats.org/officeDocument/2006/relationships/slide" Target="slides/slide14.xml"/><Relationship Id="rId269" Type="http://schemas.openxmlformats.org/officeDocument/2006/relationships/customXml" Target="../customXml/item269.xml"/><Relationship Id="rId434" Type="http://schemas.openxmlformats.org/officeDocument/2006/relationships/customXml" Target="../customXml/item434.xml"/><Relationship Id="rId476" Type="http://schemas.openxmlformats.org/officeDocument/2006/relationships/customXml" Target="../customXml/item476.xml"/><Relationship Id="rId641" Type="http://schemas.openxmlformats.org/officeDocument/2006/relationships/customXml" Target="../customXml/item641.xml"/><Relationship Id="rId683" Type="http://schemas.openxmlformats.org/officeDocument/2006/relationships/customXml" Target="../customXml/item683.xml"/><Relationship Id="rId739" Type="http://schemas.openxmlformats.org/officeDocument/2006/relationships/customXml" Target="../customXml/item739.xml"/><Relationship Id="rId33" Type="http://schemas.openxmlformats.org/officeDocument/2006/relationships/customXml" Target="../customXml/item33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336" Type="http://schemas.openxmlformats.org/officeDocument/2006/relationships/customXml" Target="../customXml/item336.xml"/><Relationship Id="rId501" Type="http://schemas.openxmlformats.org/officeDocument/2006/relationships/customXml" Target="../customXml/item501.xml"/><Relationship Id="rId543" Type="http://schemas.openxmlformats.org/officeDocument/2006/relationships/customXml" Target="../customXml/item543.xml"/><Relationship Id="rId75" Type="http://schemas.openxmlformats.org/officeDocument/2006/relationships/customXml" Target="../customXml/item75.xml"/><Relationship Id="rId140" Type="http://schemas.openxmlformats.org/officeDocument/2006/relationships/customXml" Target="../customXml/item140.xml"/><Relationship Id="rId182" Type="http://schemas.openxmlformats.org/officeDocument/2006/relationships/customXml" Target="../customXml/item182.xml"/><Relationship Id="rId378" Type="http://schemas.openxmlformats.org/officeDocument/2006/relationships/customXml" Target="../customXml/item378.xml"/><Relationship Id="rId403" Type="http://schemas.openxmlformats.org/officeDocument/2006/relationships/customXml" Target="../customXml/item403.xml"/><Relationship Id="rId585" Type="http://schemas.openxmlformats.org/officeDocument/2006/relationships/customXml" Target="../customXml/item585.xml"/><Relationship Id="rId750" Type="http://schemas.openxmlformats.org/officeDocument/2006/relationships/customXml" Target="../customXml/item750.xml"/><Relationship Id="rId792" Type="http://schemas.openxmlformats.org/officeDocument/2006/relationships/customXml" Target="../customXml/item792.xml"/><Relationship Id="rId806" Type="http://schemas.openxmlformats.org/officeDocument/2006/relationships/customXml" Target="../customXml/item806.xml"/><Relationship Id="rId848" Type="http://schemas.openxmlformats.org/officeDocument/2006/relationships/notesMaster" Target="notesMasters/notesMaster1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445" Type="http://schemas.openxmlformats.org/officeDocument/2006/relationships/customXml" Target="../customXml/item445.xml"/><Relationship Id="rId487" Type="http://schemas.openxmlformats.org/officeDocument/2006/relationships/customXml" Target="../customXml/item487.xml"/><Relationship Id="rId610" Type="http://schemas.openxmlformats.org/officeDocument/2006/relationships/customXml" Target="../customXml/item610.xml"/><Relationship Id="rId652" Type="http://schemas.openxmlformats.org/officeDocument/2006/relationships/customXml" Target="../customXml/item652.xml"/><Relationship Id="rId694" Type="http://schemas.openxmlformats.org/officeDocument/2006/relationships/customXml" Target="../customXml/item694.xml"/><Relationship Id="rId708" Type="http://schemas.openxmlformats.org/officeDocument/2006/relationships/customXml" Target="../customXml/item708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347" Type="http://schemas.openxmlformats.org/officeDocument/2006/relationships/customXml" Target="../customXml/item347.xml"/><Relationship Id="rId512" Type="http://schemas.openxmlformats.org/officeDocument/2006/relationships/customXml" Target="../customXml/item512.xml"/><Relationship Id="rId44" Type="http://schemas.openxmlformats.org/officeDocument/2006/relationships/customXml" Target="../customXml/item44.xml"/><Relationship Id="rId86" Type="http://schemas.openxmlformats.org/officeDocument/2006/relationships/customXml" Target="../customXml/item86.xml"/><Relationship Id="rId151" Type="http://schemas.openxmlformats.org/officeDocument/2006/relationships/customXml" Target="../customXml/item151.xml"/><Relationship Id="rId389" Type="http://schemas.openxmlformats.org/officeDocument/2006/relationships/customXml" Target="../customXml/item389.xml"/><Relationship Id="rId554" Type="http://schemas.openxmlformats.org/officeDocument/2006/relationships/customXml" Target="../customXml/item554.xml"/><Relationship Id="rId596" Type="http://schemas.openxmlformats.org/officeDocument/2006/relationships/customXml" Target="../customXml/item596.xml"/><Relationship Id="rId761" Type="http://schemas.openxmlformats.org/officeDocument/2006/relationships/customXml" Target="../customXml/item761.xml"/><Relationship Id="rId817" Type="http://schemas.openxmlformats.org/officeDocument/2006/relationships/customXml" Target="../customXml/item817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49" Type="http://schemas.openxmlformats.org/officeDocument/2006/relationships/customXml" Target="../customXml/item249.xml"/><Relationship Id="rId414" Type="http://schemas.openxmlformats.org/officeDocument/2006/relationships/customXml" Target="../customXml/item414.xml"/><Relationship Id="rId456" Type="http://schemas.openxmlformats.org/officeDocument/2006/relationships/customXml" Target="../customXml/item456.xml"/><Relationship Id="rId498" Type="http://schemas.openxmlformats.org/officeDocument/2006/relationships/customXml" Target="../customXml/item498.xml"/><Relationship Id="rId621" Type="http://schemas.openxmlformats.org/officeDocument/2006/relationships/customXml" Target="../customXml/item621.xml"/><Relationship Id="rId663" Type="http://schemas.openxmlformats.org/officeDocument/2006/relationships/customXml" Target="../customXml/item663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316" Type="http://schemas.openxmlformats.org/officeDocument/2006/relationships/customXml" Target="../customXml/item316.xml"/><Relationship Id="rId523" Type="http://schemas.openxmlformats.org/officeDocument/2006/relationships/customXml" Target="../customXml/item523.xml"/><Relationship Id="rId719" Type="http://schemas.openxmlformats.org/officeDocument/2006/relationships/customXml" Target="../customXml/item719.xml"/><Relationship Id="rId55" Type="http://schemas.openxmlformats.org/officeDocument/2006/relationships/customXml" Target="../customXml/item55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358" Type="http://schemas.openxmlformats.org/officeDocument/2006/relationships/customXml" Target="../customXml/item358.xml"/><Relationship Id="rId565" Type="http://schemas.openxmlformats.org/officeDocument/2006/relationships/customXml" Target="../customXml/item565.xml"/><Relationship Id="rId730" Type="http://schemas.openxmlformats.org/officeDocument/2006/relationships/customXml" Target="../customXml/item730.xml"/><Relationship Id="rId772" Type="http://schemas.openxmlformats.org/officeDocument/2006/relationships/customXml" Target="../customXml/item772.xml"/><Relationship Id="rId828" Type="http://schemas.openxmlformats.org/officeDocument/2006/relationships/slide" Target="slides/slide5.xml"/><Relationship Id="rId162" Type="http://schemas.openxmlformats.org/officeDocument/2006/relationships/customXml" Target="../customXml/item162.xml"/><Relationship Id="rId218" Type="http://schemas.openxmlformats.org/officeDocument/2006/relationships/customXml" Target="../customXml/item218.xml"/><Relationship Id="rId425" Type="http://schemas.openxmlformats.org/officeDocument/2006/relationships/customXml" Target="../customXml/item425.xml"/><Relationship Id="rId467" Type="http://schemas.openxmlformats.org/officeDocument/2006/relationships/customXml" Target="../customXml/item467.xml"/><Relationship Id="rId632" Type="http://schemas.openxmlformats.org/officeDocument/2006/relationships/customXml" Target="../customXml/item632.xml"/><Relationship Id="rId271" Type="http://schemas.openxmlformats.org/officeDocument/2006/relationships/customXml" Target="../customXml/item271.xml"/><Relationship Id="rId674" Type="http://schemas.openxmlformats.org/officeDocument/2006/relationships/customXml" Target="../customXml/item674.xml"/><Relationship Id="rId24" Type="http://schemas.openxmlformats.org/officeDocument/2006/relationships/customXml" Target="../customXml/item24.xml"/><Relationship Id="rId66" Type="http://schemas.openxmlformats.org/officeDocument/2006/relationships/customXml" Target="../customXml/item66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369" Type="http://schemas.openxmlformats.org/officeDocument/2006/relationships/customXml" Target="../customXml/item369.xml"/><Relationship Id="rId534" Type="http://schemas.openxmlformats.org/officeDocument/2006/relationships/customXml" Target="../customXml/item534.xml"/><Relationship Id="rId576" Type="http://schemas.openxmlformats.org/officeDocument/2006/relationships/customXml" Target="../customXml/item576.xml"/><Relationship Id="rId741" Type="http://schemas.openxmlformats.org/officeDocument/2006/relationships/customXml" Target="../customXml/item741.xml"/><Relationship Id="rId783" Type="http://schemas.openxmlformats.org/officeDocument/2006/relationships/customXml" Target="../customXml/item783.xml"/><Relationship Id="rId839" Type="http://schemas.openxmlformats.org/officeDocument/2006/relationships/slide" Target="slides/slide16.xml"/><Relationship Id="rId173" Type="http://schemas.openxmlformats.org/officeDocument/2006/relationships/customXml" Target="../customXml/item173.xml"/><Relationship Id="rId229" Type="http://schemas.openxmlformats.org/officeDocument/2006/relationships/customXml" Target="../customXml/item229.xml"/><Relationship Id="rId380" Type="http://schemas.openxmlformats.org/officeDocument/2006/relationships/customXml" Target="../customXml/item380.xml"/><Relationship Id="rId436" Type="http://schemas.openxmlformats.org/officeDocument/2006/relationships/customXml" Target="../customXml/item436.xml"/><Relationship Id="rId601" Type="http://schemas.openxmlformats.org/officeDocument/2006/relationships/customXml" Target="../customXml/item601.xml"/><Relationship Id="rId643" Type="http://schemas.openxmlformats.org/officeDocument/2006/relationships/customXml" Target="../customXml/item643.xml"/><Relationship Id="rId240" Type="http://schemas.openxmlformats.org/officeDocument/2006/relationships/customXml" Target="../customXml/item240.xml"/><Relationship Id="rId478" Type="http://schemas.openxmlformats.org/officeDocument/2006/relationships/customXml" Target="../customXml/item478.xml"/><Relationship Id="rId685" Type="http://schemas.openxmlformats.org/officeDocument/2006/relationships/customXml" Target="../customXml/item685.xml"/><Relationship Id="rId850" Type="http://schemas.openxmlformats.org/officeDocument/2006/relationships/presProps" Target="presProps.xml"/><Relationship Id="rId35" Type="http://schemas.openxmlformats.org/officeDocument/2006/relationships/customXml" Target="../customXml/item35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38" Type="http://schemas.openxmlformats.org/officeDocument/2006/relationships/customXml" Target="../customXml/item338.xml"/><Relationship Id="rId503" Type="http://schemas.openxmlformats.org/officeDocument/2006/relationships/customXml" Target="../customXml/item503.xml"/><Relationship Id="rId545" Type="http://schemas.openxmlformats.org/officeDocument/2006/relationships/customXml" Target="../customXml/item545.xml"/><Relationship Id="rId587" Type="http://schemas.openxmlformats.org/officeDocument/2006/relationships/customXml" Target="../customXml/item587.xml"/><Relationship Id="rId710" Type="http://schemas.openxmlformats.org/officeDocument/2006/relationships/customXml" Target="../customXml/item710.xml"/><Relationship Id="rId752" Type="http://schemas.openxmlformats.org/officeDocument/2006/relationships/customXml" Target="../customXml/item752.xml"/><Relationship Id="rId808" Type="http://schemas.openxmlformats.org/officeDocument/2006/relationships/customXml" Target="../customXml/item808.xml"/><Relationship Id="rId8" Type="http://schemas.openxmlformats.org/officeDocument/2006/relationships/customXml" Target="../customXml/item8.xml"/><Relationship Id="rId142" Type="http://schemas.openxmlformats.org/officeDocument/2006/relationships/customXml" Target="../customXml/item142.xml"/><Relationship Id="rId184" Type="http://schemas.openxmlformats.org/officeDocument/2006/relationships/customXml" Target="../customXml/item184.xml"/><Relationship Id="rId391" Type="http://schemas.openxmlformats.org/officeDocument/2006/relationships/customXml" Target="../customXml/item391.xml"/><Relationship Id="rId405" Type="http://schemas.openxmlformats.org/officeDocument/2006/relationships/customXml" Target="../customXml/item405.xml"/><Relationship Id="rId447" Type="http://schemas.openxmlformats.org/officeDocument/2006/relationships/customXml" Target="../customXml/item447.xml"/><Relationship Id="rId612" Type="http://schemas.openxmlformats.org/officeDocument/2006/relationships/customXml" Target="../customXml/item612.xml"/><Relationship Id="rId794" Type="http://schemas.openxmlformats.org/officeDocument/2006/relationships/customXml" Target="../customXml/item794.xml"/><Relationship Id="rId251" Type="http://schemas.openxmlformats.org/officeDocument/2006/relationships/customXml" Target="../customXml/item251.xml"/><Relationship Id="rId489" Type="http://schemas.openxmlformats.org/officeDocument/2006/relationships/customXml" Target="../customXml/item489.xml"/><Relationship Id="rId654" Type="http://schemas.openxmlformats.org/officeDocument/2006/relationships/customXml" Target="../customXml/item654.xml"/><Relationship Id="rId696" Type="http://schemas.openxmlformats.org/officeDocument/2006/relationships/customXml" Target="../customXml/item696.xml"/><Relationship Id="rId46" Type="http://schemas.openxmlformats.org/officeDocument/2006/relationships/customXml" Target="../customXml/item46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49" Type="http://schemas.openxmlformats.org/officeDocument/2006/relationships/customXml" Target="../customXml/item349.xml"/><Relationship Id="rId514" Type="http://schemas.openxmlformats.org/officeDocument/2006/relationships/customXml" Target="../customXml/item514.xml"/><Relationship Id="rId556" Type="http://schemas.openxmlformats.org/officeDocument/2006/relationships/customXml" Target="../customXml/item556.xml"/><Relationship Id="rId721" Type="http://schemas.openxmlformats.org/officeDocument/2006/relationships/customXml" Target="../customXml/item721.xml"/><Relationship Id="rId763" Type="http://schemas.openxmlformats.org/officeDocument/2006/relationships/customXml" Target="../customXml/item76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53" Type="http://schemas.openxmlformats.org/officeDocument/2006/relationships/customXml" Target="../customXml/item153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360" Type="http://schemas.openxmlformats.org/officeDocument/2006/relationships/customXml" Target="../customXml/item360.xml"/><Relationship Id="rId416" Type="http://schemas.openxmlformats.org/officeDocument/2006/relationships/customXml" Target="../customXml/item416.xml"/><Relationship Id="rId598" Type="http://schemas.openxmlformats.org/officeDocument/2006/relationships/customXml" Target="../customXml/item598.xml"/><Relationship Id="rId819" Type="http://schemas.openxmlformats.org/officeDocument/2006/relationships/customXml" Target="../customXml/item819.xml"/><Relationship Id="rId220" Type="http://schemas.openxmlformats.org/officeDocument/2006/relationships/customXml" Target="../customXml/item220.xml"/><Relationship Id="rId458" Type="http://schemas.openxmlformats.org/officeDocument/2006/relationships/customXml" Target="../customXml/item458.xml"/><Relationship Id="rId623" Type="http://schemas.openxmlformats.org/officeDocument/2006/relationships/customXml" Target="../customXml/item623.xml"/><Relationship Id="rId665" Type="http://schemas.openxmlformats.org/officeDocument/2006/relationships/customXml" Target="../customXml/item665.xml"/><Relationship Id="rId830" Type="http://schemas.openxmlformats.org/officeDocument/2006/relationships/slide" Target="slides/slide7.xml"/><Relationship Id="rId15" Type="http://schemas.openxmlformats.org/officeDocument/2006/relationships/customXml" Target="../customXml/item15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318" Type="http://schemas.openxmlformats.org/officeDocument/2006/relationships/customXml" Target="../customXml/item318.xml"/><Relationship Id="rId525" Type="http://schemas.openxmlformats.org/officeDocument/2006/relationships/customXml" Target="../customXml/item525.xml"/><Relationship Id="rId567" Type="http://schemas.openxmlformats.org/officeDocument/2006/relationships/customXml" Target="../customXml/item567.xml"/><Relationship Id="rId732" Type="http://schemas.openxmlformats.org/officeDocument/2006/relationships/customXml" Target="../customXml/item732.xml"/><Relationship Id="rId99" Type="http://schemas.openxmlformats.org/officeDocument/2006/relationships/customXml" Target="../customXml/item99.xml"/><Relationship Id="rId122" Type="http://schemas.openxmlformats.org/officeDocument/2006/relationships/customXml" Target="../customXml/item122.xml"/><Relationship Id="rId164" Type="http://schemas.openxmlformats.org/officeDocument/2006/relationships/customXml" Target="../customXml/item164.xml"/><Relationship Id="rId371" Type="http://schemas.openxmlformats.org/officeDocument/2006/relationships/customXml" Target="../customXml/item371.xml"/><Relationship Id="rId774" Type="http://schemas.openxmlformats.org/officeDocument/2006/relationships/customXml" Target="../customXml/item774.xml"/><Relationship Id="rId427" Type="http://schemas.openxmlformats.org/officeDocument/2006/relationships/customXml" Target="../customXml/item427.xml"/><Relationship Id="rId469" Type="http://schemas.openxmlformats.org/officeDocument/2006/relationships/customXml" Target="../customXml/item469.xml"/><Relationship Id="rId634" Type="http://schemas.openxmlformats.org/officeDocument/2006/relationships/customXml" Target="../customXml/item634.xml"/><Relationship Id="rId676" Type="http://schemas.openxmlformats.org/officeDocument/2006/relationships/customXml" Target="../customXml/item676.xml"/><Relationship Id="rId841" Type="http://schemas.openxmlformats.org/officeDocument/2006/relationships/slide" Target="slides/slide18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73" Type="http://schemas.openxmlformats.org/officeDocument/2006/relationships/customXml" Target="../customXml/item273.xml"/><Relationship Id="rId329" Type="http://schemas.openxmlformats.org/officeDocument/2006/relationships/customXml" Target="../customXml/item329.xml"/><Relationship Id="rId480" Type="http://schemas.openxmlformats.org/officeDocument/2006/relationships/customXml" Target="../customXml/item480.xml"/><Relationship Id="rId536" Type="http://schemas.openxmlformats.org/officeDocument/2006/relationships/customXml" Target="../customXml/item536.xml"/><Relationship Id="rId701" Type="http://schemas.openxmlformats.org/officeDocument/2006/relationships/customXml" Target="../customXml/item701.xml"/><Relationship Id="rId68" Type="http://schemas.openxmlformats.org/officeDocument/2006/relationships/customXml" Target="../customXml/item68.xml"/><Relationship Id="rId133" Type="http://schemas.openxmlformats.org/officeDocument/2006/relationships/customXml" Target="../customXml/item133.xml"/><Relationship Id="rId175" Type="http://schemas.openxmlformats.org/officeDocument/2006/relationships/customXml" Target="../customXml/item175.xml"/><Relationship Id="rId340" Type="http://schemas.openxmlformats.org/officeDocument/2006/relationships/customXml" Target="../customXml/item340.xml"/><Relationship Id="rId578" Type="http://schemas.openxmlformats.org/officeDocument/2006/relationships/customXml" Target="../customXml/item578.xml"/><Relationship Id="rId743" Type="http://schemas.openxmlformats.org/officeDocument/2006/relationships/customXml" Target="../customXml/item743.xml"/><Relationship Id="rId785" Type="http://schemas.openxmlformats.org/officeDocument/2006/relationships/customXml" Target="../customXml/item785.xml"/><Relationship Id="rId200" Type="http://schemas.openxmlformats.org/officeDocument/2006/relationships/customXml" Target="../customXml/item200.xml"/><Relationship Id="rId382" Type="http://schemas.openxmlformats.org/officeDocument/2006/relationships/customXml" Target="../customXml/item382.xml"/><Relationship Id="rId438" Type="http://schemas.openxmlformats.org/officeDocument/2006/relationships/customXml" Target="../customXml/item438.xml"/><Relationship Id="rId603" Type="http://schemas.openxmlformats.org/officeDocument/2006/relationships/customXml" Target="../customXml/item603.xml"/><Relationship Id="rId645" Type="http://schemas.openxmlformats.org/officeDocument/2006/relationships/customXml" Target="../customXml/item645.xml"/><Relationship Id="rId687" Type="http://schemas.openxmlformats.org/officeDocument/2006/relationships/customXml" Target="../customXml/item687.xml"/><Relationship Id="rId810" Type="http://schemas.openxmlformats.org/officeDocument/2006/relationships/customXml" Target="../customXml/item810.xml"/><Relationship Id="rId852" Type="http://schemas.openxmlformats.org/officeDocument/2006/relationships/theme" Target="theme/theme1.xml"/><Relationship Id="rId242" Type="http://schemas.openxmlformats.org/officeDocument/2006/relationships/customXml" Target="../customXml/item242.xml"/><Relationship Id="rId284" Type="http://schemas.openxmlformats.org/officeDocument/2006/relationships/customXml" Target="../customXml/item284.xml"/><Relationship Id="rId491" Type="http://schemas.openxmlformats.org/officeDocument/2006/relationships/customXml" Target="../customXml/item491.xml"/><Relationship Id="rId505" Type="http://schemas.openxmlformats.org/officeDocument/2006/relationships/customXml" Target="../customXml/item505.xml"/><Relationship Id="rId712" Type="http://schemas.openxmlformats.org/officeDocument/2006/relationships/customXml" Target="../customXml/item712.xml"/><Relationship Id="rId37" Type="http://schemas.openxmlformats.org/officeDocument/2006/relationships/customXml" Target="../customXml/item37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44" Type="http://schemas.openxmlformats.org/officeDocument/2006/relationships/customXml" Target="../customXml/item144.xml"/><Relationship Id="rId547" Type="http://schemas.openxmlformats.org/officeDocument/2006/relationships/customXml" Target="../customXml/item547.xml"/><Relationship Id="rId589" Type="http://schemas.openxmlformats.org/officeDocument/2006/relationships/customXml" Target="../customXml/item589.xml"/><Relationship Id="rId754" Type="http://schemas.openxmlformats.org/officeDocument/2006/relationships/customXml" Target="../customXml/item754.xml"/><Relationship Id="rId796" Type="http://schemas.openxmlformats.org/officeDocument/2006/relationships/customXml" Target="../customXml/item796.xml"/><Relationship Id="rId90" Type="http://schemas.openxmlformats.org/officeDocument/2006/relationships/customXml" Target="../customXml/item90.xml"/><Relationship Id="rId186" Type="http://schemas.openxmlformats.org/officeDocument/2006/relationships/customXml" Target="../customXml/item186.xml"/><Relationship Id="rId351" Type="http://schemas.openxmlformats.org/officeDocument/2006/relationships/customXml" Target="../customXml/item351.xml"/><Relationship Id="rId393" Type="http://schemas.openxmlformats.org/officeDocument/2006/relationships/customXml" Target="../customXml/item393.xml"/><Relationship Id="rId407" Type="http://schemas.openxmlformats.org/officeDocument/2006/relationships/customXml" Target="../customXml/item407.xml"/><Relationship Id="rId449" Type="http://schemas.openxmlformats.org/officeDocument/2006/relationships/customXml" Target="../customXml/item449.xml"/><Relationship Id="rId614" Type="http://schemas.openxmlformats.org/officeDocument/2006/relationships/customXml" Target="../customXml/item614.xml"/><Relationship Id="rId656" Type="http://schemas.openxmlformats.org/officeDocument/2006/relationships/customXml" Target="../customXml/item656.xml"/><Relationship Id="rId821" Type="http://schemas.openxmlformats.org/officeDocument/2006/relationships/customXml" Target="../customXml/item821.xml"/><Relationship Id="rId211" Type="http://schemas.openxmlformats.org/officeDocument/2006/relationships/customXml" Target="../customXml/item211.xml"/><Relationship Id="rId253" Type="http://schemas.openxmlformats.org/officeDocument/2006/relationships/customXml" Target="../customXml/item253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460" Type="http://schemas.openxmlformats.org/officeDocument/2006/relationships/customXml" Target="../customXml/item460.xml"/><Relationship Id="rId516" Type="http://schemas.openxmlformats.org/officeDocument/2006/relationships/customXml" Target="../customXml/item516.xml"/><Relationship Id="rId698" Type="http://schemas.openxmlformats.org/officeDocument/2006/relationships/customXml" Target="../customXml/item698.xml"/><Relationship Id="rId48" Type="http://schemas.openxmlformats.org/officeDocument/2006/relationships/customXml" Target="../customXml/item48.xml"/><Relationship Id="rId113" Type="http://schemas.openxmlformats.org/officeDocument/2006/relationships/customXml" Target="../customXml/item113.xml"/><Relationship Id="rId320" Type="http://schemas.openxmlformats.org/officeDocument/2006/relationships/customXml" Target="../customXml/item320.xml"/><Relationship Id="rId558" Type="http://schemas.openxmlformats.org/officeDocument/2006/relationships/customXml" Target="../customXml/item558.xml"/><Relationship Id="rId723" Type="http://schemas.openxmlformats.org/officeDocument/2006/relationships/customXml" Target="../customXml/item723.xml"/><Relationship Id="rId765" Type="http://schemas.openxmlformats.org/officeDocument/2006/relationships/customXml" Target="../customXml/item765.xml"/><Relationship Id="rId155" Type="http://schemas.openxmlformats.org/officeDocument/2006/relationships/customXml" Target="../customXml/item155.xml"/><Relationship Id="rId197" Type="http://schemas.openxmlformats.org/officeDocument/2006/relationships/customXml" Target="../customXml/item197.xml"/><Relationship Id="rId362" Type="http://schemas.openxmlformats.org/officeDocument/2006/relationships/customXml" Target="../customXml/item362.xml"/><Relationship Id="rId418" Type="http://schemas.openxmlformats.org/officeDocument/2006/relationships/customXml" Target="../customXml/item418.xml"/><Relationship Id="rId625" Type="http://schemas.openxmlformats.org/officeDocument/2006/relationships/customXml" Target="../customXml/item625.xml"/><Relationship Id="rId832" Type="http://schemas.openxmlformats.org/officeDocument/2006/relationships/slide" Target="slides/slide9.xml"/><Relationship Id="rId222" Type="http://schemas.openxmlformats.org/officeDocument/2006/relationships/customXml" Target="../customXml/item222.xml"/><Relationship Id="rId264" Type="http://schemas.openxmlformats.org/officeDocument/2006/relationships/customXml" Target="../customXml/item264.xml"/><Relationship Id="rId471" Type="http://schemas.openxmlformats.org/officeDocument/2006/relationships/customXml" Target="../customXml/item471.xml"/><Relationship Id="rId667" Type="http://schemas.openxmlformats.org/officeDocument/2006/relationships/customXml" Target="../customXml/item667.xml"/><Relationship Id="rId17" Type="http://schemas.openxmlformats.org/officeDocument/2006/relationships/customXml" Target="../customXml/item17.xml"/><Relationship Id="rId59" Type="http://schemas.openxmlformats.org/officeDocument/2006/relationships/customXml" Target="../customXml/item59.xml"/><Relationship Id="rId124" Type="http://schemas.openxmlformats.org/officeDocument/2006/relationships/customXml" Target="../customXml/item124.xml"/><Relationship Id="rId527" Type="http://schemas.openxmlformats.org/officeDocument/2006/relationships/customXml" Target="../customXml/item527.xml"/><Relationship Id="rId569" Type="http://schemas.openxmlformats.org/officeDocument/2006/relationships/customXml" Target="../customXml/item569.xml"/><Relationship Id="rId734" Type="http://schemas.openxmlformats.org/officeDocument/2006/relationships/customXml" Target="../customXml/item734.xml"/><Relationship Id="rId776" Type="http://schemas.openxmlformats.org/officeDocument/2006/relationships/customXml" Target="../customXml/item776.xml"/><Relationship Id="rId70" Type="http://schemas.openxmlformats.org/officeDocument/2006/relationships/customXml" Target="../customXml/item70.xml"/><Relationship Id="rId166" Type="http://schemas.openxmlformats.org/officeDocument/2006/relationships/customXml" Target="../customXml/item166.xml"/><Relationship Id="rId331" Type="http://schemas.openxmlformats.org/officeDocument/2006/relationships/customXml" Target="../customXml/item331.xml"/><Relationship Id="rId373" Type="http://schemas.openxmlformats.org/officeDocument/2006/relationships/customXml" Target="../customXml/item373.xml"/><Relationship Id="rId429" Type="http://schemas.openxmlformats.org/officeDocument/2006/relationships/customXml" Target="../customXml/item429.xml"/><Relationship Id="rId580" Type="http://schemas.openxmlformats.org/officeDocument/2006/relationships/customXml" Target="../customXml/item580.xml"/><Relationship Id="rId636" Type="http://schemas.openxmlformats.org/officeDocument/2006/relationships/customXml" Target="../customXml/item636.xml"/><Relationship Id="rId801" Type="http://schemas.openxmlformats.org/officeDocument/2006/relationships/customXml" Target="../customXml/item801.xml"/><Relationship Id="rId1" Type="http://schemas.openxmlformats.org/officeDocument/2006/relationships/customXml" Target="../customXml/item1.xml"/><Relationship Id="rId233" Type="http://schemas.openxmlformats.org/officeDocument/2006/relationships/customXml" Target="../customXml/item233.xml"/><Relationship Id="rId440" Type="http://schemas.openxmlformats.org/officeDocument/2006/relationships/customXml" Target="../customXml/item440.xml"/><Relationship Id="rId678" Type="http://schemas.openxmlformats.org/officeDocument/2006/relationships/customXml" Target="../customXml/item678.xml"/><Relationship Id="rId843" Type="http://schemas.openxmlformats.org/officeDocument/2006/relationships/slide" Target="slides/slide20.xml"/><Relationship Id="rId28" Type="http://schemas.openxmlformats.org/officeDocument/2006/relationships/customXml" Target="../customXml/item28.xml"/><Relationship Id="rId275" Type="http://schemas.openxmlformats.org/officeDocument/2006/relationships/customXml" Target="../customXml/item275.xml"/><Relationship Id="rId300" Type="http://schemas.openxmlformats.org/officeDocument/2006/relationships/customXml" Target="../customXml/item300.xml"/><Relationship Id="rId482" Type="http://schemas.openxmlformats.org/officeDocument/2006/relationships/customXml" Target="../customXml/item482.xml"/><Relationship Id="rId538" Type="http://schemas.openxmlformats.org/officeDocument/2006/relationships/customXml" Target="../customXml/item538.xml"/><Relationship Id="rId703" Type="http://schemas.openxmlformats.org/officeDocument/2006/relationships/customXml" Target="../customXml/item703.xml"/><Relationship Id="rId745" Type="http://schemas.openxmlformats.org/officeDocument/2006/relationships/customXml" Target="../customXml/item745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77" Type="http://schemas.openxmlformats.org/officeDocument/2006/relationships/customXml" Target="../customXml/item177.xml"/><Relationship Id="rId342" Type="http://schemas.openxmlformats.org/officeDocument/2006/relationships/customXml" Target="../customXml/item342.xml"/><Relationship Id="rId384" Type="http://schemas.openxmlformats.org/officeDocument/2006/relationships/customXml" Target="../customXml/item384.xml"/><Relationship Id="rId591" Type="http://schemas.openxmlformats.org/officeDocument/2006/relationships/customXml" Target="../customXml/item591.xml"/><Relationship Id="rId605" Type="http://schemas.openxmlformats.org/officeDocument/2006/relationships/customXml" Target="../customXml/item605.xml"/><Relationship Id="rId787" Type="http://schemas.openxmlformats.org/officeDocument/2006/relationships/customXml" Target="../customXml/item787.xml"/><Relationship Id="rId812" Type="http://schemas.openxmlformats.org/officeDocument/2006/relationships/customXml" Target="../customXml/item812.xml"/><Relationship Id="rId202" Type="http://schemas.openxmlformats.org/officeDocument/2006/relationships/customXml" Target="../customXml/item202.xml"/><Relationship Id="rId244" Type="http://schemas.openxmlformats.org/officeDocument/2006/relationships/customXml" Target="../customXml/item244.xml"/><Relationship Id="rId647" Type="http://schemas.openxmlformats.org/officeDocument/2006/relationships/customXml" Target="../customXml/item647.xml"/><Relationship Id="rId689" Type="http://schemas.openxmlformats.org/officeDocument/2006/relationships/customXml" Target="../customXml/item689.xml"/><Relationship Id="rId39" Type="http://schemas.openxmlformats.org/officeDocument/2006/relationships/customXml" Target="../customXml/item39.xml"/><Relationship Id="rId286" Type="http://schemas.openxmlformats.org/officeDocument/2006/relationships/customXml" Target="../customXml/item286.xml"/><Relationship Id="rId451" Type="http://schemas.openxmlformats.org/officeDocument/2006/relationships/customXml" Target="../customXml/item451.xml"/><Relationship Id="rId493" Type="http://schemas.openxmlformats.org/officeDocument/2006/relationships/customXml" Target="../customXml/item493.xml"/><Relationship Id="rId507" Type="http://schemas.openxmlformats.org/officeDocument/2006/relationships/customXml" Target="../customXml/item507.xml"/><Relationship Id="rId549" Type="http://schemas.openxmlformats.org/officeDocument/2006/relationships/customXml" Target="../customXml/item549.xml"/><Relationship Id="rId714" Type="http://schemas.openxmlformats.org/officeDocument/2006/relationships/customXml" Target="../customXml/item714.xml"/><Relationship Id="rId756" Type="http://schemas.openxmlformats.org/officeDocument/2006/relationships/customXml" Target="../customXml/item756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46" Type="http://schemas.openxmlformats.org/officeDocument/2006/relationships/customXml" Target="../customXml/item146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53" Type="http://schemas.openxmlformats.org/officeDocument/2006/relationships/customXml" Target="../customXml/item353.xml"/><Relationship Id="rId395" Type="http://schemas.openxmlformats.org/officeDocument/2006/relationships/customXml" Target="../customXml/item395.xml"/><Relationship Id="rId409" Type="http://schemas.openxmlformats.org/officeDocument/2006/relationships/customXml" Target="../customXml/item409.xml"/><Relationship Id="rId560" Type="http://schemas.openxmlformats.org/officeDocument/2006/relationships/customXml" Target="../customXml/item560.xml"/><Relationship Id="rId798" Type="http://schemas.openxmlformats.org/officeDocument/2006/relationships/customXml" Target="../customXml/item798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420" Type="http://schemas.openxmlformats.org/officeDocument/2006/relationships/customXml" Target="../customXml/item420.xml"/><Relationship Id="rId616" Type="http://schemas.openxmlformats.org/officeDocument/2006/relationships/customXml" Target="../customXml/item616.xml"/><Relationship Id="rId658" Type="http://schemas.openxmlformats.org/officeDocument/2006/relationships/customXml" Target="../customXml/item658.xml"/><Relationship Id="rId823" Type="http://schemas.openxmlformats.org/officeDocument/2006/relationships/slideMaster" Target="slideMasters/slideMaster1.xml"/><Relationship Id="rId255" Type="http://schemas.openxmlformats.org/officeDocument/2006/relationships/customXml" Target="../customXml/item255.xml"/><Relationship Id="rId297" Type="http://schemas.openxmlformats.org/officeDocument/2006/relationships/customXml" Target="../customXml/item297.xml"/><Relationship Id="rId462" Type="http://schemas.openxmlformats.org/officeDocument/2006/relationships/customXml" Target="../customXml/item462.xml"/><Relationship Id="rId518" Type="http://schemas.openxmlformats.org/officeDocument/2006/relationships/customXml" Target="../customXml/item518.xml"/><Relationship Id="rId725" Type="http://schemas.openxmlformats.org/officeDocument/2006/relationships/customXml" Target="../customXml/item725.xml"/><Relationship Id="rId115" Type="http://schemas.openxmlformats.org/officeDocument/2006/relationships/customXml" Target="../customXml/item115.xml"/><Relationship Id="rId157" Type="http://schemas.openxmlformats.org/officeDocument/2006/relationships/customXml" Target="../customXml/item157.xml"/><Relationship Id="rId322" Type="http://schemas.openxmlformats.org/officeDocument/2006/relationships/customXml" Target="../customXml/item322.xml"/><Relationship Id="rId364" Type="http://schemas.openxmlformats.org/officeDocument/2006/relationships/customXml" Target="../customXml/item364.xml"/><Relationship Id="rId767" Type="http://schemas.openxmlformats.org/officeDocument/2006/relationships/customXml" Target="../customXml/item767.xml"/><Relationship Id="rId61" Type="http://schemas.openxmlformats.org/officeDocument/2006/relationships/customXml" Target="../customXml/item61.xml"/><Relationship Id="rId199" Type="http://schemas.openxmlformats.org/officeDocument/2006/relationships/customXml" Target="../customXml/item199.xml"/><Relationship Id="rId571" Type="http://schemas.openxmlformats.org/officeDocument/2006/relationships/customXml" Target="../customXml/item571.xml"/><Relationship Id="rId627" Type="http://schemas.openxmlformats.org/officeDocument/2006/relationships/customXml" Target="../customXml/item627.xml"/><Relationship Id="rId669" Type="http://schemas.openxmlformats.org/officeDocument/2006/relationships/customXml" Target="../customXml/item669.xml"/><Relationship Id="rId834" Type="http://schemas.openxmlformats.org/officeDocument/2006/relationships/slide" Target="slides/slide11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66" Type="http://schemas.openxmlformats.org/officeDocument/2006/relationships/customXml" Target="../customXml/item266.xml"/><Relationship Id="rId431" Type="http://schemas.openxmlformats.org/officeDocument/2006/relationships/customXml" Target="../customXml/item431.xml"/><Relationship Id="rId473" Type="http://schemas.openxmlformats.org/officeDocument/2006/relationships/customXml" Target="../customXml/item473.xml"/><Relationship Id="rId529" Type="http://schemas.openxmlformats.org/officeDocument/2006/relationships/customXml" Target="../customXml/item529.xml"/><Relationship Id="rId680" Type="http://schemas.openxmlformats.org/officeDocument/2006/relationships/customXml" Target="../customXml/item680.xml"/><Relationship Id="rId736" Type="http://schemas.openxmlformats.org/officeDocument/2006/relationships/customXml" Target="../customXml/item736.xml"/><Relationship Id="rId30" Type="http://schemas.openxmlformats.org/officeDocument/2006/relationships/customXml" Target="../customXml/item30.xml"/><Relationship Id="rId126" Type="http://schemas.openxmlformats.org/officeDocument/2006/relationships/customXml" Target="../customXml/item126.xml"/><Relationship Id="rId168" Type="http://schemas.openxmlformats.org/officeDocument/2006/relationships/customXml" Target="../customXml/item168.xml"/><Relationship Id="rId333" Type="http://schemas.openxmlformats.org/officeDocument/2006/relationships/customXml" Target="../customXml/item333.xml"/><Relationship Id="rId540" Type="http://schemas.openxmlformats.org/officeDocument/2006/relationships/customXml" Target="../customXml/item540.xml"/><Relationship Id="rId778" Type="http://schemas.openxmlformats.org/officeDocument/2006/relationships/customXml" Target="../customXml/item778.xml"/><Relationship Id="rId72" Type="http://schemas.openxmlformats.org/officeDocument/2006/relationships/customXml" Target="../customXml/item72.xml"/><Relationship Id="rId375" Type="http://schemas.openxmlformats.org/officeDocument/2006/relationships/customXml" Target="../customXml/item375.xml"/><Relationship Id="rId582" Type="http://schemas.openxmlformats.org/officeDocument/2006/relationships/customXml" Target="../customXml/item582.xml"/><Relationship Id="rId638" Type="http://schemas.openxmlformats.org/officeDocument/2006/relationships/customXml" Target="../customXml/item638.xml"/><Relationship Id="rId803" Type="http://schemas.openxmlformats.org/officeDocument/2006/relationships/customXml" Target="../customXml/item803.xml"/><Relationship Id="rId845" Type="http://schemas.openxmlformats.org/officeDocument/2006/relationships/slide" Target="slides/slide22.xml"/><Relationship Id="rId3" Type="http://schemas.openxmlformats.org/officeDocument/2006/relationships/customXml" Target="../customXml/item3.xml"/><Relationship Id="rId235" Type="http://schemas.openxmlformats.org/officeDocument/2006/relationships/customXml" Target="../customXml/item235.xml"/><Relationship Id="rId277" Type="http://schemas.openxmlformats.org/officeDocument/2006/relationships/customXml" Target="../customXml/item277.xml"/><Relationship Id="rId400" Type="http://schemas.openxmlformats.org/officeDocument/2006/relationships/customXml" Target="../customXml/item400.xml"/><Relationship Id="rId442" Type="http://schemas.openxmlformats.org/officeDocument/2006/relationships/customXml" Target="../customXml/item442.xml"/><Relationship Id="rId484" Type="http://schemas.openxmlformats.org/officeDocument/2006/relationships/customXml" Target="../customXml/item484.xml"/><Relationship Id="rId705" Type="http://schemas.openxmlformats.org/officeDocument/2006/relationships/customXml" Target="../customXml/item705.xml"/><Relationship Id="rId137" Type="http://schemas.openxmlformats.org/officeDocument/2006/relationships/customXml" Target="../customXml/item137.xml"/><Relationship Id="rId302" Type="http://schemas.openxmlformats.org/officeDocument/2006/relationships/customXml" Target="../customXml/item302.xml"/><Relationship Id="rId344" Type="http://schemas.openxmlformats.org/officeDocument/2006/relationships/customXml" Target="../customXml/item344.xml"/><Relationship Id="rId691" Type="http://schemas.openxmlformats.org/officeDocument/2006/relationships/customXml" Target="../customXml/item691.xml"/><Relationship Id="rId747" Type="http://schemas.openxmlformats.org/officeDocument/2006/relationships/customXml" Target="../customXml/item747.xml"/><Relationship Id="rId789" Type="http://schemas.openxmlformats.org/officeDocument/2006/relationships/customXml" Target="../customXml/item789.xml"/><Relationship Id="rId41" Type="http://schemas.openxmlformats.org/officeDocument/2006/relationships/customXml" Target="../customXml/item41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86" Type="http://schemas.openxmlformats.org/officeDocument/2006/relationships/customXml" Target="../customXml/item386.xml"/><Relationship Id="rId551" Type="http://schemas.openxmlformats.org/officeDocument/2006/relationships/customXml" Target="../customXml/item551.xml"/><Relationship Id="rId593" Type="http://schemas.openxmlformats.org/officeDocument/2006/relationships/customXml" Target="../customXml/item593.xml"/><Relationship Id="rId607" Type="http://schemas.openxmlformats.org/officeDocument/2006/relationships/customXml" Target="../customXml/item607.xml"/><Relationship Id="rId649" Type="http://schemas.openxmlformats.org/officeDocument/2006/relationships/customXml" Target="../customXml/item649.xml"/><Relationship Id="rId814" Type="http://schemas.openxmlformats.org/officeDocument/2006/relationships/customXml" Target="../customXml/item814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46" Type="http://schemas.openxmlformats.org/officeDocument/2006/relationships/customXml" Target="../customXml/item246.xml"/><Relationship Id="rId288" Type="http://schemas.openxmlformats.org/officeDocument/2006/relationships/customXml" Target="../customXml/item288.xml"/><Relationship Id="rId411" Type="http://schemas.openxmlformats.org/officeDocument/2006/relationships/customXml" Target="../customXml/item411.xml"/><Relationship Id="rId453" Type="http://schemas.openxmlformats.org/officeDocument/2006/relationships/customXml" Target="../customXml/item453.xml"/><Relationship Id="rId509" Type="http://schemas.openxmlformats.org/officeDocument/2006/relationships/customXml" Target="../customXml/item509.xml"/><Relationship Id="rId660" Type="http://schemas.openxmlformats.org/officeDocument/2006/relationships/customXml" Target="../customXml/item660.xml"/><Relationship Id="rId106" Type="http://schemas.openxmlformats.org/officeDocument/2006/relationships/customXml" Target="../customXml/item106.xml"/><Relationship Id="rId313" Type="http://schemas.openxmlformats.org/officeDocument/2006/relationships/customXml" Target="../customXml/item313.xml"/><Relationship Id="rId495" Type="http://schemas.openxmlformats.org/officeDocument/2006/relationships/customXml" Target="../customXml/item495.xml"/><Relationship Id="rId716" Type="http://schemas.openxmlformats.org/officeDocument/2006/relationships/customXml" Target="../customXml/item716.xml"/><Relationship Id="rId758" Type="http://schemas.openxmlformats.org/officeDocument/2006/relationships/customXml" Target="../customXml/item758.xml"/><Relationship Id="rId10" Type="http://schemas.openxmlformats.org/officeDocument/2006/relationships/customXml" Target="../customXml/item10.xml"/><Relationship Id="rId52" Type="http://schemas.openxmlformats.org/officeDocument/2006/relationships/customXml" Target="../customXml/item52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355" Type="http://schemas.openxmlformats.org/officeDocument/2006/relationships/customXml" Target="../customXml/item355.xml"/><Relationship Id="rId397" Type="http://schemas.openxmlformats.org/officeDocument/2006/relationships/customXml" Target="../customXml/item397.xml"/><Relationship Id="rId520" Type="http://schemas.openxmlformats.org/officeDocument/2006/relationships/customXml" Target="../customXml/item520.xml"/><Relationship Id="rId562" Type="http://schemas.openxmlformats.org/officeDocument/2006/relationships/customXml" Target="../customXml/item562.xml"/><Relationship Id="rId618" Type="http://schemas.openxmlformats.org/officeDocument/2006/relationships/customXml" Target="../customXml/item618.xml"/><Relationship Id="rId825" Type="http://schemas.openxmlformats.org/officeDocument/2006/relationships/slide" Target="slides/slide2.xml"/><Relationship Id="rId215" Type="http://schemas.openxmlformats.org/officeDocument/2006/relationships/customXml" Target="../customXml/item215.xml"/><Relationship Id="rId257" Type="http://schemas.openxmlformats.org/officeDocument/2006/relationships/customXml" Target="../customXml/item257.xml"/><Relationship Id="rId422" Type="http://schemas.openxmlformats.org/officeDocument/2006/relationships/customXml" Target="../customXml/item422.xml"/><Relationship Id="rId464" Type="http://schemas.openxmlformats.org/officeDocument/2006/relationships/customXml" Target="../customXml/item464.xml"/><Relationship Id="rId299" Type="http://schemas.openxmlformats.org/officeDocument/2006/relationships/customXml" Target="../customXml/item299.xml"/><Relationship Id="rId727" Type="http://schemas.openxmlformats.org/officeDocument/2006/relationships/customXml" Target="../customXml/item727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366" Type="http://schemas.openxmlformats.org/officeDocument/2006/relationships/customXml" Target="../customXml/item366.xml"/><Relationship Id="rId573" Type="http://schemas.openxmlformats.org/officeDocument/2006/relationships/customXml" Target="../customXml/item573.xml"/><Relationship Id="rId780" Type="http://schemas.openxmlformats.org/officeDocument/2006/relationships/customXml" Target="../customXml/item780.xml"/><Relationship Id="rId226" Type="http://schemas.openxmlformats.org/officeDocument/2006/relationships/customXml" Target="../customXml/item226.xml"/><Relationship Id="rId433" Type="http://schemas.openxmlformats.org/officeDocument/2006/relationships/customXml" Target="../customXml/item433.xml"/><Relationship Id="rId640" Type="http://schemas.openxmlformats.org/officeDocument/2006/relationships/customXml" Target="../customXml/item640.xml"/><Relationship Id="rId738" Type="http://schemas.openxmlformats.org/officeDocument/2006/relationships/customXml" Target="../customXml/item738.xml"/><Relationship Id="rId74" Type="http://schemas.openxmlformats.org/officeDocument/2006/relationships/customXml" Target="../customXml/item74.xml"/><Relationship Id="rId377" Type="http://schemas.openxmlformats.org/officeDocument/2006/relationships/customXml" Target="../customXml/item377.xml"/><Relationship Id="rId500" Type="http://schemas.openxmlformats.org/officeDocument/2006/relationships/customXml" Target="../customXml/item500.xml"/><Relationship Id="rId584" Type="http://schemas.openxmlformats.org/officeDocument/2006/relationships/customXml" Target="../customXml/item584.xml"/><Relationship Id="rId805" Type="http://schemas.openxmlformats.org/officeDocument/2006/relationships/customXml" Target="../customXml/item805.xml"/><Relationship Id="rId5" Type="http://schemas.openxmlformats.org/officeDocument/2006/relationships/customXml" Target="../customXml/item5.xml"/><Relationship Id="rId237" Type="http://schemas.openxmlformats.org/officeDocument/2006/relationships/customXml" Target="../customXml/item237.xml"/><Relationship Id="rId791" Type="http://schemas.openxmlformats.org/officeDocument/2006/relationships/customXml" Target="../customXml/item791.xml"/><Relationship Id="rId444" Type="http://schemas.openxmlformats.org/officeDocument/2006/relationships/customXml" Target="../customXml/item444.xml"/><Relationship Id="rId651" Type="http://schemas.openxmlformats.org/officeDocument/2006/relationships/customXml" Target="../customXml/item651.xml"/><Relationship Id="rId749" Type="http://schemas.openxmlformats.org/officeDocument/2006/relationships/customXml" Target="../customXml/item749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88" Type="http://schemas.openxmlformats.org/officeDocument/2006/relationships/customXml" Target="../customXml/item388.xml"/><Relationship Id="rId511" Type="http://schemas.openxmlformats.org/officeDocument/2006/relationships/customXml" Target="../customXml/item511.xml"/><Relationship Id="rId609" Type="http://schemas.openxmlformats.org/officeDocument/2006/relationships/customXml" Target="../customXml/item609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595" Type="http://schemas.openxmlformats.org/officeDocument/2006/relationships/customXml" Target="../customXml/item595.xml"/><Relationship Id="rId816" Type="http://schemas.openxmlformats.org/officeDocument/2006/relationships/customXml" Target="../customXml/item816.xml"/><Relationship Id="rId248" Type="http://schemas.openxmlformats.org/officeDocument/2006/relationships/customXml" Target="../customXml/item248.xml"/><Relationship Id="rId455" Type="http://schemas.openxmlformats.org/officeDocument/2006/relationships/customXml" Target="../customXml/item455.xml"/><Relationship Id="rId662" Type="http://schemas.openxmlformats.org/officeDocument/2006/relationships/customXml" Target="../customXml/item662.xml"/><Relationship Id="rId12" Type="http://schemas.openxmlformats.org/officeDocument/2006/relationships/customXml" Target="../customXml/item12.xml"/><Relationship Id="rId108" Type="http://schemas.openxmlformats.org/officeDocument/2006/relationships/customXml" Target="../customXml/item108.xml"/><Relationship Id="rId315" Type="http://schemas.openxmlformats.org/officeDocument/2006/relationships/customXml" Target="../customXml/item315.xml"/><Relationship Id="rId522" Type="http://schemas.openxmlformats.org/officeDocument/2006/relationships/customXml" Target="../customXml/item522.xml"/><Relationship Id="rId96" Type="http://schemas.openxmlformats.org/officeDocument/2006/relationships/customXml" Target="../customXml/item96.xml"/><Relationship Id="rId161" Type="http://schemas.openxmlformats.org/officeDocument/2006/relationships/customXml" Target="../customXml/item161.xml"/><Relationship Id="rId399" Type="http://schemas.openxmlformats.org/officeDocument/2006/relationships/customXml" Target="../customXml/item399.xml"/><Relationship Id="rId827" Type="http://schemas.openxmlformats.org/officeDocument/2006/relationships/slide" Target="slides/slide4.xml"/><Relationship Id="rId259" Type="http://schemas.openxmlformats.org/officeDocument/2006/relationships/customXml" Target="../customXml/item259.xml"/><Relationship Id="rId466" Type="http://schemas.openxmlformats.org/officeDocument/2006/relationships/customXml" Target="../customXml/item466.xml"/><Relationship Id="rId673" Type="http://schemas.openxmlformats.org/officeDocument/2006/relationships/customXml" Target="../customXml/item673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326" Type="http://schemas.openxmlformats.org/officeDocument/2006/relationships/customXml" Target="../customXml/item326.xml"/><Relationship Id="rId533" Type="http://schemas.openxmlformats.org/officeDocument/2006/relationships/customXml" Target="../customXml/item533.xml"/><Relationship Id="rId740" Type="http://schemas.openxmlformats.org/officeDocument/2006/relationships/customXml" Target="../customXml/item740.xml"/><Relationship Id="rId838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1F739-8011-4BCD-9704-4E390046160B}" type="datetimeFigureOut">
              <a:rPr lang="en-AU" smtClean="0"/>
              <a:t>11/05/2017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876A4-6FB8-4F8F-B4FD-4E180CF95A97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19260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47638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20244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12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69199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13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42763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14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95067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18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99537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19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41335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20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945954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21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425105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22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656889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23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49617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160596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24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88464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20392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157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8460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06518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60082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66460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21327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customXml" Target="../../customXml/item85.xml"/><Relationship Id="rId1" Type="http://schemas.openxmlformats.org/officeDocument/2006/relationships/customXml" Target="../../customXml/item278.xml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38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slide" Target="../slides/slide10.xml"/><Relationship Id="rId13" Type="http://schemas.openxmlformats.org/officeDocument/2006/relationships/slide" Target="../slides/slide14.xml"/><Relationship Id="rId3" Type="http://schemas.openxmlformats.org/officeDocument/2006/relationships/slideMaster" Target="../slideMasters/slideMaster1.xml"/><Relationship Id="rId7" Type="http://schemas.openxmlformats.org/officeDocument/2006/relationships/slide" Target="../slides/slide8.xml"/><Relationship Id="rId12" Type="http://schemas.openxmlformats.org/officeDocument/2006/relationships/slide" Target="../slides/slide19.xml"/><Relationship Id="rId2" Type="http://schemas.openxmlformats.org/officeDocument/2006/relationships/customXml" Target="../../customXml/item125.xml"/><Relationship Id="rId1" Type="http://schemas.openxmlformats.org/officeDocument/2006/relationships/customXml" Target="../../customXml/item449.xml"/><Relationship Id="rId6" Type="http://schemas.openxmlformats.org/officeDocument/2006/relationships/slide" Target="../slides/slide3.xml"/><Relationship Id="rId11" Type="http://schemas.openxmlformats.org/officeDocument/2006/relationships/slide" Target="../slides/slide24.xml"/><Relationship Id="rId5" Type="http://schemas.openxmlformats.org/officeDocument/2006/relationships/slide" Target="../slides/slide2.xml"/><Relationship Id="rId10" Type="http://schemas.openxmlformats.org/officeDocument/2006/relationships/slide" Target="../slides/slide20.xml"/><Relationship Id="rId4" Type="http://schemas.openxmlformats.org/officeDocument/2006/relationships/image" Target="../media/image1.png"/><Relationship Id="rId9" Type="http://schemas.openxmlformats.org/officeDocument/2006/relationships/slide" Target="../slides/slide18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514.xml"/><Relationship Id="rId2" Type="http://schemas.openxmlformats.org/officeDocument/2006/relationships/customXml" Target="../../customXml/item140.xml"/><Relationship Id="rId1" Type="http://schemas.openxmlformats.org/officeDocument/2006/relationships/customXml" Target="../../customXml/item760.xml"/><Relationship Id="rId5" Type="http://schemas.openxmlformats.org/officeDocument/2006/relationships/image" Target="../media/image1.png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t>11/05/2017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54999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widescreen with title for sta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t>11/05/2017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t>‹#›</a:t>
            </a:fld>
            <a:endParaRPr lang="en-AU" dirty="0"/>
          </a:p>
        </p:txBody>
      </p:sp>
      <p:grpSp>
        <p:nvGrpSpPr>
          <p:cNvPr id="24" name="Group 23"/>
          <p:cNvGrpSpPr/>
          <p:nvPr/>
        </p:nvGrpSpPr>
        <p:grpSpPr>
          <a:xfrm>
            <a:off x="0" y="0"/>
            <a:ext cx="12216391" cy="6858000"/>
            <a:chOff x="0" y="0"/>
            <a:chExt cx="9144000" cy="6858000"/>
          </a:xfrm>
        </p:grpSpPr>
        <p:sp>
          <p:nvSpPr>
            <p:cNvPr id="31" name="Rectangle 3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80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6200" y="309484"/>
              <a:ext cx="8991600" cy="643773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800" kern="0" dirty="0">
                <a:solidFill>
                  <a:prstClr val="white"/>
                </a:solidFill>
                <a:latin typeface="Segoe UI"/>
              </a:endParaRPr>
            </a:p>
          </p:txBody>
        </p:sp>
      </p:grpSp>
      <p:sp>
        <p:nvSpPr>
          <p:cNvPr id="34" name="Oval 33"/>
          <p:cNvSpPr/>
          <p:nvPr userDrawn="1"/>
        </p:nvSpPr>
        <p:spPr>
          <a:xfrm>
            <a:off x="136444" y="80065"/>
            <a:ext cx="145536" cy="150875"/>
          </a:xfrm>
          <a:prstGeom prst="ellipse">
            <a:avLst/>
          </a:prstGeom>
          <a:gradFill flip="none" rotWithShape="1">
            <a:gsLst>
              <a:gs pos="91000">
                <a:srgbClr val="FFFFFF">
                  <a:lumMod val="85000"/>
                </a:srgbClr>
              </a:gs>
              <a:gs pos="36000">
                <a:srgbClr val="FFFFFF">
                  <a:lumMod val="95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0"/>
            <a:tileRect/>
          </a:gra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36" name="Picture 3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15" y="370215"/>
            <a:ext cx="362108" cy="521029"/>
          </a:xfrm>
          <a:prstGeom prst="rect">
            <a:avLst/>
          </a:prstGeom>
        </p:spPr>
      </p:pic>
      <p:sp>
        <p:nvSpPr>
          <p:cNvPr id="37" name="Content"/>
          <p:cNvSpPr txBox="1"/>
          <p:nvPr userDrawn="1">
            <p:custDataLst>
              <p:custData r:id="rId1"/>
            </p:custDataLst>
          </p:nvPr>
        </p:nvSpPr>
        <p:spPr>
          <a:xfrm>
            <a:off x="478476" y="566225"/>
            <a:ext cx="219739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NBA Management System</a:t>
            </a:r>
          </a:p>
        </p:txBody>
      </p:sp>
      <p:sp>
        <p:nvSpPr>
          <p:cNvPr id="38" name="Rectangle 37"/>
          <p:cNvSpPr/>
          <p:nvPr userDrawn="1"/>
        </p:nvSpPr>
        <p:spPr>
          <a:xfrm>
            <a:off x="111469" y="6513721"/>
            <a:ext cx="12003117" cy="234896"/>
          </a:xfrm>
          <a:prstGeom prst="rect">
            <a:avLst/>
          </a:prstGeom>
          <a:solidFill>
            <a:srgbClr val="699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9" name="Content"/>
          <p:cNvSpPr txBox="1"/>
          <p:nvPr userDrawn="1">
            <p:custDataLst>
              <p:custData r:id="rId2"/>
            </p:custDataLst>
          </p:nvPr>
        </p:nvSpPr>
        <p:spPr>
          <a:xfrm>
            <a:off x="111468" y="6525435"/>
            <a:ext cx="12003118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The current season is 2016-2017, and the NBA already has a history of 71 years.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81980" y="41227"/>
            <a:ext cx="3649940" cy="244862"/>
          </a:xfrm>
        </p:spPr>
        <p:txBody>
          <a:bodyPr anchor="t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AU" sz="1200" b="0" i="0" u="none" kern="1200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AU" dirty="0"/>
          </a:p>
        </p:txBody>
      </p:sp>
      <p:cxnSp>
        <p:nvCxnSpPr>
          <p:cNvPr id="45" name="Straight Connector 44"/>
          <p:cNvCxnSpPr/>
          <p:nvPr userDrawn="1"/>
        </p:nvCxnSpPr>
        <p:spPr>
          <a:xfrm>
            <a:off x="111468" y="909057"/>
            <a:ext cx="12028723" cy="0"/>
          </a:xfrm>
          <a:prstGeom prst="line">
            <a:avLst/>
          </a:prstGeom>
          <a:ln>
            <a:solidFill>
              <a:srgbClr val="6995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Minimize - Maximize - Close"/>
          <p:cNvGrpSpPr/>
          <p:nvPr userDrawn="1"/>
        </p:nvGrpSpPr>
        <p:grpSpPr>
          <a:xfrm>
            <a:off x="11704702" y="92599"/>
            <a:ext cx="384527" cy="78032"/>
            <a:chOff x="9347642" y="131588"/>
            <a:chExt cx="384527" cy="78032"/>
          </a:xfrm>
        </p:grpSpPr>
        <p:cxnSp>
          <p:nvCxnSpPr>
            <p:cNvPr id="33" name="Line"/>
            <p:cNvCxnSpPr/>
            <p:nvPr/>
          </p:nvCxnSpPr>
          <p:spPr>
            <a:xfrm>
              <a:off x="9661396" y="131588"/>
              <a:ext cx="70773" cy="7620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cxnSp>
          <p:nvCxnSpPr>
            <p:cNvPr id="35" name="Line"/>
            <p:cNvCxnSpPr/>
            <p:nvPr/>
          </p:nvCxnSpPr>
          <p:spPr>
            <a:xfrm flipH="1">
              <a:off x="9661395" y="131588"/>
              <a:ext cx="70773" cy="7620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sp>
          <p:nvSpPr>
            <p:cNvPr id="40" name="Line"/>
            <p:cNvSpPr/>
            <p:nvPr/>
          </p:nvSpPr>
          <p:spPr>
            <a:xfrm rot="10800000" flipV="1">
              <a:off x="9499472" y="143255"/>
              <a:ext cx="91440" cy="9144"/>
            </a:xfrm>
            <a:prstGeom prst="rect">
              <a:avLst/>
            </a:prstGeom>
            <a:solidFill>
              <a:srgbClr val="919191"/>
            </a:solidFill>
            <a:ln w="3175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1" name="Line"/>
            <p:cNvSpPr/>
            <p:nvPr/>
          </p:nvSpPr>
          <p:spPr>
            <a:xfrm rot="10800000" flipV="1">
              <a:off x="9498658" y="135261"/>
              <a:ext cx="91440" cy="72527"/>
            </a:xfrm>
            <a:prstGeom prst="rect">
              <a:avLst/>
            </a:prstGeom>
            <a:noFill/>
            <a:ln w="1270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2" name="Line"/>
            <p:cNvSpPr/>
            <p:nvPr/>
          </p:nvSpPr>
          <p:spPr>
            <a:xfrm rot="10800000" flipV="1">
              <a:off x="9347642" y="200476"/>
              <a:ext cx="91440" cy="9144"/>
            </a:xfrm>
            <a:prstGeom prst="rect">
              <a:avLst/>
            </a:prstGeom>
            <a:solidFill>
              <a:srgbClr val="919191"/>
            </a:solidFill>
            <a:ln w="3175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7228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t>11/05/2017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9635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t>11/05/2017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11513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t>11/05/2017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21117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t>11/05/2017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570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t>11/05/2017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92765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t>11/05/2017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6034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t>11/05/2017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5844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t>11/05/2017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59983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t>11/05/2017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77306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t>11/05/2017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90552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 screen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t>11/05/2017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t>‹#›</a:t>
            </a:fld>
            <a:endParaRPr lang="en-AU" dirty="0"/>
          </a:p>
        </p:txBody>
      </p:sp>
      <p:grpSp>
        <p:nvGrpSpPr>
          <p:cNvPr id="7" name="Group 6"/>
          <p:cNvGrpSpPr/>
          <p:nvPr/>
        </p:nvGrpSpPr>
        <p:grpSpPr>
          <a:xfrm>
            <a:off x="3072392" y="0"/>
            <a:ext cx="9143999" cy="6858000"/>
            <a:chOff x="0" y="0"/>
            <a:chExt cx="9144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80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6200" y="309484"/>
              <a:ext cx="8991600" cy="643773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800" kern="0" dirty="0">
                <a:solidFill>
                  <a:prstClr val="white"/>
                </a:solidFill>
                <a:latin typeface="Segoe UI"/>
              </a:endParaRPr>
            </a:p>
          </p:txBody>
        </p:sp>
      </p:grpSp>
      <p:grpSp>
        <p:nvGrpSpPr>
          <p:cNvPr id="8" name="Minimize - Maximize - Close"/>
          <p:cNvGrpSpPr/>
          <p:nvPr/>
        </p:nvGrpSpPr>
        <p:grpSpPr>
          <a:xfrm>
            <a:off x="11704702" y="92599"/>
            <a:ext cx="384527" cy="78032"/>
            <a:chOff x="9347642" y="131588"/>
            <a:chExt cx="384527" cy="78032"/>
          </a:xfrm>
        </p:grpSpPr>
        <p:cxnSp>
          <p:nvCxnSpPr>
            <p:cNvPr id="10" name="Line"/>
            <p:cNvCxnSpPr/>
            <p:nvPr/>
          </p:nvCxnSpPr>
          <p:spPr>
            <a:xfrm>
              <a:off x="9661396" y="131588"/>
              <a:ext cx="70773" cy="7620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cxnSp>
          <p:nvCxnSpPr>
            <p:cNvPr id="11" name="Line"/>
            <p:cNvCxnSpPr/>
            <p:nvPr/>
          </p:nvCxnSpPr>
          <p:spPr>
            <a:xfrm flipH="1">
              <a:off x="9661395" y="131588"/>
              <a:ext cx="70773" cy="7620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sp>
          <p:nvSpPr>
            <p:cNvPr id="12" name="Line"/>
            <p:cNvSpPr/>
            <p:nvPr/>
          </p:nvSpPr>
          <p:spPr>
            <a:xfrm rot="10800000" flipV="1">
              <a:off x="9499472" y="143255"/>
              <a:ext cx="91440" cy="9144"/>
            </a:xfrm>
            <a:prstGeom prst="rect">
              <a:avLst/>
            </a:prstGeom>
            <a:solidFill>
              <a:srgbClr val="919191"/>
            </a:solidFill>
            <a:ln w="3175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Line"/>
            <p:cNvSpPr/>
            <p:nvPr/>
          </p:nvSpPr>
          <p:spPr>
            <a:xfrm rot="10800000" flipV="1">
              <a:off x="9498658" y="135261"/>
              <a:ext cx="91440" cy="72527"/>
            </a:xfrm>
            <a:prstGeom prst="rect">
              <a:avLst/>
            </a:prstGeom>
            <a:noFill/>
            <a:ln w="1270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Line"/>
            <p:cNvSpPr/>
            <p:nvPr/>
          </p:nvSpPr>
          <p:spPr>
            <a:xfrm rot="10800000" flipV="1">
              <a:off x="9347642" y="200476"/>
              <a:ext cx="91440" cy="9144"/>
            </a:xfrm>
            <a:prstGeom prst="rect">
              <a:avLst/>
            </a:prstGeom>
            <a:solidFill>
              <a:srgbClr val="919191"/>
            </a:solidFill>
            <a:ln w="3175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9" name="Oval 8"/>
          <p:cNvSpPr/>
          <p:nvPr/>
        </p:nvSpPr>
        <p:spPr>
          <a:xfrm>
            <a:off x="3155869" y="80065"/>
            <a:ext cx="145536" cy="150875"/>
          </a:xfrm>
          <a:prstGeom prst="ellipse">
            <a:avLst/>
          </a:prstGeom>
          <a:gradFill flip="none" rotWithShape="1">
            <a:gsLst>
              <a:gs pos="91000">
                <a:srgbClr val="FFFFFF">
                  <a:lumMod val="85000"/>
                </a:srgbClr>
              </a:gs>
              <a:gs pos="36000">
                <a:srgbClr val="FFFFFF">
                  <a:lumMod val="95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0"/>
            <a:tileRect/>
          </a:gra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3148592" y="6567670"/>
            <a:ext cx="8997260" cy="232109"/>
          </a:xfrm>
          <a:prstGeom prst="rect">
            <a:avLst/>
          </a:prstGeom>
          <a:solidFill>
            <a:srgbClr val="699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8" name="Content"/>
          <p:cNvSpPr txBox="1"/>
          <p:nvPr userDrawn="1">
            <p:custDataLst>
              <p:custData r:id="rId1"/>
            </p:custDataLst>
          </p:nvPr>
        </p:nvSpPr>
        <p:spPr>
          <a:xfrm>
            <a:off x="3142931" y="6556095"/>
            <a:ext cx="8997260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The current season is 2016-2017, and the NBA already has a history of 71 years.</a:t>
            </a:r>
          </a:p>
        </p:txBody>
      </p:sp>
      <p:sp>
        <p:nvSpPr>
          <p:cNvPr id="5" name="Title 4"/>
          <p:cNvSpPr>
            <a:spLocks noGrp="1"/>
          </p:cNvSpPr>
          <p:nvPr userDrawn="1">
            <p:ph type="title"/>
          </p:nvPr>
        </p:nvSpPr>
        <p:spPr>
          <a:xfrm>
            <a:off x="3294481" y="8567"/>
            <a:ext cx="2986250" cy="300917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200" b="0" i="0" u="none" kern="1200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0544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widescreen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t>11/05/2017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t>‹#›</a:t>
            </a:fld>
            <a:endParaRPr lang="en-AU" dirty="0"/>
          </a:p>
        </p:txBody>
      </p:sp>
      <p:grpSp>
        <p:nvGrpSpPr>
          <p:cNvPr id="24" name="Group 23"/>
          <p:cNvGrpSpPr/>
          <p:nvPr/>
        </p:nvGrpSpPr>
        <p:grpSpPr>
          <a:xfrm>
            <a:off x="0" y="0"/>
            <a:ext cx="12216391" cy="6858000"/>
            <a:chOff x="0" y="0"/>
            <a:chExt cx="9144000" cy="6858000"/>
          </a:xfrm>
        </p:grpSpPr>
        <p:sp>
          <p:nvSpPr>
            <p:cNvPr id="31" name="Rectangle 3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80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6200" y="309484"/>
              <a:ext cx="8991600" cy="643773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800" kern="0" dirty="0">
                <a:solidFill>
                  <a:prstClr val="white"/>
                </a:solidFill>
                <a:latin typeface="Segoe UI"/>
              </a:endParaRPr>
            </a:p>
          </p:txBody>
        </p:sp>
      </p:grpSp>
      <p:sp>
        <p:nvSpPr>
          <p:cNvPr id="34" name="Oval 33"/>
          <p:cNvSpPr/>
          <p:nvPr userDrawn="1"/>
        </p:nvSpPr>
        <p:spPr>
          <a:xfrm>
            <a:off x="136444" y="80065"/>
            <a:ext cx="145536" cy="150875"/>
          </a:xfrm>
          <a:prstGeom prst="ellipse">
            <a:avLst/>
          </a:prstGeom>
          <a:gradFill flip="none" rotWithShape="1">
            <a:gsLst>
              <a:gs pos="91000">
                <a:srgbClr val="FFFFFF">
                  <a:lumMod val="85000"/>
                </a:srgbClr>
              </a:gs>
              <a:gs pos="36000">
                <a:srgbClr val="FFFFFF">
                  <a:lumMod val="95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0"/>
            <a:tileRect/>
          </a:gra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101803" y="901247"/>
            <a:ext cx="12012783" cy="370203"/>
          </a:xfrm>
          <a:prstGeom prst="rect">
            <a:avLst/>
          </a:prstGeom>
          <a:solidFill>
            <a:srgbClr val="699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36" name="Picture 3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15" y="370215"/>
            <a:ext cx="362108" cy="521029"/>
          </a:xfrm>
          <a:prstGeom prst="rect">
            <a:avLst/>
          </a:prstGeom>
        </p:spPr>
      </p:pic>
      <p:sp>
        <p:nvSpPr>
          <p:cNvPr id="37" name="Content"/>
          <p:cNvSpPr txBox="1"/>
          <p:nvPr userDrawn="1">
            <p:custDataLst>
              <p:custData r:id="rId1"/>
            </p:custDataLst>
          </p:nvPr>
        </p:nvSpPr>
        <p:spPr>
          <a:xfrm>
            <a:off x="487191" y="566225"/>
            <a:ext cx="219739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NBA Management System</a:t>
            </a:r>
          </a:p>
        </p:txBody>
      </p:sp>
      <p:sp>
        <p:nvSpPr>
          <p:cNvPr id="38" name="Rectangle 37"/>
          <p:cNvSpPr/>
          <p:nvPr userDrawn="1"/>
        </p:nvSpPr>
        <p:spPr>
          <a:xfrm>
            <a:off x="111469" y="6513721"/>
            <a:ext cx="12003117" cy="234896"/>
          </a:xfrm>
          <a:prstGeom prst="rect">
            <a:avLst/>
          </a:prstGeom>
          <a:solidFill>
            <a:srgbClr val="699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9" name="Content"/>
          <p:cNvSpPr txBox="1"/>
          <p:nvPr userDrawn="1">
            <p:custDataLst>
              <p:custData r:id="rId2"/>
            </p:custDataLst>
          </p:nvPr>
        </p:nvSpPr>
        <p:spPr>
          <a:xfrm>
            <a:off x="111468" y="6525435"/>
            <a:ext cx="12003118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The current season is 2016-2017, and the NBA already has a history of 71 years.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80" y="41227"/>
            <a:ext cx="3649940" cy="244862"/>
          </a:xfrm>
        </p:spPr>
        <p:txBody>
          <a:bodyPr anchor="t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AU" sz="1200" b="0" i="0" u="none" kern="1200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AU" dirty="0"/>
          </a:p>
        </p:txBody>
      </p:sp>
      <p:sp>
        <p:nvSpPr>
          <p:cNvPr id="40" name="Rectangle 39">
            <a:hlinkClick r:id="rId5" action="ppaction://hlinksldjump"/>
          </p:cNvPr>
          <p:cNvSpPr/>
          <p:nvPr userDrawn="1"/>
        </p:nvSpPr>
        <p:spPr>
          <a:xfrm>
            <a:off x="315319" y="908101"/>
            <a:ext cx="1021079" cy="363350"/>
          </a:xfrm>
          <a:prstGeom prst="rect">
            <a:avLst/>
          </a:prstGeom>
          <a:solidFill>
            <a:srgbClr val="699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Home</a:t>
            </a:r>
          </a:p>
        </p:txBody>
      </p:sp>
      <p:sp>
        <p:nvSpPr>
          <p:cNvPr id="42" name="Rectangle 41">
            <a:hlinkClick r:id="rId6" action="ppaction://hlinksldjump"/>
          </p:cNvPr>
          <p:cNvSpPr/>
          <p:nvPr userDrawn="1"/>
        </p:nvSpPr>
        <p:spPr>
          <a:xfrm>
            <a:off x="1407313" y="901805"/>
            <a:ext cx="1113955" cy="369645"/>
          </a:xfrm>
          <a:prstGeom prst="rect">
            <a:avLst/>
          </a:prstGeom>
          <a:solidFill>
            <a:srgbClr val="699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Teams</a:t>
            </a:r>
          </a:p>
        </p:txBody>
      </p:sp>
      <p:sp>
        <p:nvSpPr>
          <p:cNvPr id="43" name="Rectangle 42">
            <a:hlinkClick r:id="rId7" action="ppaction://hlinksldjump"/>
          </p:cNvPr>
          <p:cNvSpPr/>
          <p:nvPr userDrawn="1"/>
        </p:nvSpPr>
        <p:spPr>
          <a:xfrm>
            <a:off x="2615429" y="907983"/>
            <a:ext cx="1189005" cy="363468"/>
          </a:xfrm>
          <a:prstGeom prst="rect">
            <a:avLst/>
          </a:prstGeom>
          <a:solidFill>
            <a:srgbClr val="699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Players</a:t>
            </a:r>
          </a:p>
        </p:txBody>
      </p:sp>
      <p:sp>
        <p:nvSpPr>
          <p:cNvPr id="44" name="Rectangle 43">
            <a:hlinkClick r:id="rId8" action="ppaction://hlinksldjump"/>
          </p:cNvPr>
          <p:cNvSpPr/>
          <p:nvPr userDrawn="1"/>
        </p:nvSpPr>
        <p:spPr>
          <a:xfrm>
            <a:off x="3781083" y="908383"/>
            <a:ext cx="1147846" cy="363067"/>
          </a:xfrm>
          <a:prstGeom prst="rect">
            <a:avLst/>
          </a:prstGeom>
          <a:solidFill>
            <a:srgbClr val="699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Schedules</a:t>
            </a:r>
          </a:p>
        </p:txBody>
      </p:sp>
      <p:cxnSp>
        <p:nvCxnSpPr>
          <p:cNvPr id="46" name="Straight Connector 45"/>
          <p:cNvCxnSpPr/>
          <p:nvPr userDrawn="1"/>
        </p:nvCxnSpPr>
        <p:spPr>
          <a:xfrm>
            <a:off x="1376832" y="891244"/>
            <a:ext cx="0" cy="380206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 userDrawn="1"/>
        </p:nvCxnSpPr>
        <p:spPr>
          <a:xfrm>
            <a:off x="2588180" y="907982"/>
            <a:ext cx="0" cy="36346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 userDrawn="1"/>
        </p:nvCxnSpPr>
        <p:spPr>
          <a:xfrm>
            <a:off x="3788702" y="907982"/>
            <a:ext cx="0" cy="36346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 userDrawn="1"/>
        </p:nvCxnSpPr>
        <p:spPr>
          <a:xfrm>
            <a:off x="4941655" y="901248"/>
            <a:ext cx="0" cy="370202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hlinkClick r:id="rId9" action="ppaction://hlinksldjump"/>
          </p:cNvPr>
          <p:cNvSpPr/>
          <p:nvPr userDrawn="1"/>
        </p:nvSpPr>
        <p:spPr>
          <a:xfrm>
            <a:off x="5004955" y="912296"/>
            <a:ext cx="1386834" cy="359154"/>
          </a:xfrm>
          <a:prstGeom prst="rect">
            <a:avLst/>
          </a:prstGeom>
          <a:solidFill>
            <a:srgbClr val="699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FFFF"/>
                </a:solidFill>
              </a:rPr>
              <a:t>Team Ranking</a:t>
            </a:r>
            <a:r>
              <a:rPr lang="en-US" sz="1200" dirty="0">
                <a:solidFill>
                  <a:srgbClr val="FFFFFF"/>
                </a:solidFill>
              </a:rPr>
              <a:t>s</a:t>
            </a:r>
          </a:p>
        </p:txBody>
      </p:sp>
      <p:cxnSp>
        <p:nvCxnSpPr>
          <p:cNvPr id="52" name="Straight Connector 51"/>
          <p:cNvCxnSpPr/>
          <p:nvPr userDrawn="1"/>
        </p:nvCxnSpPr>
        <p:spPr>
          <a:xfrm>
            <a:off x="7887823" y="905161"/>
            <a:ext cx="0" cy="454935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 userDrawn="1"/>
        </p:nvCxnSpPr>
        <p:spPr>
          <a:xfrm>
            <a:off x="6379062" y="912671"/>
            <a:ext cx="0" cy="358779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hlinkClick r:id="rId10" action="ppaction://hlinksldjump"/>
          </p:cNvPr>
          <p:cNvSpPr/>
          <p:nvPr userDrawn="1"/>
        </p:nvSpPr>
        <p:spPr>
          <a:xfrm>
            <a:off x="7941369" y="901984"/>
            <a:ext cx="1046042" cy="369466"/>
          </a:xfrm>
          <a:prstGeom prst="rect">
            <a:avLst/>
          </a:prstGeom>
          <a:solidFill>
            <a:srgbClr val="699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Statistics</a:t>
            </a:r>
          </a:p>
        </p:txBody>
      </p:sp>
      <p:cxnSp>
        <p:nvCxnSpPr>
          <p:cNvPr id="55" name="Straight Connector 54"/>
          <p:cNvCxnSpPr/>
          <p:nvPr userDrawn="1"/>
        </p:nvCxnSpPr>
        <p:spPr>
          <a:xfrm>
            <a:off x="8987410" y="886104"/>
            <a:ext cx="0" cy="385346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hlinkClick r:id="rId11" action="ppaction://hlinksldjump"/>
          </p:cNvPr>
          <p:cNvSpPr/>
          <p:nvPr userDrawn="1"/>
        </p:nvSpPr>
        <p:spPr>
          <a:xfrm>
            <a:off x="9033696" y="902509"/>
            <a:ext cx="1133097" cy="368941"/>
          </a:xfrm>
          <a:prstGeom prst="rect">
            <a:avLst/>
          </a:prstGeom>
          <a:solidFill>
            <a:srgbClr val="699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Comparison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0166793" y="895374"/>
            <a:ext cx="0" cy="376076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hlinkClick r:id="rId12" action="ppaction://hlinksldjump"/>
          </p:cNvPr>
          <p:cNvSpPr/>
          <p:nvPr userDrawn="1"/>
        </p:nvSpPr>
        <p:spPr>
          <a:xfrm>
            <a:off x="6444923" y="901246"/>
            <a:ext cx="1441483" cy="359154"/>
          </a:xfrm>
          <a:prstGeom prst="rect">
            <a:avLst/>
          </a:prstGeom>
          <a:solidFill>
            <a:srgbClr val="699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FFFF"/>
                </a:solidFill>
              </a:rPr>
              <a:t>Player Ranking</a:t>
            </a:r>
            <a:r>
              <a:rPr lang="en-US" sz="1200" dirty="0">
                <a:solidFill>
                  <a:srgbClr val="FFFFFF"/>
                </a:solidFill>
              </a:rPr>
              <a:t>s</a:t>
            </a:r>
          </a:p>
        </p:txBody>
      </p:sp>
      <p:grpSp>
        <p:nvGrpSpPr>
          <p:cNvPr id="45" name="Minimize - Maximize - Close"/>
          <p:cNvGrpSpPr/>
          <p:nvPr userDrawn="1"/>
        </p:nvGrpSpPr>
        <p:grpSpPr>
          <a:xfrm>
            <a:off x="11704702" y="92599"/>
            <a:ext cx="384527" cy="78032"/>
            <a:chOff x="9347642" y="131588"/>
            <a:chExt cx="384527" cy="78032"/>
          </a:xfrm>
        </p:grpSpPr>
        <p:cxnSp>
          <p:nvCxnSpPr>
            <p:cNvPr id="56" name="Line"/>
            <p:cNvCxnSpPr/>
            <p:nvPr/>
          </p:nvCxnSpPr>
          <p:spPr>
            <a:xfrm>
              <a:off x="9661396" y="131588"/>
              <a:ext cx="70773" cy="7620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cxnSp>
          <p:nvCxnSpPr>
            <p:cNvPr id="59" name="Line"/>
            <p:cNvCxnSpPr/>
            <p:nvPr/>
          </p:nvCxnSpPr>
          <p:spPr>
            <a:xfrm flipH="1">
              <a:off x="9661395" y="131588"/>
              <a:ext cx="70773" cy="7620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sp>
          <p:nvSpPr>
            <p:cNvPr id="60" name="Line"/>
            <p:cNvSpPr/>
            <p:nvPr/>
          </p:nvSpPr>
          <p:spPr>
            <a:xfrm rot="10800000" flipV="1">
              <a:off x="9499472" y="143255"/>
              <a:ext cx="91440" cy="9144"/>
            </a:xfrm>
            <a:prstGeom prst="rect">
              <a:avLst/>
            </a:prstGeom>
            <a:solidFill>
              <a:srgbClr val="919191"/>
            </a:solidFill>
            <a:ln w="3175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1" name="Line"/>
            <p:cNvSpPr/>
            <p:nvPr/>
          </p:nvSpPr>
          <p:spPr>
            <a:xfrm rot="10800000" flipV="1">
              <a:off x="9498658" y="135261"/>
              <a:ext cx="91440" cy="72527"/>
            </a:xfrm>
            <a:prstGeom prst="rect">
              <a:avLst/>
            </a:prstGeom>
            <a:noFill/>
            <a:ln w="1270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2" name="Line"/>
            <p:cNvSpPr/>
            <p:nvPr/>
          </p:nvSpPr>
          <p:spPr>
            <a:xfrm rot="10800000" flipV="1">
              <a:off x="9347642" y="200476"/>
              <a:ext cx="91440" cy="9144"/>
            </a:xfrm>
            <a:prstGeom prst="rect">
              <a:avLst/>
            </a:prstGeom>
            <a:solidFill>
              <a:srgbClr val="919191"/>
            </a:solidFill>
            <a:ln w="3175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63" name="Rectangle 62">
            <a:hlinkClick r:id="rId13" action="ppaction://hlinksldjump"/>
          </p:cNvPr>
          <p:cNvSpPr/>
          <p:nvPr userDrawn="1"/>
        </p:nvSpPr>
        <p:spPr>
          <a:xfrm>
            <a:off x="10188407" y="902680"/>
            <a:ext cx="1004395" cy="368941"/>
          </a:xfrm>
          <a:prstGeom prst="rect">
            <a:avLst/>
          </a:prstGeom>
          <a:solidFill>
            <a:srgbClr val="699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Gallery</a:t>
            </a:r>
          </a:p>
        </p:txBody>
      </p:sp>
    </p:spTree>
    <p:extLst>
      <p:ext uri="{BB962C8B-B14F-4D97-AF65-F5344CB8AC3E}">
        <p14:creationId xmlns:p14="http://schemas.microsoft.com/office/powerpoint/2010/main" val="3630200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 screen with title for sta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t>11/05/2017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t>‹#›</a:t>
            </a:fld>
            <a:endParaRPr lang="en-AU" dirty="0"/>
          </a:p>
        </p:txBody>
      </p:sp>
      <p:grpSp>
        <p:nvGrpSpPr>
          <p:cNvPr id="6" name="Window"/>
          <p:cNvGrpSpPr/>
          <p:nvPr userDrawn="1">
            <p:custDataLst>
              <p:custData r:id="rId1"/>
            </p:custDataLst>
          </p:nvPr>
        </p:nvGrpSpPr>
        <p:grpSpPr>
          <a:xfrm>
            <a:off x="3072392" y="0"/>
            <a:ext cx="9143999" cy="6858000"/>
            <a:chOff x="0" y="0"/>
            <a:chExt cx="9144000" cy="6858000"/>
          </a:xfrm>
        </p:grpSpPr>
        <p:grpSp>
          <p:nvGrpSpPr>
            <p:cNvPr id="7" name="Group 6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0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1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2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Oval 8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7" name="Rectangle 16"/>
          <p:cNvSpPr/>
          <p:nvPr userDrawn="1"/>
        </p:nvSpPr>
        <p:spPr>
          <a:xfrm>
            <a:off x="3148592" y="6567670"/>
            <a:ext cx="8997260" cy="232109"/>
          </a:xfrm>
          <a:prstGeom prst="rect">
            <a:avLst/>
          </a:prstGeom>
          <a:solidFill>
            <a:srgbClr val="699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8" name="Content"/>
          <p:cNvSpPr txBox="1"/>
          <p:nvPr userDrawn="1">
            <p:custDataLst>
              <p:custData r:id="rId2"/>
            </p:custDataLst>
          </p:nvPr>
        </p:nvSpPr>
        <p:spPr>
          <a:xfrm>
            <a:off x="3142931" y="6556095"/>
            <a:ext cx="8997260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The current season is 2016-2017, and the NBA already has a history of 71 years.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294481" y="8567"/>
            <a:ext cx="2986250" cy="300917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200" b="0" i="0" u="none" kern="1200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869" y="388028"/>
            <a:ext cx="362108" cy="521029"/>
          </a:xfrm>
          <a:prstGeom prst="rect">
            <a:avLst/>
          </a:prstGeom>
        </p:spPr>
      </p:pic>
      <p:sp>
        <p:nvSpPr>
          <p:cNvPr id="20" name="Content"/>
          <p:cNvSpPr txBox="1"/>
          <p:nvPr userDrawn="1">
            <p:custDataLst>
              <p:custData r:id="rId3"/>
            </p:custDataLst>
          </p:nvPr>
        </p:nvSpPr>
        <p:spPr>
          <a:xfrm>
            <a:off x="3476728" y="584038"/>
            <a:ext cx="219739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NBA Management System</a:t>
            </a:r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3155869" y="909057"/>
            <a:ext cx="8984322" cy="0"/>
          </a:xfrm>
          <a:prstGeom prst="line">
            <a:avLst/>
          </a:prstGeom>
          <a:ln>
            <a:solidFill>
              <a:srgbClr val="6995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814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F307B-6093-461E-B815-94ED0D6DE4FB}" type="datetimeFigureOut">
              <a:rPr lang="en-AU" smtClean="0"/>
              <a:t>11/05/2017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888FA-DC14-40B0-8244-906B5FF1968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19382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60" r:id="rId8"/>
    <p:sldLayoutId id="2147483662" r:id="rId9"/>
    <p:sldLayoutId id="2147483663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customXml" Target="../../customXml/item240.xml"/><Relationship Id="rId7" Type="http://schemas.openxmlformats.org/officeDocument/2006/relationships/customXml" Target="../../customXml/item764.xml"/><Relationship Id="rId12" Type="http://schemas.openxmlformats.org/officeDocument/2006/relationships/slide" Target="slide15.xml"/><Relationship Id="rId2" Type="http://schemas.openxmlformats.org/officeDocument/2006/relationships/customXml" Target="../../customXml/item769.xml"/><Relationship Id="rId1" Type="http://schemas.openxmlformats.org/officeDocument/2006/relationships/customXml" Target="../../customXml/item787.xml"/><Relationship Id="rId6" Type="http://schemas.openxmlformats.org/officeDocument/2006/relationships/customXml" Target="../../customXml/item647.xml"/><Relationship Id="rId11" Type="http://schemas.openxmlformats.org/officeDocument/2006/relationships/slide" Target="slide2.xml"/><Relationship Id="rId5" Type="http://schemas.openxmlformats.org/officeDocument/2006/relationships/customXml" Target="../../customXml/item88.xml"/><Relationship Id="rId10" Type="http://schemas.openxmlformats.org/officeDocument/2006/relationships/image" Target="../media/image2.png"/><Relationship Id="rId4" Type="http://schemas.openxmlformats.org/officeDocument/2006/relationships/customXml" Target="../../customXml/item611.xml"/><Relationship Id="rId9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8.jpg"/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8.emf"/><Relationship Id="rId12" Type="http://schemas.openxmlformats.org/officeDocument/2006/relationships/image" Target="../media/image13.png"/><Relationship Id="rId17" Type="http://schemas.openxmlformats.org/officeDocument/2006/relationships/slide" Target="slide11.xml"/><Relationship Id="rId2" Type="http://schemas.openxmlformats.org/officeDocument/2006/relationships/customXml" Target="../../customXml/item154.xml"/><Relationship Id="rId16" Type="http://schemas.openxmlformats.org/officeDocument/2006/relationships/image" Target="../media/image17.png"/><Relationship Id="rId20" Type="http://schemas.openxmlformats.org/officeDocument/2006/relationships/image" Target="../media/image20.png"/><Relationship Id="rId1" Type="http://schemas.openxmlformats.org/officeDocument/2006/relationships/customXml" Target="../../customXml/item568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slide" Target="slide2.xml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19.jpg"/><Relationship Id="rId4" Type="http://schemas.openxmlformats.org/officeDocument/2006/relationships/notesSlide" Target="../notesSlides/notesSlide9.xml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slide" Target="slide13.xml"/><Relationship Id="rId2" Type="http://schemas.openxmlformats.org/officeDocument/2006/relationships/slideLayout" Target="../slideLayouts/slideLayout10.xml"/><Relationship Id="rId1" Type="http://schemas.openxmlformats.org/officeDocument/2006/relationships/customXml" Target="../../customXml/item426.xml"/><Relationship Id="rId6" Type="http://schemas.openxmlformats.org/officeDocument/2006/relationships/slide" Target="slide12.xml"/><Relationship Id="rId5" Type="http://schemas.openxmlformats.org/officeDocument/2006/relationships/slide" Target="slide11.xml"/><Relationship Id="rId4" Type="http://schemas.openxmlformats.org/officeDocument/2006/relationships/slide" Target="slide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notesSlide" Target="../notesSlides/notesSlide11.xml"/><Relationship Id="rId7" Type="http://schemas.openxmlformats.org/officeDocument/2006/relationships/slide" Target="slide13.xml"/><Relationship Id="rId2" Type="http://schemas.openxmlformats.org/officeDocument/2006/relationships/slideLayout" Target="../slideLayouts/slideLayout10.xml"/><Relationship Id="rId1" Type="http://schemas.openxmlformats.org/officeDocument/2006/relationships/customXml" Target="../../customXml/item86.xml"/><Relationship Id="rId6" Type="http://schemas.openxmlformats.org/officeDocument/2006/relationships/slide" Target="slide12.xml"/><Relationship Id="rId5" Type="http://schemas.openxmlformats.org/officeDocument/2006/relationships/slide" Target="slide11.xml"/><Relationship Id="rId4" Type="http://schemas.openxmlformats.org/officeDocument/2006/relationships/slide" Target="slide10.xml"/><Relationship Id="rId9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Layout" Target="../slideLayouts/slideLayout10.xml"/><Relationship Id="rId7" Type="http://schemas.openxmlformats.org/officeDocument/2006/relationships/slide" Target="slide12.xml"/><Relationship Id="rId2" Type="http://schemas.openxmlformats.org/officeDocument/2006/relationships/customXml" Target="../../customXml/item427.xml"/><Relationship Id="rId1" Type="http://schemas.openxmlformats.org/officeDocument/2006/relationships/customXml" Target="../../customXml/item289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76.xml"/><Relationship Id="rId13" Type="http://schemas.openxmlformats.org/officeDocument/2006/relationships/slide" Target="slide2.xml"/><Relationship Id="rId3" Type="http://schemas.openxmlformats.org/officeDocument/2006/relationships/customXml" Target="../../customXml/item608.xml"/><Relationship Id="rId7" Type="http://schemas.openxmlformats.org/officeDocument/2006/relationships/customXml" Target="../../customXml/item5.xml"/><Relationship Id="rId12" Type="http://schemas.openxmlformats.org/officeDocument/2006/relationships/notesSlide" Target="../notesSlides/notesSlide13.xml"/><Relationship Id="rId2" Type="http://schemas.openxmlformats.org/officeDocument/2006/relationships/customXml" Target="../../customXml/item612.xml"/><Relationship Id="rId1" Type="http://schemas.openxmlformats.org/officeDocument/2006/relationships/customXml" Target="../../customXml/item641.xml"/><Relationship Id="rId6" Type="http://schemas.openxmlformats.org/officeDocument/2006/relationships/customXml" Target="../../customXml/item452.xml"/><Relationship Id="rId11" Type="http://schemas.openxmlformats.org/officeDocument/2006/relationships/slideLayout" Target="../slideLayouts/slideLayout10.xml"/><Relationship Id="rId5" Type="http://schemas.openxmlformats.org/officeDocument/2006/relationships/customXml" Target="../../customXml/item510.xml"/><Relationship Id="rId10" Type="http://schemas.openxmlformats.org/officeDocument/2006/relationships/customXml" Target="../../customXml/item252.xml"/><Relationship Id="rId4" Type="http://schemas.openxmlformats.org/officeDocument/2006/relationships/customXml" Target="../../customXml/item537.xml"/><Relationship Id="rId9" Type="http://schemas.openxmlformats.org/officeDocument/2006/relationships/customXml" Target="../../customXml/item656.xml"/><Relationship Id="rId1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95.xml"/><Relationship Id="rId13" Type="http://schemas.openxmlformats.org/officeDocument/2006/relationships/slideLayout" Target="../slideLayouts/slideLayout9.xml"/><Relationship Id="rId3" Type="http://schemas.openxmlformats.org/officeDocument/2006/relationships/customXml" Target="../../customXml/item201.xml"/><Relationship Id="rId7" Type="http://schemas.openxmlformats.org/officeDocument/2006/relationships/customXml" Target="../../customXml/item286.xml"/><Relationship Id="rId12" Type="http://schemas.openxmlformats.org/officeDocument/2006/relationships/customXml" Target="../../customXml/item4.xml"/><Relationship Id="rId17" Type="http://schemas.openxmlformats.org/officeDocument/2006/relationships/slide" Target="slide17.xml"/><Relationship Id="rId2" Type="http://schemas.openxmlformats.org/officeDocument/2006/relationships/customXml" Target="../../customXml/item444.xml"/><Relationship Id="rId16" Type="http://schemas.openxmlformats.org/officeDocument/2006/relationships/slide" Target="slide16.xml"/><Relationship Id="rId1" Type="http://schemas.openxmlformats.org/officeDocument/2006/relationships/customXml" Target="../../customXml/item351.xml"/><Relationship Id="rId6" Type="http://schemas.openxmlformats.org/officeDocument/2006/relationships/customXml" Target="../../customXml/item1.xml"/><Relationship Id="rId11" Type="http://schemas.openxmlformats.org/officeDocument/2006/relationships/customXml" Target="../../customXml/item619.xml"/><Relationship Id="rId5" Type="http://schemas.openxmlformats.org/officeDocument/2006/relationships/customXml" Target="../../customXml/item409.xml"/><Relationship Id="rId15" Type="http://schemas.openxmlformats.org/officeDocument/2006/relationships/image" Target="../media/image23.png"/><Relationship Id="rId10" Type="http://schemas.openxmlformats.org/officeDocument/2006/relationships/customXml" Target="../../customXml/item718.xml"/><Relationship Id="rId4" Type="http://schemas.openxmlformats.org/officeDocument/2006/relationships/customXml" Target="../../customXml/item791.xml"/><Relationship Id="rId9" Type="http://schemas.openxmlformats.org/officeDocument/2006/relationships/customXml" Target="../../customXml/item137.xml"/><Relationship Id="rId14" Type="http://schemas.openxmlformats.org/officeDocument/2006/relationships/slide" Target="slide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" Target="slide23.xml"/><Relationship Id="rId3" Type="http://schemas.openxmlformats.org/officeDocument/2006/relationships/customXml" Target="../../customXml/item322.xml"/><Relationship Id="rId7" Type="http://schemas.openxmlformats.org/officeDocument/2006/relationships/customXml" Target="../../customXml/item48.xml"/><Relationship Id="rId12" Type="http://schemas.openxmlformats.org/officeDocument/2006/relationships/slide" Target="slide22.xml"/><Relationship Id="rId2" Type="http://schemas.openxmlformats.org/officeDocument/2006/relationships/customXml" Target="../../customXml/item143.xml"/><Relationship Id="rId1" Type="http://schemas.openxmlformats.org/officeDocument/2006/relationships/customXml" Target="../../customXml/item680.xml"/><Relationship Id="rId6" Type="http://schemas.openxmlformats.org/officeDocument/2006/relationships/customXml" Target="../../customXml/item525.xml"/><Relationship Id="rId11" Type="http://schemas.openxmlformats.org/officeDocument/2006/relationships/slide" Target="slide19.xml"/><Relationship Id="rId5" Type="http://schemas.openxmlformats.org/officeDocument/2006/relationships/customXml" Target="../../customXml/item469.xml"/><Relationship Id="rId10" Type="http://schemas.openxmlformats.org/officeDocument/2006/relationships/slide" Target="slide18.xml"/><Relationship Id="rId4" Type="http://schemas.openxmlformats.org/officeDocument/2006/relationships/customXml" Target="../../customXml/item174.xml"/><Relationship Id="rId9" Type="http://schemas.openxmlformats.org/officeDocument/2006/relationships/slide" Target="slide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3.xml"/><Relationship Id="rId3" Type="http://schemas.openxmlformats.org/officeDocument/2006/relationships/customXml" Target="../../customXml/item356.xml"/><Relationship Id="rId7" Type="http://schemas.openxmlformats.org/officeDocument/2006/relationships/customXml" Target="../../customXml/item294.xml"/><Relationship Id="rId2" Type="http://schemas.openxmlformats.org/officeDocument/2006/relationships/customXml" Target="../../customXml/item229.xml"/><Relationship Id="rId1" Type="http://schemas.openxmlformats.org/officeDocument/2006/relationships/customXml" Target="../../customXml/item231.xml"/><Relationship Id="rId6" Type="http://schemas.openxmlformats.org/officeDocument/2006/relationships/customXml" Target="../../customXml/item340.xml"/><Relationship Id="rId11" Type="http://schemas.openxmlformats.org/officeDocument/2006/relationships/slide" Target="slide24.xml"/><Relationship Id="rId5" Type="http://schemas.openxmlformats.org/officeDocument/2006/relationships/customXml" Target="../../customXml/item506.xml"/><Relationship Id="rId10" Type="http://schemas.openxmlformats.org/officeDocument/2006/relationships/slide" Target="slide15.xml"/><Relationship Id="rId4" Type="http://schemas.openxmlformats.org/officeDocument/2006/relationships/customXml" Target="../../customXml/item22.xml"/><Relationship Id="rId9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customXml" Target="../../customXml/item130.xml"/><Relationship Id="rId7" Type="http://schemas.openxmlformats.org/officeDocument/2006/relationships/slide" Target="slide16.xml"/><Relationship Id="rId2" Type="http://schemas.openxmlformats.org/officeDocument/2006/relationships/customXml" Target="../../customXml/item697.xml"/><Relationship Id="rId1" Type="http://schemas.openxmlformats.org/officeDocument/2006/relationships/customXml" Target="../../customXml/item688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0.xml"/><Relationship Id="rId4" Type="http://schemas.openxmlformats.org/officeDocument/2006/relationships/customXml" Target="../../customXml/item63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23.xml"/><Relationship Id="rId13" Type="http://schemas.openxmlformats.org/officeDocument/2006/relationships/customXml" Target="../../customXml/item179.xml"/><Relationship Id="rId18" Type="http://schemas.openxmlformats.org/officeDocument/2006/relationships/notesSlide" Target="../notesSlides/notesSlide15.xml"/><Relationship Id="rId3" Type="http://schemas.openxmlformats.org/officeDocument/2006/relationships/customXml" Target="../../customXml/item761.xml"/><Relationship Id="rId21" Type="http://schemas.openxmlformats.org/officeDocument/2006/relationships/image" Target="../media/image7.png"/><Relationship Id="rId7" Type="http://schemas.openxmlformats.org/officeDocument/2006/relationships/customXml" Target="../../customXml/item157.xml"/><Relationship Id="rId12" Type="http://schemas.openxmlformats.org/officeDocument/2006/relationships/customXml" Target="../../customXml/item562.xml"/><Relationship Id="rId17" Type="http://schemas.openxmlformats.org/officeDocument/2006/relationships/slideLayout" Target="../slideLayouts/slideLayout10.xml"/><Relationship Id="rId2" Type="http://schemas.openxmlformats.org/officeDocument/2006/relationships/customXml" Target="../../customXml/item583.xml"/><Relationship Id="rId16" Type="http://schemas.openxmlformats.org/officeDocument/2006/relationships/customXml" Target="../../customXml/item103.xml"/><Relationship Id="rId20" Type="http://schemas.openxmlformats.org/officeDocument/2006/relationships/slide" Target="slide15.xml"/><Relationship Id="rId1" Type="http://schemas.openxmlformats.org/officeDocument/2006/relationships/customXml" Target="../../customXml/item314.xml"/><Relationship Id="rId6" Type="http://schemas.openxmlformats.org/officeDocument/2006/relationships/customXml" Target="../../customXml/item692.xml"/><Relationship Id="rId11" Type="http://schemas.openxmlformats.org/officeDocument/2006/relationships/customXml" Target="../../customXml/item635.xml"/><Relationship Id="rId24" Type="http://schemas.openxmlformats.org/officeDocument/2006/relationships/slide" Target="slide20.xml"/><Relationship Id="rId5" Type="http://schemas.openxmlformats.org/officeDocument/2006/relationships/customXml" Target="../../customXml/item132.xml"/><Relationship Id="rId15" Type="http://schemas.openxmlformats.org/officeDocument/2006/relationships/customXml" Target="../../customXml/item58.xml"/><Relationship Id="rId23" Type="http://schemas.openxmlformats.org/officeDocument/2006/relationships/slide" Target="slide19.xml"/><Relationship Id="rId10" Type="http://schemas.openxmlformats.org/officeDocument/2006/relationships/customXml" Target="../../customXml/item743.xml"/><Relationship Id="rId19" Type="http://schemas.openxmlformats.org/officeDocument/2006/relationships/slide" Target="slide16.xml"/><Relationship Id="rId4" Type="http://schemas.openxmlformats.org/officeDocument/2006/relationships/customXml" Target="../../customXml/item477.xml"/><Relationship Id="rId9" Type="http://schemas.openxmlformats.org/officeDocument/2006/relationships/customXml" Target="../../customXml/item676.xml"/><Relationship Id="rId14" Type="http://schemas.openxmlformats.org/officeDocument/2006/relationships/customXml" Target="../../customXml/item274.xml"/><Relationship Id="rId22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customXml" Target="../../customXml/item345.xml"/><Relationship Id="rId7" Type="http://schemas.openxmlformats.org/officeDocument/2006/relationships/slide" Target="slide1.xml"/><Relationship Id="rId2" Type="http://schemas.openxmlformats.org/officeDocument/2006/relationships/customXml" Target="../../customXml/item124.xml"/><Relationship Id="rId1" Type="http://schemas.openxmlformats.org/officeDocument/2006/relationships/customXml" Target="../../customXml/item304.xml"/><Relationship Id="rId6" Type="http://schemas.openxmlformats.org/officeDocument/2006/relationships/slideLayout" Target="../slideLayouts/slideLayout9.xml"/><Relationship Id="rId11" Type="http://schemas.openxmlformats.org/officeDocument/2006/relationships/slide" Target="slide14.xml"/><Relationship Id="rId5" Type="http://schemas.openxmlformats.org/officeDocument/2006/relationships/customXml" Target="../../customXml/item113.xml"/><Relationship Id="rId10" Type="http://schemas.openxmlformats.org/officeDocument/2006/relationships/slide" Target="slide8.xml"/><Relationship Id="rId4" Type="http://schemas.openxmlformats.org/officeDocument/2006/relationships/customXml" Target="../../customXml/item34.xml"/><Relationship Id="rId9" Type="http://schemas.openxmlformats.org/officeDocument/2006/relationships/slide" Target="slide10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58.xml"/><Relationship Id="rId13" Type="http://schemas.openxmlformats.org/officeDocument/2006/relationships/customXml" Target="../../customXml/item299.xml"/><Relationship Id="rId18" Type="http://schemas.openxmlformats.org/officeDocument/2006/relationships/customXml" Target="../../customXml/item167.xml"/><Relationship Id="rId26" Type="http://schemas.openxmlformats.org/officeDocument/2006/relationships/slide" Target="slide20.xml"/><Relationship Id="rId3" Type="http://schemas.openxmlformats.org/officeDocument/2006/relationships/customXml" Target="../../customXml/item219.xml"/><Relationship Id="rId21" Type="http://schemas.openxmlformats.org/officeDocument/2006/relationships/slide" Target="slide16.xml"/><Relationship Id="rId7" Type="http://schemas.openxmlformats.org/officeDocument/2006/relationships/customXml" Target="../../customXml/item163.xml"/><Relationship Id="rId12" Type="http://schemas.openxmlformats.org/officeDocument/2006/relationships/customXml" Target="../../customXml/item60.xml"/><Relationship Id="rId17" Type="http://schemas.openxmlformats.org/officeDocument/2006/relationships/customXml" Target="../../customXml/item602.xml"/><Relationship Id="rId25" Type="http://schemas.openxmlformats.org/officeDocument/2006/relationships/slide" Target="slide19.xml"/><Relationship Id="rId2" Type="http://schemas.openxmlformats.org/officeDocument/2006/relationships/customXml" Target="../../customXml/item384.xml"/><Relationship Id="rId16" Type="http://schemas.openxmlformats.org/officeDocument/2006/relationships/customXml" Target="../../customXml/item790.xml"/><Relationship Id="rId20" Type="http://schemas.openxmlformats.org/officeDocument/2006/relationships/notesSlide" Target="../notesSlides/notesSlide16.xml"/><Relationship Id="rId1" Type="http://schemas.openxmlformats.org/officeDocument/2006/relationships/customXml" Target="../../customXml/item128.xml"/><Relationship Id="rId6" Type="http://schemas.openxmlformats.org/officeDocument/2006/relationships/customXml" Target="../../customXml/item575.xml"/><Relationship Id="rId11" Type="http://schemas.openxmlformats.org/officeDocument/2006/relationships/customXml" Target="../../customXml/item230.xml"/><Relationship Id="rId24" Type="http://schemas.openxmlformats.org/officeDocument/2006/relationships/image" Target="../media/image23.png"/><Relationship Id="rId5" Type="http://schemas.openxmlformats.org/officeDocument/2006/relationships/customXml" Target="../../customXml/item754.xml"/><Relationship Id="rId15" Type="http://schemas.openxmlformats.org/officeDocument/2006/relationships/customXml" Target="../../customXml/item470.xml"/><Relationship Id="rId23" Type="http://schemas.openxmlformats.org/officeDocument/2006/relationships/image" Target="../media/image7.png"/><Relationship Id="rId10" Type="http://schemas.openxmlformats.org/officeDocument/2006/relationships/customXml" Target="../../customXml/item133.xml"/><Relationship Id="rId19" Type="http://schemas.openxmlformats.org/officeDocument/2006/relationships/slideLayout" Target="../slideLayouts/slideLayout10.xml"/><Relationship Id="rId4" Type="http://schemas.openxmlformats.org/officeDocument/2006/relationships/customXml" Target="../../customXml/item806.xml"/><Relationship Id="rId9" Type="http://schemas.openxmlformats.org/officeDocument/2006/relationships/customXml" Target="../../customXml/item623.xml"/><Relationship Id="rId14" Type="http://schemas.openxmlformats.org/officeDocument/2006/relationships/customXml" Target="../../customXml/item297.xml"/><Relationship Id="rId22" Type="http://schemas.openxmlformats.org/officeDocument/2006/relationships/slide" Target="slide15.xml"/><Relationship Id="rId27" Type="http://schemas.openxmlformats.org/officeDocument/2006/relationships/slide" Target="slide2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05.xml"/><Relationship Id="rId13" Type="http://schemas.openxmlformats.org/officeDocument/2006/relationships/customXml" Target="../../customXml/item796.xml"/><Relationship Id="rId18" Type="http://schemas.openxmlformats.org/officeDocument/2006/relationships/slide" Target="slide15.xml"/><Relationship Id="rId3" Type="http://schemas.openxmlformats.org/officeDocument/2006/relationships/customXml" Target="../../customXml/item461.xml"/><Relationship Id="rId7" Type="http://schemas.openxmlformats.org/officeDocument/2006/relationships/customXml" Target="../../customXml/item808.xml"/><Relationship Id="rId12" Type="http://schemas.openxmlformats.org/officeDocument/2006/relationships/customXml" Target="../../customXml/item782.xml"/><Relationship Id="rId17" Type="http://schemas.openxmlformats.org/officeDocument/2006/relationships/slide" Target="slide20.xml"/><Relationship Id="rId2" Type="http://schemas.openxmlformats.org/officeDocument/2006/relationships/customXml" Target="../../customXml/item237.xml"/><Relationship Id="rId16" Type="http://schemas.openxmlformats.org/officeDocument/2006/relationships/notesSlide" Target="../notesSlides/notesSlide17.xml"/><Relationship Id="rId1" Type="http://schemas.openxmlformats.org/officeDocument/2006/relationships/customXml" Target="../../customXml/item367.xml"/><Relationship Id="rId6" Type="http://schemas.openxmlformats.org/officeDocument/2006/relationships/customXml" Target="../../customXml/item306.xml"/><Relationship Id="rId11" Type="http://schemas.openxmlformats.org/officeDocument/2006/relationships/customXml" Target="../../customXml/item370.xml"/><Relationship Id="rId5" Type="http://schemas.openxmlformats.org/officeDocument/2006/relationships/customXml" Target="../../customXml/item238.xml"/><Relationship Id="rId15" Type="http://schemas.openxmlformats.org/officeDocument/2006/relationships/slideLayout" Target="../slideLayouts/slideLayout10.xml"/><Relationship Id="rId10" Type="http://schemas.openxmlformats.org/officeDocument/2006/relationships/customXml" Target="../../customXml/item627.xml"/><Relationship Id="rId19" Type="http://schemas.openxmlformats.org/officeDocument/2006/relationships/image" Target="../media/image24.png"/><Relationship Id="rId4" Type="http://schemas.openxmlformats.org/officeDocument/2006/relationships/customXml" Target="../../customXml/item390.xml"/><Relationship Id="rId9" Type="http://schemas.openxmlformats.org/officeDocument/2006/relationships/customXml" Target="../../customXml/item57.xml"/><Relationship Id="rId14" Type="http://schemas.openxmlformats.org/officeDocument/2006/relationships/customXml" Target="../../customXml/item43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customXml" Target="../../customXml/item204.xml"/><Relationship Id="rId7" Type="http://schemas.openxmlformats.org/officeDocument/2006/relationships/customXml" Target="../../customXml/item175.xml"/><Relationship Id="rId2" Type="http://schemas.openxmlformats.org/officeDocument/2006/relationships/customXml" Target="../../customXml/item593.xml"/><Relationship Id="rId1" Type="http://schemas.openxmlformats.org/officeDocument/2006/relationships/customXml" Target="../../customXml/item728.xml"/><Relationship Id="rId6" Type="http://schemas.openxmlformats.org/officeDocument/2006/relationships/customXml" Target="../../customXml/item226.xml"/><Relationship Id="rId11" Type="http://schemas.openxmlformats.org/officeDocument/2006/relationships/slide" Target="slide15.xml"/><Relationship Id="rId5" Type="http://schemas.openxmlformats.org/officeDocument/2006/relationships/customXml" Target="../../customXml/item557.xml"/><Relationship Id="rId10" Type="http://schemas.openxmlformats.org/officeDocument/2006/relationships/slide" Target="slide16.xml"/><Relationship Id="rId4" Type="http://schemas.openxmlformats.org/officeDocument/2006/relationships/customXml" Target="../../customXml/item177.xml"/><Relationship Id="rId9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541.xml"/><Relationship Id="rId7" Type="http://schemas.openxmlformats.org/officeDocument/2006/relationships/slide" Target="slide15.xml"/><Relationship Id="rId2" Type="http://schemas.openxmlformats.org/officeDocument/2006/relationships/customXml" Target="../../customXml/item259.xml"/><Relationship Id="rId1" Type="http://schemas.openxmlformats.org/officeDocument/2006/relationships/customXml" Target="../../customXml/item117.xml"/><Relationship Id="rId6" Type="http://schemas.openxmlformats.org/officeDocument/2006/relationships/slide" Target="slide16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customXml" Target="../../customXml/item37.xml"/><Relationship Id="rId7" Type="http://schemas.openxmlformats.org/officeDocument/2006/relationships/notesSlide" Target="../notesSlides/notesSlide20.xml"/><Relationship Id="rId2" Type="http://schemas.openxmlformats.org/officeDocument/2006/relationships/customXml" Target="../../customXml/item448.xml"/><Relationship Id="rId1" Type="http://schemas.openxmlformats.org/officeDocument/2006/relationships/customXml" Target="../../customXml/item80.xml"/><Relationship Id="rId6" Type="http://schemas.openxmlformats.org/officeDocument/2006/relationships/slideLayout" Target="../slideLayouts/slideLayout10.xml"/><Relationship Id="rId5" Type="http://schemas.openxmlformats.org/officeDocument/2006/relationships/customXml" Target="../../customXml/item247.xml"/><Relationship Id="rId4" Type="http://schemas.openxmlformats.org/officeDocument/2006/relationships/customXml" Target="../../customXml/item166.xml"/><Relationship Id="rId9" Type="http://schemas.openxmlformats.org/officeDocument/2006/relationships/slide" Target="slide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notesSlide" Target="../notesSlides/notesSlide2.xml"/><Relationship Id="rId7" Type="http://schemas.openxmlformats.org/officeDocument/2006/relationships/slide" Target="slide5.xml"/><Relationship Id="rId2" Type="http://schemas.openxmlformats.org/officeDocument/2006/relationships/slideLayout" Target="../slideLayouts/slideLayout10.xml"/><Relationship Id="rId1" Type="http://schemas.openxmlformats.org/officeDocument/2006/relationships/customXml" Target="../../customXml/item533.xml"/><Relationship Id="rId6" Type="http://schemas.openxmlformats.org/officeDocument/2006/relationships/slide" Target="slide2.xml"/><Relationship Id="rId5" Type="http://schemas.openxmlformats.org/officeDocument/2006/relationships/slide" Target="slide4.xml"/><Relationship Id="rId4" Type="http://schemas.openxmlformats.org/officeDocument/2006/relationships/slide" Target="slide3.xml"/><Relationship Id="rId9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notesSlide" Target="../notesSlides/notesSlide3.xml"/><Relationship Id="rId7" Type="http://schemas.openxmlformats.org/officeDocument/2006/relationships/slide" Target="slide5.xml"/><Relationship Id="rId2" Type="http://schemas.openxmlformats.org/officeDocument/2006/relationships/slideLayout" Target="../slideLayouts/slideLayout10.xml"/><Relationship Id="rId1" Type="http://schemas.openxmlformats.org/officeDocument/2006/relationships/customXml" Target="../../customXml/item321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2.xml"/><Relationship Id="rId9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Layout" Target="../slideLayouts/slideLayout10.xml"/><Relationship Id="rId7" Type="http://schemas.openxmlformats.org/officeDocument/2006/relationships/slide" Target="slide6.xml"/><Relationship Id="rId2" Type="http://schemas.openxmlformats.org/officeDocument/2006/relationships/customXml" Target="../../customXml/item35.xml"/><Relationship Id="rId1" Type="http://schemas.openxmlformats.org/officeDocument/2006/relationships/customXml" Target="../../customXml/item717.xml"/><Relationship Id="rId6" Type="http://schemas.openxmlformats.org/officeDocument/2006/relationships/slide" Target="slide5.xml"/><Relationship Id="rId5" Type="http://schemas.openxmlformats.org/officeDocument/2006/relationships/slide" Target="slide3.xml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Layout" Target="../slideLayouts/slideLayout10.xml"/><Relationship Id="rId7" Type="http://schemas.openxmlformats.org/officeDocument/2006/relationships/slide" Target="slide6.xml"/><Relationship Id="rId2" Type="http://schemas.openxmlformats.org/officeDocument/2006/relationships/customXml" Target="../../customXml/item549.xml"/><Relationship Id="rId1" Type="http://schemas.openxmlformats.org/officeDocument/2006/relationships/customXml" Target="../../customXml/item311.xml"/><Relationship Id="rId6" Type="http://schemas.openxmlformats.org/officeDocument/2006/relationships/slide" Target="slide5.xml"/><Relationship Id="rId5" Type="http://schemas.openxmlformats.org/officeDocument/2006/relationships/slide" Target="slide3.xml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Layout" Target="../slideLayouts/slideLayout10.xml"/><Relationship Id="rId7" Type="http://schemas.openxmlformats.org/officeDocument/2006/relationships/slide" Target="slide6.xml"/><Relationship Id="rId2" Type="http://schemas.openxmlformats.org/officeDocument/2006/relationships/customXml" Target="../../customXml/item234.xml"/><Relationship Id="rId1" Type="http://schemas.openxmlformats.org/officeDocument/2006/relationships/customXml" Target="../../customXml/item368.xml"/><Relationship Id="rId6" Type="http://schemas.openxmlformats.org/officeDocument/2006/relationships/slide" Target="slide5.xml"/><Relationship Id="rId5" Type="http://schemas.openxmlformats.org/officeDocument/2006/relationships/slide" Target="slide3.xml"/><Relationship Id="rId4" Type="http://schemas.openxmlformats.org/officeDocument/2006/relationships/notesSlide" Target="../notesSlides/notesSlide6.xml"/><Relationship Id="rId9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0.xml"/><Relationship Id="rId7" Type="http://schemas.openxmlformats.org/officeDocument/2006/relationships/slide" Target="slide9.xml"/><Relationship Id="rId2" Type="http://schemas.openxmlformats.org/officeDocument/2006/relationships/customXml" Target="../../customXml/item109.xml"/><Relationship Id="rId1" Type="http://schemas.openxmlformats.org/officeDocument/2006/relationships/customXml" Target="../../customXml/item74.xml"/><Relationship Id="rId6" Type="http://schemas.openxmlformats.org/officeDocument/2006/relationships/image" Target="../media/image4.jpg"/><Relationship Id="rId5" Type="http://schemas.openxmlformats.org/officeDocument/2006/relationships/slide" Target="slide2.xml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6.png"/><Relationship Id="rId2" Type="http://schemas.openxmlformats.org/officeDocument/2006/relationships/customXml" Target="../../customXml/item126.xml"/><Relationship Id="rId1" Type="http://schemas.openxmlformats.org/officeDocument/2006/relationships/customXml" Target="../../customXml/item520.xml"/><Relationship Id="rId6" Type="http://schemas.openxmlformats.org/officeDocument/2006/relationships/image" Target="../media/image5.png"/><Relationship Id="rId5" Type="http://schemas.openxmlformats.org/officeDocument/2006/relationships/slide" Target="slide8.xml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Screen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976" y="412420"/>
            <a:ext cx="1101795" cy="1585345"/>
          </a:xfrm>
          <a:prstGeom prst="rect">
            <a:avLst/>
          </a:prstGeom>
        </p:spPr>
      </p:pic>
      <p:sp>
        <p:nvSpPr>
          <p:cNvPr id="4" name="Content"/>
          <p:cNvSpPr txBox="1"/>
          <p:nvPr>
            <p:custDataLst>
              <p:custData r:id="rId1"/>
            </p:custDataLst>
          </p:nvPr>
        </p:nvSpPr>
        <p:spPr>
          <a:xfrm>
            <a:off x="5444097" y="904874"/>
            <a:ext cx="4206921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NBA Management System</a:t>
            </a:r>
          </a:p>
        </p:txBody>
      </p:sp>
      <p:sp>
        <p:nvSpPr>
          <p:cNvPr id="5" name="Content"/>
          <p:cNvSpPr txBox="1"/>
          <p:nvPr>
            <p:custDataLst>
              <p:custData r:id="rId2"/>
            </p:custDataLst>
          </p:nvPr>
        </p:nvSpPr>
        <p:spPr>
          <a:xfrm>
            <a:off x="3984556" y="1661846"/>
            <a:ext cx="7435305" cy="50783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     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Welcome to use this NBA Management system, you can </a:t>
            </a:r>
          </a:p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redirect to different pages according to your role by clicking the buttons bellow.</a:t>
            </a:r>
          </a:p>
        </p:txBody>
      </p:sp>
      <p:sp>
        <p:nvSpPr>
          <p:cNvPr id="6" name="Rectangle 5"/>
          <p:cNvSpPr/>
          <p:nvPr/>
        </p:nvSpPr>
        <p:spPr>
          <a:xfrm>
            <a:off x="5133719" y="2352050"/>
            <a:ext cx="4870174" cy="2262438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Content">
            <a:hlinkClick r:id="rId11" action="ppaction://hlinksldjump"/>
          </p:cNvPr>
          <p:cNvSpPr/>
          <p:nvPr>
            <p:custDataLst>
              <p:custData r:id="rId3"/>
            </p:custDataLst>
          </p:nvPr>
        </p:nvSpPr>
        <p:spPr>
          <a:xfrm>
            <a:off x="5637039" y="3175367"/>
            <a:ext cx="1523536" cy="654954"/>
          </a:xfrm>
          <a:prstGeom prst="rect">
            <a:avLst/>
          </a:prstGeom>
          <a:solidFill>
            <a:srgbClr val="6995C2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Visitor</a:t>
            </a:r>
          </a:p>
        </p:txBody>
      </p:sp>
      <p:sp>
        <p:nvSpPr>
          <p:cNvPr id="8" name="Content">
            <a:hlinkClick r:id="rId12" action="ppaction://hlinksldjump"/>
          </p:cNvPr>
          <p:cNvSpPr/>
          <p:nvPr>
            <p:custDataLst>
              <p:custData r:id="rId4"/>
            </p:custDataLst>
          </p:nvPr>
        </p:nvSpPr>
        <p:spPr>
          <a:xfrm>
            <a:off x="7930392" y="3175366"/>
            <a:ext cx="1530161" cy="654955"/>
          </a:xfrm>
          <a:prstGeom prst="rect">
            <a:avLst/>
          </a:prstGeom>
          <a:solidFill>
            <a:srgbClr val="6995C2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Admin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98170" y="4967351"/>
            <a:ext cx="8897033" cy="1479169"/>
          </a:xfrm>
          <a:prstGeom prst="rect">
            <a:avLst/>
          </a:prstGeom>
          <a:solidFill>
            <a:srgbClr val="FFFFFF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Page Title"/>
          <p:cNvSpPr txBox="1"/>
          <p:nvPr/>
        </p:nvSpPr>
        <p:spPr>
          <a:xfrm>
            <a:off x="3051998" y="5208445"/>
            <a:ext cx="709891" cy="582756"/>
          </a:xfrm>
          <a:prstGeom prst="rect">
            <a:avLst/>
          </a:prstGeom>
          <a:noFill/>
        </p:spPr>
        <p:txBody>
          <a:bodyPr wrap="none" lIns="137160" rtlCol="0">
            <a:noAutofit/>
          </a:bodyPr>
          <a:lstStyle/>
          <a:p>
            <a:r>
              <a:rPr lang="en-US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&lt;</a:t>
            </a:r>
          </a:p>
        </p:txBody>
      </p:sp>
      <p:sp>
        <p:nvSpPr>
          <p:cNvPr id="15" name="Page Title"/>
          <p:cNvSpPr txBox="1"/>
          <p:nvPr/>
        </p:nvSpPr>
        <p:spPr>
          <a:xfrm>
            <a:off x="11508109" y="5185126"/>
            <a:ext cx="627098" cy="606074"/>
          </a:xfrm>
          <a:prstGeom prst="rect">
            <a:avLst/>
          </a:prstGeom>
          <a:noFill/>
        </p:spPr>
        <p:txBody>
          <a:bodyPr wrap="none" lIns="137160" rtlCol="0">
            <a:noAutofit/>
          </a:bodyPr>
          <a:lstStyle/>
          <a:p>
            <a:r>
              <a:rPr lang="en-US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&gt;</a:t>
            </a:r>
          </a:p>
        </p:txBody>
      </p:sp>
      <p:sp>
        <p:nvSpPr>
          <p:cNvPr id="16" name="Title 133"/>
          <p:cNvSpPr txBox="1">
            <a:spLocks/>
          </p:cNvSpPr>
          <p:nvPr/>
        </p:nvSpPr>
        <p:spPr>
          <a:xfrm>
            <a:off x="66259" y="309484"/>
            <a:ext cx="2748918" cy="63814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A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This is the main screen of the application. All users will see this when the application is started.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862436" y="6602284"/>
            <a:ext cx="3549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1</a:t>
            </a:r>
            <a:endParaRPr lang="zh-CN" altLang="en-US" sz="6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grpSp>
        <p:nvGrpSpPr>
          <p:cNvPr id="17" name="Image"/>
          <p:cNvGrpSpPr/>
          <p:nvPr>
            <p:custDataLst>
              <p:custData r:id="rId5"/>
            </p:custDataLst>
          </p:nvPr>
        </p:nvGrpSpPr>
        <p:grpSpPr>
          <a:xfrm>
            <a:off x="3886341" y="5101683"/>
            <a:ext cx="2283878" cy="1236485"/>
            <a:chOff x="4037608" y="2896991"/>
            <a:chExt cx="1059255" cy="1059255"/>
          </a:xfrm>
        </p:grpSpPr>
        <p:sp>
          <p:nvSpPr>
            <p:cNvPr id="18" name="Rectangle 17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grpSp>
        <p:nvGrpSpPr>
          <p:cNvPr id="21" name="Image"/>
          <p:cNvGrpSpPr/>
          <p:nvPr>
            <p:custDataLst>
              <p:custData r:id="rId6"/>
            </p:custDataLst>
          </p:nvPr>
        </p:nvGrpSpPr>
        <p:grpSpPr>
          <a:xfrm>
            <a:off x="6510165" y="5101683"/>
            <a:ext cx="2283878" cy="1236485"/>
            <a:chOff x="4037608" y="2896991"/>
            <a:chExt cx="1059255" cy="1059255"/>
          </a:xfrm>
        </p:grpSpPr>
        <p:sp>
          <p:nvSpPr>
            <p:cNvPr id="22" name="Rectangle 21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grpSp>
        <p:nvGrpSpPr>
          <p:cNvPr id="25" name="Image"/>
          <p:cNvGrpSpPr/>
          <p:nvPr>
            <p:custDataLst>
              <p:custData r:id="rId7"/>
            </p:custDataLst>
          </p:nvPr>
        </p:nvGrpSpPr>
        <p:grpSpPr>
          <a:xfrm>
            <a:off x="9164575" y="5101683"/>
            <a:ext cx="2283878" cy="1236485"/>
            <a:chOff x="4037608" y="2896991"/>
            <a:chExt cx="1059255" cy="1059255"/>
          </a:xfrm>
        </p:grpSpPr>
        <p:sp>
          <p:nvSpPr>
            <p:cNvPr id="26" name="Rectangle 25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29" name="Content"/>
          <p:cNvSpPr txBox="1"/>
          <p:nvPr/>
        </p:nvSpPr>
        <p:spPr>
          <a:xfrm>
            <a:off x="4100982" y="5624265"/>
            <a:ext cx="1854595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Photo</a:t>
            </a:r>
          </a:p>
        </p:txBody>
      </p:sp>
      <p:sp>
        <p:nvSpPr>
          <p:cNvPr id="30" name="Content"/>
          <p:cNvSpPr txBox="1"/>
          <p:nvPr/>
        </p:nvSpPr>
        <p:spPr>
          <a:xfrm>
            <a:off x="6737332" y="5635277"/>
            <a:ext cx="1854595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Photo</a:t>
            </a:r>
          </a:p>
        </p:txBody>
      </p:sp>
      <p:sp>
        <p:nvSpPr>
          <p:cNvPr id="31" name="Content"/>
          <p:cNvSpPr txBox="1"/>
          <p:nvPr/>
        </p:nvSpPr>
        <p:spPr>
          <a:xfrm>
            <a:off x="9411913" y="5624265"/>
            <a:ext cx="1854595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396517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Matchup List</a:t>
            </a:r>
          </a:p>
        </p:txBody>
      </p:sp>
      <p:sp>
        <p:nvSpPr>
          <p:cNvPr id="61" name="Content">
            <a:hlinkClick r:id="rId5" action="ppaction://hlinksldjump"/>
          </p:cNvPr>
          <p:cNvSpPr/>
          <p:nvPr>
            <p:custDataLst>
              <p:custData r:id="rId1"/>
            </p:custDataLst>
          </p:nvPr>
        </p:nvSpPr>
        <p:spPr>
          <a:xfrm>
            <a:off x="112227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Back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DatePicker"/>
          <p:cNvGrpSpPr/>
          <p:nvPr>
            <p:custDataLst>
              <p:custData r:id="rId2"/>
            </p:custDataLst>
          </p:nvPr>
        </p:nvGrpSpPr>
        <p:grpSpPr>
          <a:xfrm>
            <a:off x="561660" y="1353424"/>
            <a:ext cx="1397779" cy="228611"/>
            <a:chOff x="3790801" y="3347721"/>
            <a:chExt cx="969296" cy="134973"/>
          </a:xfrm>
        </p:grpSpPr>
        <p:sp>
          <p:nvSpPr>
            <p:cNvPr id="25" name="Content"/>
            <p:cNvSpPr>
              <a:spLocks/>
            </p:cNvSpPr>
            <p:nvPr/>
          </p:nvSpPr>
          <p:spPr>
            <a:xfrm>
              <a:off x="3790801" y="3347725"/>
              <a:ext cx="781617" cy="134969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2017/01/31   </a:t>
              </a:r>
            </a:p>
          </p:txBody>
        </p:sp>
        <p:pic>
          <p:nvPicPr>
            <p:cNvPr id="26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4011" y="3347721"/>
              <a:ext cx="156086" cy="134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Content"/>
          <p:cNvSpPr txBox="1"/>
          <p:nvPr/>
        </p:nvSpPr>
        <p:spPr>
          <a:xfrm>
            <a:off x="5215524" y="548693"/>
            <a:ext cx="1853872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Matchup List</a:t>
            </a:r>
            <a:endParaRPr lang="en-US" sz="1600" dirty="0">
              <a:solidFill>
                <a:schemeClr val="tx2">
                  <a:lumMod val="90000"/>
                  <a:lumOff val="1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3912" y="1353424"/>
            <a:ext cx="294968" cy="206478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004999" y="1364488"/>
            <a:ext cx="294968" cy="206478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927392"/>
              </p:ext>
            </p:extLst>
          </p:nvPr>
        </p:nvGraphicFramePr>
        <p:xfrm>
          <a:off x="302228" y="2246477"/>
          <a:ext cx="11623678" cy="352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23678">
                  <a:extLst>
                    <a:ext uri="{9D8B030D-6E8A-4147-A177-3AD203B41FA5}">
                      <a16:colId xmlns:a16="http://schemas.microsoft.com/office/drawing/2014/main" val="3641283836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1476822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925935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7422096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3316509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0142647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0575992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1362809"/>
                  </a:ext>
                </a:extLst>
              </a:tr>
            </a:tbl>
          </a:graphicData>
        </a:graphic>
      </p:graphicFrame>
      <p:pic>
        <p:nvPicPr>
          <p:cNvPr id="64" name="Picture 6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1204" y="2785275"/>
            <a:ext cx="391689" cy="391394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7947816" y="2824392"/>
            <a:ext cx="2203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Washington Wizards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001237" y="2821970"/>
            <a:ext cx="1573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New York Knicks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970" y="2749041"/>
            <a:ext cx="569842" cy="462142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950" y="3276203"/>
            <a:ext cx="431881" cy="404434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600" y="3286181"/>
            <a:ext cx="414293" cy="414293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3982877" y="3342591"/>
            <a:ext cx="19325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New Orleans Pelicans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947816" y="3355169"/>
            <a:ext cx="2203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Toronto Raptors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409" y="3741862"/>
            <a:ext cx="430597" cy="491226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3965143" y="3807444"/>
            <a:ext cx="1949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Sacramento Kings</a:t>
            </a: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41683" y="3882241"/>
            <a:ext cx="382000" cy="350938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7923683" y="3881979"/>
            <a:ext cx="2203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Houston Rockets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970819" y="4382177"/>
            <a:ext cx="2088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Oklahoma City Thunder</a:t>
            </a: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780" y="4359931"/>
            <a:ext cx="366954" cy="333032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7947816" y="4369403"/>
            <a:ext cx="2203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San Antonio Spurs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956999" y="4862349"/>
            <a:ext cx="1573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Charlotte Hornets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976235" y="4893597"/>
            <a:ext cx="2203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Portland Trail Blazers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961618" y="5380185"/>
            <a:ext cx="1573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Denver Nuggets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963233" y="5396285"/>
            <a:ext cx="2203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Los Angeles Clippers</a:t>
            </a: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701" y="4768020"/>
            <a:ext cx="501852" cy="486294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215" y="5252547"/>
            <a:ext cx="479591" cy="479591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945" y="5368541"/>
            <a:ext cx="431787" cy="347238"/>
          </a:xfrm>
          <a:prstGeom prst="rect">
            <a:avLst/>
          </a:prstGeom>
        </p:spPr>
      </p:pic>
      <p:sp>
        <p:nvSpPr>
          <p:cNvPr id="94" name="Content">
            <a:hlinkClick r:id="rId17" action="ppaction://hlinksldjump"/>
          </p:cNvPr>
          <p:cNvSpPr/>
          <p:nvPr/>
        </p:nvSpPr>
        <p:spPr>
          <a:xfrm>
            <a:off x="11165607" y="2848117"/>
            <a:ext cx="651645" cy="29317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latin typeface="+mj-lt"/>
                <a:cs typeface="Segoe UI" pitchFamily="34" charset="0"/>
              </a:rPr>
              <a:t>View</a:t>
            </a:r>
            <a:endParaRPr lang="en-US" sz="12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95" name="Content">
            <a:hlinkClick r:id="rId17" action="ppaction://hlinksldjump"/>
          </p:cNvPr>
          <p:cNvSpPr/>
          <p:nvPr/>
        </p:nvSpPr>
        <p:spPr>
          <a:xfrm>
            <a:off x="11165607" y="3347784"/>
            <a:ext cx="651645" cy="29317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latin typeface="+mj-lt"/>
                <a:cs typeface="Segoe UI" pitchFamily="34" charset="0"/>
              </a:rPr>
              <a:t>View</a:t>
            </a:r>
            <a:endParaRPr lang="en-US" sz="12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96" name="Content">
            <a:hlinkClick r:id="rId17" action="ppaction://hlinksldjump"/>
          </p:cNvPr>
          <p:cNvSpPr/>
          <p:nvPr/>
        </p:nvSpPr>
        <p:spPr>
          <a:xfrm>
            <a:off x="11165607" y="3866223"/>
            <a:ext cx="651645" cy="29317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latin typeface="+mj-lt"/>
                <a:cs typeface="Segoe UI" pitchFamily="34" charset="0"/>
              </a:rPr>
              <a:t>View</a:t>
            </a:r>
            <a:endParaRPr lang="en-US" sz="12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97" name="Content">
            <a:hlinkClick r:id="rId17" action="ppaction://hlinksldjump"/>
          </p:cNvPr>
          <p:cNvSpPr/>
          <p:nvPr/>
        </p:nvSpPr>
        <p:spPr>
          <a:xfrm>
            <a:off x="11165607" y="4322924"/>
            <a:ext cx="651645" cy="29317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latin typeface="+mj-lt"/>
                <a:cs typeface="Segoe UI" pitchFamily="34" charset="0"/>
              </a:rPr>
              <a:t>View</a:t>
            </a:r>
            <a:endParaRPr lang="en-US" sz="12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98" name="Content"/>
          <p:cNvSpPr/>
          <p:nvPr/>
        </p:nvSpPr>
        <p:spPr>
          <a:xfrm>
            <a:off x="11165607" y="4841641"/>
            <a:ext cx="651645" cy="29317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latin typeface="+mj-lt"/>
                <a:cs typeface="Segoe UI" pitchFamily="34" charset="0"/>
              </a:rPr>
              <a:t>View</a:t>
            </a:r>
            <a:endParaRPr lang="en-US" sz="12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99" name="Content"/>
          <p:cNvSpPr/>
          <p:nvPr/>
        </p:nvSpPr>
        <p:spPr>
          <a:xfrm>
            <a:off x="11165607" y="5366604"/>
            <a:ext cx="651645" cy="29317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latin typeface="+mj-lt"/>
                <a:cs typeface="Segoe UI" pitchFamily="34" charset="0"/>
              </a:rPr>
              <a:t>View</a:t>
            </a:r>
            <a:endParaRPr lang="en-US" sz="12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364" y="2839742"/>
            <a:ext cx="1168044" cy="31336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FFFF"/>
                </a:solidFill>
              </a:rPr>
              <a:t>Finished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846572" y="1559663"/>
            <a:ext cx="157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Charlotte Hornets</a:t>
            </a:r>
          </a:p>
          <a:p>
            <a:r>
              <a:rPr lang="zh-CN" altLang="en-US" sz="1200" dirty="0">
                <a:solidFill>
                  <a:srgbClr val="0070C0"/>
                </a:solidFill>
              </a:rPr>
              <a:t>（</a:t>
            </a:r>
            <a:r>
              <a:rPr lang="en-US" altLang="zh-CN" sz="1200" dirty="0">
                <a:solidFill>
                  <a:srgbClr val="0070C0"/>
                </a:solidFill>
              </a:rPr>
              <a:t>Away</a:t>
            </a:r>
            <a:r>
              <a:rPr lang="zh-CN" altLang="en-US" sz="1200" dirty="0">
                <a:solidFill>
                  <a:srgbClr val="0070C0"/>
                </a:solidFill>
              </a:rPr>
              <a:t>）</a:t>
            </a:r>
            <a:endParaRPr lang="en-US" altLang="zh-CN" sz="1200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216900" y="1609733"/>
            <a:ext cx="220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Portland Trail Blazers</a:t>
            </a:r>
          </a:p>
          <a:p>
            <a:r>
              <a:rPr lang="zh-CN" altLang="en-US" sz="1200" dirty="0">
                <a:solidFill>
                  <a:srgbClr val="0070C0"/>
                </a:solidFill>
              </a:rPr>
              <a:t>（</a:t>
            </a:r>
            <a:r>
              <a:rPr lang="en-US" altLang="zh-CN" sz="1200" dirty="0">
                <a:solidFill>
                  <a:srgbClr val="0070C0"/>
                </a:solidFill>
              </a:rPr>
              <a:t>Home</a:t>
            </a:r>
            <a:r>
              <a:rPr lang="zh-CN" altLang="en-US" sz="1200" dirty="0">
                <a:solidFill>
                  <a:srgbClr val="0070C0"/>
                </a:solidFill>
              </a:rPr>
              <a:t>）</a:t>
            </a:r>
            <a:endParaRPr lang="en-US" altLang="zh-CN" sz="1200" dirty="0">
              <a:solidFill>
                <a:srgbClr val="0070C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95464" y="1481862"/>
            <a:ext cx="1573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495464" y="1985589"/>
            <a:ext cx="1573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10:30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Start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53969" y="2842692"/>
            <a:ext cx="1573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01/31 07:30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43463" y="2776630"/>
            <a:ext cx="1573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115-131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743463" y="3277248"/>
            <a:ext cx="1573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106-108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723183" y="3786417"/>
            <a:ext cx="1573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83-105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745" y="4303980"/>
            <a:ext cx="477321" cy="477321"/>
          </a:xfrm>
          <a:prstGeom prst="rect">
            <a:avLst/>
          </a:prstGeom>
        </p:spPr>
      </p:pic>
      <p:sp>
        <p:nvSpPr>
          <p:cNvPr id="100" name="Rectangle 99"/>
          <p:cNvSpPr/>
          <p:nvPr/>
        </p:nvSpPr>
        <p:spPr>
          <a:xfrm>
            <a:off x="389192" y="5360613"/>
            <a:ext cx="1168044" cy="313367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FFFF"/>
                </a:solidFill>
              </a:rPr>
              <a:t>Not Start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69087" y="3369354"/>
            <a:ext cx="1168044" cy="31336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FFFF"/>
                </a:solidFill>
              </a:rPr>
              <a:t>Finished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379030" y="4333148"/>
            <a:ext cx="1168044" cy="313367"/>
          </a:xfrm>
          <a:prstGeom prst="rect">
            <a:avLst/>
          </a:prstGeom>
          <a:solidFill>
            <a:srgbClr val="FF0000"/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FFFF"/>
                </a:solidFill>
              </a:rPr>
              <a:t>Running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98336" y="3829660"/>
            <a:ext cx="1168044" cy="313367"/>
          </a:xfrm>
          <a:prstGeom prst="rect">
            <a:avLst/>
          </a:prstGeom>
          <a:solidFill>
            <a:srgbClr val="FF0000"/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FFFF"/>
                </a:solidFill>
              </a:rPr>
              <a:t>Running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729332" y="4375120"/>
            <a:ext cx="1573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94-108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734602" y="4838909"/>
            <a:ext cx="1573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757409" y="5376188"/>
            <a:ext cx="1573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740901" y="3358079"/>
            <a:ext cx="1573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01/31 07:30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753969" y="3852951"/>
            <a:ext cx="1573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01/31 09:00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744908" y="4343530"/>
            <a:ext cx="1573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01/31 09:00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744908" y="4851810"/>
            <a:ext cx="1573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01/31 10:30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730355" y="5345676"/>
            <a:ext cx="1573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01/31 11:00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397481" y="4865751"/>
            <a:ext cx="1168044" cy="313367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FFFF"/>
                </a:solidFill>
              </a:rPr>
              <a:t>Not Start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  <p:pic>
        <p:nvPicPr>
          <p:cNvPr id="113" name="Picture 11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527" y="1455044"/>
            <a:ext cx="816600" cy="7912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780" y="1431062"/>
            <a:ext cx="778281" cy="778281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127" y="4798389"/>
            <a:ext cx="425556" cy="425556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296494" y="5774477"/>
            <a:ext cx="11643926" cy="0"/>
          </a:xfrm>
          <a:prstGeom prst="line">
            <a:avLst/>
          </a:prstGeom>
          <a:ln w="2222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9666267" y="2838797"/>
            <a:ext cx="1573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Location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9666267" y="3390759"/>
            <a:ext cx="1573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Location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9666267" y="3867191"/>
            <a:ext cx="1573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Location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666267" y="4331365"/>
            <a:ext cx="1573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Location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9666267" y="4896206"/>
            <a:ext cx="1573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Location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9666267" y="5411275"/>
            <a:ext cx="1573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Location</a:t>
            </a:r>
          </a:p>
        </p:txBody>
      </p:sp>
      <p:sp>
        <p:nvSpPr>
          <p:cNvPr id="76" name="TextBox 41"/>
          <p:cNvSpPr txBox="1"/>
          <p:nvPr/>
        </p:nvSpPr>
        <p:spPr>
          <a:xfrm>
            <a:off x="11824336" y="6545134"/>
            <a:ext cx="3549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7</a:t>
            </a:r>
            <a:endParaRPr lang="zh-CN" altLang="en-US" sz="6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26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Matchup Detail</a:t>
            </a:r>
            <a:endParaRPr lang="en-US" dirty="0"/>
          </a:p>
        </p:txBody>
      </p:sp>
      <p:sp>
        <p:nvSpPr>
          <p:cNvPr id="61" name="Content">
            <a:hlinkClick r:id="rId4" action="ppaction://hlinksldjump"/>
          </p:cNvPr>
          <p:cNvSpPr/>
          <p:nvPr>
            <p:custDataLst>
              <p:custData r:id="rId1"/>
            </p:custDataLst>
          </p:nvPr>
        </p:nvSpPr>
        <p:spPr>
          <a:xfrm>
            <a:off x="112227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Back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0" name="Content"/>
          <p:cNvSpPr txBox="1"/>
          <p:nvPr/>
        </p:nvSpPr>
        <p:spPr>
          <a:xfrm>
            <a:off x="5215524" y="548693"/>
            <a:ext cx="1853872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Matchup Detail</a:t>
            </a:r>
            <a:endParaRPr lang="en-US" sz="1600" dirty="0">
              <a:solidFill>
                <a:schemeClr val="tx2">
                  <a:lumMod val="90000"/>
                  <a:lumOff val="1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69394" y="1431955"/>
            <a:ext cx="1993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New York Knicks</a:t>
            </a:r>
            <a:endParaRPr lang="zh-CN" altLang="en-US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000208" y="1454941"/>
            <a:ext cx="921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115</a:t>
            </a:r>
            <a:endParaRPr lang="zh-CN" altLang="en-US" sz="1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998556"/>
              </p:ext>
            </p:extLst>
          </p:nvPr>
        </p:nvGraphicFramePr>
        <p:xfrm>
          <a:off x="3990985" y="1213992"/>
          <a:ext cx="3384722" cy="7315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27771">
                  <a:extLst>
                    <a:ext uri="{9D8B030D-6E8A-4147-A177-3AD203B41FA5}">
                      <a16:colId xmlns:a16="http://schemas.microsoft.com/office/drawing/2014/main" val="2766499814"/>
                    </a:ext>
                  </a:extLst>
                </a:gridCol>
                <a:gridCol w="465836">
                  <a:extLst>
                    <a:ext uri="{9D8B030D-6E8A-4147-A177-3AD203B41FA5}">
                      <a16:colId xmlns:a16="http://schemas.microsoft.com/office/drawing/2014/main" val="698691306"/>
                    </a:ext>
                  </a:extLst>
                </a:gridCol>
                <a:gridCol w="465836">
                  <a:extLst>
                    <a:ext uri="{9D8B030D-6E8A-4147-A177-3AD203B41FA5}">
                      <a16:colId xmlns:a16="http://schemas.microsoft.com/office/drawing/2014/main" val="592474841"/>
                    </a:ext>
                  </a:extLst>
                </a:gridCol>
                <a:gridCol w="465836">
                  <a:extLst>
                    <a:ext uri="{9D8B030D-6E8A-4147-A177-3AD203B41FA5}">
                      <a16:colId xmlns:a16="http://schemas.microsoft.com/office/drawing/2014/main" val="1365001147"/>
                    </a:ext>
                  </a:extLst>
                </a:gridCol>
                <a:gridCol w="465836">
                  <a:extLst>
                    <a:ext uri="{9D8B030D-6E8A-4147-A177-3AD203B41FA5}">
                      <a16:colId xmlns:a16="http://schemas.microsoft.com/office/drawing/2014/main" val="12721104"/>
                    </a:ext>
                  </a:extLst>
                </a:gridCol>
                <a:gridCol w="465836">
                  <a:extLst>
                    <a:ext uri="{9D8B030D-6E8A-4147-A177-3AD203B41FA5}">
                      <a16:colId xmlns:a16="http://schemas.microsoft.com/office/drawing/2014/main" val="11256907"/>
                    </a:ext>
                  </a:extLst>
                </a:gridCol>
                <a:gridCol w="527771">
                  <a:extLst>
                    <a:ext uri="{9D8B030D-6E8A-4147-A177-3AD203B41FA5}">
                      <a16:colId xmlns:a16="http://schemas.microsoft.com/office/drawing/2014/main" val="3514028233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en-US" sz="1000" b="1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OT1</a:t>
                      </a:r>
                      <a:endParaRPr lang="en-US" sz="1000" b="1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5597779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noProof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NYN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115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26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32992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noProof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131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32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26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14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4618477"/>
                  </a:ext>
                </a:extLst>
              </a:tr>
            </a:tbl>
          </a:graphicData>
        </a:graphic>
      </p:graphicFrame>
      <p:sp>
        <p:nvSpPr>
          <p:cNvPr id="55" name="Oval 54"/>
          <p:cNvSpPr/>
          <p:nvPr/>
        </p:nvSpPr>
        <p:spPr>
          <a:xfrm>
            <a:off x="2454735" y="1295182"/>
            <a:ext cx="673060" cy="67306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800" dirty="0">
                <a:solidFill>
                  <a:schemeClr val="accent4">
                    <a:lumMod val="75000"/>
                  </a:schemeClr>
                </a:solidFill>
              </a:rPr>
              <a:t>Team</a:t>
            </a:r>
          </a:p>
          <a:p>
            <a:pPr algn="ctr"/>
            <a:r>
              <a:rPr lang="en-AU" sz="800" dirty="0">
                <a:solidFill>
                  <a:schemeClr val="accent4">
                    <a:lumMod val="75000"/>
                  </a:schemeClr>
                </a:solidFill>
              </a:rPr>
              <a:t>Logo</a:t>
            </a:r>
          </a:p>
        </p:txBody>
      </p:sp>
      <p:sp>
        <p:nvSpPr>
          <p:cNvPr id="57" name="Rectangle 56">
            <a:hlinkClick r:id="rId5" action="ppaction://hlinksldjump"/>
          </p:cNvPr>
          <p:cNvSpPr/>
          <p:nvPr/>
        </p:nvSpPr>
        <p:spPr>
          <a:xfrm>
            <a:off x="265978" y="2215752"/>
            <a:ext cx="1299079" cy="334068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Team Status</a:t>
            </a:r>
          </a:p>
        </p:txBody>
      </p:sp>
      <p:sp>
        <p:nvSpPr>
          <p:cNvPr id="58" name="Rectangle 57">
            <a:hlinkClick r:id="rId6" action="ppaction://hlinksldjump"/>
          </p:cNvPr>
          <p:cNvSpPr/>
          <p:nvPr/>
        </p:nvSpPr>
        <p:spPr>
          <a:xfrm>
            <a:off x="1562264" y="2215751"/>
            <a:ext cx="1458682" cy="34089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Short Chart</a:t>
            </a:r>
          </a:p>
        </p:txBody>
      </p:sp>
      <p:sp>
        <p:nvSpPr>
          <p:cNvPr id="59" name="Rectangle 58">
            <a:hlinkClick r:id="rId7" action="ppaction://hlinksldjump"/>
          </p:cNvPr>
          <p:cNvSpPr/>
          <p:nvPr/>
        </p:nvSpPr>
        <p:spPr>
          <a:xfrm>
            <a:off x="3020146" y="2216218"/>
            <a:ext cx="1542112" cy="34089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60728" y="2549821"/>
            <a:ext cx="11665178" cy="3900142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61" name="Table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350093"/>
              </p:ext>
            </p:extLst>
          </p:nvPr>
        </p:nvGraphicFramePr>
        <p:xfrm>
          <a:off x="478920" y="2678899"/>
          <a:ext cx="6120000" cy="336750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2766499814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59247484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365001147"/>
                    </a:ext>
                  </a:extLst>
                </a:gridCol>
              </a:tblGrid>
              <a:tr h="775501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b="1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b="1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559777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FG Made-Attempted</a:t>
                      </a:r>
                      <a:endParaRPr 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34-93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49-88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332992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3PT Made-Attempted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5-24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7-22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775025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FT Made-Attempted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28-35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12-15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146567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Rebounds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57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51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224263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Assists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27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656448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Steals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615315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Blocks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112557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Turnovers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3658527"/>
                  </a:ext>
                </a:extLst>
              </a:tr>
            </a:tbl>
          </a:graphicData>
        </a:graphic>
      </p:graphicFrame>
      <p:sp>
        <p:nvSpPr>
          <p:cNvPr id="164" name="Oval 163"/>
          <p:cNvSpPr/>
          <p:nvPr/>
        </p:nvSpPr>
        <p:spPr>
          <a:xfrm>
            <a:off x="3934499" y="2751969"/>
            <a:ext cx="975901" cy="64655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800" dirty="0">
                <a:solidFill>
                  <a:schemeClr val="accent4">
                    <a:lumMod val="75000"/>
                  </a:schemeClr>
                </a:solidFill>
              </a:rPr>
              <a:t>Team Away</a:t>
            </a:r>
          </a:p>
          <a:p>
            <a:pPr algn="ctr"/>
            <a:r>
              <a:rPr lang="en-AU" sz="800" dirty="0">
                <a:solidFill>
                  <a:schemeClr val="accent4">
                    <a:lumMod val="75000"/>
                  </a:schemeClr>
                </a:solidFill>
              </a:rPr>
              <a:t>Logo</a:t>
            </a:r>
          </a:p>
        </p:txBody>
      </p:sp>
      <p:sp>
        <p:nvSpPr>
          <p:cNvPr id="165" name="Oval 164"/>
          <p:cNvSpPr/>
          <p:nvPr/>
        </p:nvSpPr>
        <p:spPr>
          <a:xfrm>
            <a:off x="5417254" y="2747981"/>
            <a:ext cx="930206" cy="64292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800" dirty="0">
                <a:solidFill>
                  <a:schemeClr val="accent4">
                    <a:lumMod val="75000"/>
                  </a:schemeClr>
                </a:solidFill>
              </a:rPr>
              <a:t>Team</a:t>
            </a:r>
          </a:p>
          <a:p>
            <a:pPr algn="ctr"/>
            <a:r>
              <a:rPr lang="en-AU" sz="800" dirty="0">
                <a:solidFill>
                  <a:schemeClr val="accent4">
                    <a:lumMod val="75000"/>
                  </a:schemeClr>
                </a:solidFill>
              </a:rPr>
              <a:t>Home</a:t>
            </a:r>
          </a:p>
          <a:p>
            <a:pPr algn="ctr"/>
            <a:r>
              <a:rPr lang="en-AU" sz="800" dirty="0">
                <a:solidFill>
                  <a:schemeClr val="accent4">
                    <a:lumMod val="75000"/>
                  </a:schemeClr>
                </a:solidFill>
              </a:rPr>
              <a:t>Logo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082291" y="2009335"/>
            <a:ext cx="1168044" cy="31336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FFFF"/>
                </a:solidFill>
              </a:rPr>
              <a:t>Finished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37" name="TextBox 41"/>
          <p:cNvSpPr txBox="1"/>
          <p:nvPr/>
        </p:nvSpPr>
        <p:spPr>
          <a:xfrm>
            <a:off x="11824336" y="6545134"/>
            <a:ext cx="3549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8</a:t>
            </a:r>
            <a:endParaRPr lang="zh-CN" altLang="en-US" sz="6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560521" y="1454941"/>
            <a:ext cx="921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131</a:t>
            </a:r>
            <a:endParaRPr lang="zh-CN" altLang="en-US" sz="16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216779" y="1447413"/>
            <a:ext cx="2553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Washington Wizards</a:t>
            </a:r>
            <a:endParaRPr lang="zh-CN" altLang="en-US" sz="1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484153" y="1272452"/>
            <a:ext cx="673060" cy="67306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800" dirty="0">
                <a:solidFill>
                  <a:schemeClr val="accent4">
                    <a:lumMod val="75000"/>
                  </a:schemeClr>
                </a:solidFill>
              </a:rPr>
              <a:t>Team</a:t>
            </a:r>
          </a:p>
          <a:p>
            <a:pPr algn="ctr"/>
            <a:r>
              <a:rPr lang="en-AU" sz="800" dirty="0">
                <a:solidFill>
                  <a:schemeClr val="accent4">
                    <a:lumMod val="75000"/>
                  </a:schemeClr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93142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Matchup Detail</a:t>
            </a:r>
            <a:endParaRPr lang="en-US" dirty="0"/>
          </a:p>
        </p:txBody>
      </p:sp>
      <p:sp>
        <p:nvSpPr>
          <p:cNvPr id="61" name="Content">
            <a:hlinkClick r:id="rId4" action="ppaction://hlinksldjump"/>
          </p:cNvPr>
          <p:cNvSpPr/>
          <p:nvPr>
            <p:custDataLst>
              <p:custData r:id="rId1"/>
            </p:custDataLst>
          </p:nvPr>
        </p:nvSpPr>
        <p:spPr>
          <a:xfrm>
            <a:off x="112227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Back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0" name="Content"/>
          <p:cNvSpPr txBox="1"/>
          <p:nvPr/>
        </p:nvSpPr>
        <p:spPr>
          <a:xfrm>
            <a:off x="5215524" y="548693"/>
            <a:ext cx="1853872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Matchup Detail</a:t>
            </a:r>
            <a:endParaRPr lang="en-US" sz="1600" dirty="0">
              <a:solidFill>
                <a:schemeClr val="tx2">
                  <a:lumMod val="90000"/>
                  <a:lumOff val="1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7" name="Rectangle 56">
            <a:hlinkClick r:id="rId5" action="ppaction://hlinksldjump"/>
          </p:cNvPr>
          <p:cNvSpPr/>
          <p:nvPr/>
        </p:nvSpPr>
        <p:spPr>
          <a:xfrm>
            <a:off x="265978" y="2215752"/>
            <a:ext cx="1299079" cy="33406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Team Status</a:t>
            </a:r>
          </a:p>
        </p:txBody>
      </p:sp>
      <p:sp>
        <p:nvSpPr>
          <p:cNvPr id="58" name="Rectangle 57">
            <a:hlinkClick r:id="rId6" action="ppaction://hlinksldjump"/>
          </p:cNvPr>
          <p:cNvSpPr/>
          <p:nvPr/>
        </p:nvSpPr>
        <p:spPr>
          <a:xfrm>
            <a:off x="1562264" y="2215751"/>
            <a:ext cx="1458682" cy="340899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Short Chart</a:t>
            </a:r>
          </a:p>
        </p:txBody>
      </p:sp>
      <p:sp>
        <p:nvSpPr>
          <p:cNvPr id="59" name="Rectangle 58">
            <a:hlinkClick r:id="rId7" action="ppaction://hlinksldjump"/>
          </p:cNvPr>
          <p:cNvSpPr/>
          <p:nvPr/>
        </p:nvSpPr>
        <p:spPr>
          <a:xfrm>
            <a:off x="3020146" y="2216218"/>
            <a:ext cx="1542112" cy="34089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60728" y="2549821"/>
            <a:ext cx="11665178" cy="3900142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80" y="2588344"/>
            <a:ext cx="11643925" cy="3847106"/>
          </a:xfrm>
          <a:prstGeom prst="rect">
            <a:avLst/>
          </a:prstGeom>
        </p:spPr>
      </p:pic>
      <p:sp>
        <p:nvSpPr>
          <p:cNvPr id="88" name="Oval 87"/>
          <p:cNvSpPr/>
          <p:nvPr/>
        </p:nvSpPr>
        <p:spPr>
          <a:xfrm>
            <a:off x="5336089" y="4087762"/>
            <a:ext cx="1528174" cy="82732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err="1">
                <a:solidFill>
                  <a:schemeClr val="accent4">
                    <a:lumMod val="75000"/>
                  </a:schemeClr>
                </a:solidFill>
              </a:rPr>
              <a:t>Ho</a:t>
            </a:r>
            <a:r>
              <a:rPr lang="en-US" altLang="zh-CN" sz="1200" dirty="0">
                <a:solidFill>
                  <a:schemeClr val="accent4">
                    <a:lumMod val="75000"/>
                  </a:schemeClr>
                </a:solidFill>
              </a:rPr>
              <a:t>me</a:t>
            </a:r>
            <a:r>
              <a:rPr lang="en-AU" sz="1200" dirty="0">
                <a:solidFill>
                  <a:schemeClr val="accent4">
                    <a:lumMod val="75000"/>
                  </a:schemeClr>
                </a:solidFill>
              </a:rPr>
              <a:t> Team</a:t>
            </a:r>
          </a:p>
          <a:p>
            <a:pPr algn="ctr"/>
            <a:r>
              <a:rPr lang="en-AU" sz="1200" dirty="0">
                <a:solidFill>
                  <a:schemeClr val="accent4">
                    <a:lumMod val="75000"/>
                  </a:schemeClr>
                </a:solidFill>
              </a:rPr>
              <a:t>Logo</a:t>
            </a:r>
          </a:p>
        </p:txBody>
      </p:sp>
      <p:grpSp>
        <p:nvGrpSpPr>
          <p:cNvPr id="90" name="Group 89"/>
          <p:cNvGrpSpPr/>
          <p:nvPr/>
        </p:nvGrpSpPr>
        <p:grpSpPr>
          <a:xfrm>
            <a:off x="1882013" y="3212867"/>
            <a:ext cx="2607746" cy="2491557"/>
            <a:chOff x="281980" y="1885104"/>
            <a:chExt cx="2607746" cy="2491557"/>
          </a:xfrm>
        </p:grpSpPr>
        <p:grpSp>
          <p:nvGrpSpPr>
            <p:cNvPr id="91" name="Group 90"/>
            <p:cNvGrpSpPr/>
            <p:nvPr/>
          </p:nvGrpSpPr>
          <p:grpSpPr>
            <a:xfrm>
              <a:off x="403110" y="2292445"/>
              <a:ext cx="2056115" cy="370691"/>
              <a:chOff x="669583" y="2013888"/>
              <a:chExt cx="2056115" cy="370691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669583" y="2013888"/>
                <a:ext cx="2056115" cy="37037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1052715" y="2087006"/>
                <a:ext cx="14935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err="1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NameName</a:t>
                </a:r>
                <a:r>
                  <a:rPr lang="en-US" sz="10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(0#)</a:t>
                </a:r>
              </a:p>
            </p:txBody>
          </p:sp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9584" y="2020416"/>
                <a:ext cx="383130" cy="364163"/>
              </a:xfrm>
              <a:prstGeom prst="rect">
                <a:avLst/>
              </a:prstGeom>
            </p:spPr>
          </p:pic>
        </p:grpSp>
        <p:grpSp>
          <p:nvGrpSpPr>
            <p:cNvPr id="92" name="Group 91"/>
            <p:cNvGrpSpPr/>
            <p:nvPr/>
          </p:nvGrpSpPr>
          <p:grpSpPr>
            <a:xfrm>
              <a:off x="403110" y="2709575"/>
              <a:ext cx="2056115" cy="370691"/>
              <a:chOff x="669583" y="2013888"/>
              <a:chExt cx="2056115" cy="370691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669583" y="2013888"/>
                <a:ext cx="2056115" cy="37037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1052715" y="2087006"/>
                <a:ext cx="14935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err="1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NameName</a:t>
                </a:r>
                <a:r>
                  <a:rPr lang="en-US" sz="10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(5#)</a:t>
                </a:r>
              </a:p>
            </p:txBody>
          </p:sp>
          <p:pic>
            <p:nvPicPr>
              <p:cNvPr id="110" name="Picture 10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9584" y="2020416"/>
                <a:ext cx="383130" cy="364163"/>
              </a:xfrm>
              <a:prstGeom prst="rect">
                <a:avLst/>
              </a:prstGeom>
            </p:spPr>
          </p:pic>
        </p:grpSp>
        <p:grpSp>
          <p:nvGrpSpPr>
            <p:cNvPr id="93" name="Group 92"/>
            <p:cNvGrpSpPr/>
            <p:nvPr/>
          </p:nvGrpSpPr>
          <p:grpSpPr>
            <a:xfrm>
              <a:off x="396661" y="3117214"/>
              <a:ext cx="2056115" cy="370691"/>
              <a:chOff x="669583" y="2013888"/>
              <a:chExt cx="2056115" cy="370691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669583" y="2013888"/>
                <a:ext cx="2056115" cy="37037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1052715" y="2087006"/>
                <a:ext cx="14935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err="1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NameName</a:t>
                </a:r>
                <a:r>
                  <a:rPr lang="en-US" sz="10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(10#)</a:t>
                </a:r>
              </a:p>
            </p:txBody>
          </p:sp>
          <p:pic>
            <p:nvPicPr>
              <p:cNvPr id="107" name="Picture 106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9584" y="2020416"/>
                <a:ext cx="383130" cy="364163"/>
              </a:xfrm>
              <a:prstGeom prst="rect">
                <a:avLst/>
              </a:prstGeom>
            </p:spPr>
          </p:pic>
        </p:grpSp>
        <p:grpSp>
          <p:nvGrpSpPr>
            <p:cNvPr id="94" name="Group 93"/>
            <p:cNvGrpSpPr/>
            <p:nvPr/>
          </p:nvGrpSpPr>
          <p:grpSpPr>
            <a:xfrm>
              <a:off x="396660" y="3536518"/>
              <a:ext cx="2056115" cy="370691"/>
              <a:chOff x="669583" y="2013888"/>
              <a:chExt cx="2056115" cy="370691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669583" y="2013888"/>
                <a:ext cx="2056115" cy="37037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1052715" y="2087006"/>
                <a:ext cx="14935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err="1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NameName</a:t>
                </a:r>
                <a:r>
                  <a:rPr lang="en-US" sz="10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(15#)</a:t>
                </a:r>
              </a:p>
            </p:txBody>
          </p:sp>
          <p:pic>
            <p:nvPicPr>
              <p:cNvPr id="104" name="Picture 103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9584" y="2020416"/>
                <a:ext cx="383130" cy="364163"/>
              </a:xfrm>
              <a:prstGeom prst="rect">
                <a:avLst/>
              </a:prstGeom>
            </p:spPr>
          </p:pic>
        </p:grpSp>
        <p:grpSp>
          <p:nvGrpSpPr>
            <p:cNvPr id="95" name="Group 94"/>
            <p:cNvGrpSpPr/>
            <p:nvPr/>
          </p:nvGrpSpPr>
          <p:grpSpPr>
            <a:xfrm>
              <a:off x="394837" y="3947062"/>
              <a:ext cx="2056115" cy="370691"/>
              <a:chOff x="669583" y="2013888"/>
              <a:chExt cx="2056115" cy="370691"/>
            </a:xfrm>
          </p:grpSpPr>
          <p:sp>
            <p:nvSpPr>
              <p:cNvPr id="99" name="Rectangle 98"/>
              <p:cNvSpPr/>
              <p:nvPr/>
            </p:nvSpPr>
            <p:spPr>
              <a:xfrm>
                <a:off x="669583" y="2013888"/>
                <a:ext cx="2056115" cy="37037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052715" y="2087006"/>
                <a:ext cx="14935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err="1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NameName</a:t>
                </a:r>
                <a:r>
                  <a:rPr lang="en-US" sz="10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(20#)</a:t>
                </a:r>
              </a:p>
            </p:txBody>
          </p:sp>
          <p:pic>
            <p:nvPicPr>
              <p:cNvPr id="101" name="Picture 100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9584" y="2020416"/>
                <a:ext cx="383130" cy="364163"/>
              </a:xfrm>
              <a:prstGeom prst="rect">
                <a:avLst/>
              </a:prstGeom>
            </p:spPr>
          </p:pic>
        </p:grpSp>
        <p:sp>
          <p:nvSpPr>
            <p:cNvPr id="96" name="TextBox 95"/>
            <p:cNvSpPr txBox="1"/>
            <p:nvPr/>
          </p:nvSpPr>
          <p:spPr>
            <a:xfrm>
              <a:off x="876801" y="1937714"/>
              <a:ext cx="20129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Starter</a:t>
              </a:r>
            </a:p>
          </p:txBody>
        </p:sp>
        <p:sp>
          <p:nvSpPr>
            <p:cNvPr id="97" name="Oval 96"/>
            <p:cNvSpPr/>
            <p:nvPr/>
          </p:nvSpPr>
          <p:spPr>
            <a:xfrm>
              <a:off x="386605" y="1926900"/>
              <a:ext cx="490196" cy="324257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800" dirty="0">
                  <a:solidFill>
                    <a:schemeClr val="accent4">
                      <a:lumMod val="75000"/>
                    </a:schemeClr>
                  </a:solidFill>
                </a:rPr>
                <a:t>Logo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81980" y="1885104"/>
              <a:ext cx="2285050" cy="2491557"/>
            </a:xfrm>
            <a:prstGeom prst="rect">
              <a:avLst/>
            </a:prstGeom>
            <a:no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8021675" y="3153646"/>
            <a:ext cx="2607746" cy="2491557"/>
            <a:chOff x="281980" y="1885104"/>
            <a:chExt cx="2607746" cy="2491557"/>
          </a:xfrm>
        </p:grpSpPr>
        <p:grpSp>
          <p:nvGrpSpPr>
            <p:cNvPr id="115" name="Group 114"/>
            <p:cNvGrpSpPr/>
            <p:nvPr/>
          </p:nvGrpSpPr>
          <p:grpSpPr>
            <a:xfrm>
              <a:off x="403110" y="2292445"/>
              <a:ext cx="2056115" cy="370691"/>
              <a:chOff x="669583" y="2013888"/>
              <a:chExt cx="2056115" cy="370691"/>
            </a:xfrm>
          </p:grpSpPr>
          <p:sp>
            <p:nvSpPr>
              <p:cNvPr id="163" name="Rectangle 162"/>
              <p:cNvSpPr/>
              <p:nvPr/>
            </p:nvSpPr>
            <p:spPr>
              <a:xfrm>
                <a:off x="669583" y="2013888"/>
                <a:ext cx="2056115" cy="37037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1052715" y="2087006"/>
                <a:ext cx="14935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err="1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NameName</a:t>
                </a:r>
                <a:r>
                  <a:rPr lang="en-US" sz="10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(1#)</a:t>
                </a:r>
              </a:p>
            </p:txBody>
          </p:sp>
          <p:pic>
            <p:nvPicPr>
              <p:cNvPr id="165" name="Picture 16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9584" y="2020416"/>
                <a:ext cx="383130" cy="364163"/>
              </a:xfrm>
              <a:prstGeom prst="rect">
                <a:avLst/>
              </a:prstGeom>
            </p:spPr>
          </p:pic>
        </p:grpSp>
        <p:grpSp>
          <p:nvGrpSpPr>
            <p:cNvPr id="116" name="Group 115"/>
            <p:cNvGrpSpPr/>
            <p:nvPr/>
          </p:nvGrpSpPr>
          <p:grpSpPr>
            <a:xfrm>
              <a:off x="403110" y="2709575"/>
              <a:ext cx="2056115" cy="370691"/>
              <a:chOff x="669583" y="2013888"/>
              <a:chExt cx="2056115" cy="370691"/>
            </a:xfrm>
          </p:grpSpPr>
          <p:sp>
            <p:nvSpPr>
              <p:cNvPr id="160" name="Rectangle 159"/>
              <p:cNvSpPr/>
              <p:nvPr/>
            </p:nvSpPr>
            <p:spPr>
              <a:xfrm>
                <a:off x="669583" y="2013888"/>
                <a:ext cx="2056115" cy="37037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1052715" y="2087006"/>
                <a:ext cx="14935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err="1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NameName</a:t>
                </a:r>
                <a:r>
                  <a:rPr lang="en-US" sz="10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(3#)</a:t>
                </a:r>
              </a:p>
            </p:txBody>
          </p:sp>
          <p:pic>
            <p:nvPicPr>
              <p:cNvPr id="162" name="Picture 161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9584" y="2020416"/>
                <a:ext cx="383130" cy="364163"/>
              </a:xfrm>
              <a:prstGeom prst="rect">
                <a:avLst/>
              </a:prstGeom>
            </p:spPr>
          </p:pic>
        </p:grpSp>
        <p:grpSp>
          <p:nvGrpSpPr>
            <p:cNvPr id="130" name="Group 129"/>
            <p:cNvGrpSpPr/>
            <p:nvPr/>
          </p:nvGrpSpPr>
          <p:grpSpPr>
            <a:xfrm>
              <a:off x="396661" y="3117214"/>
              <a:ext cx="2056115" cy="370691"/>
              <a:chOff x="669583" y="2013888"/>
              <a:chExt cx="2056115" cy="370691"/>
            </a:xfrm>
          </p:grpSpPr>
          <p:sp>
            <p:nvSpPr>
              <p:cNvPr id="157" name="Rectangle 156"/>
              <p:cNvSpPr/>
              <p:nvPr/>
            </p:nvSpPr>
            <p:spPr>
              <a:xfrm>
                <a:off x="669583" y="2013888"/>
                <a:ext cx="2056115" cy="37037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1052715" y="2087006"/>
                <a:ext cx="14935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err="1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NameName</a:t>
                </a:r>
                <a:r>
                  <a:rPr lang="en-US" sz="10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(15#)</a:t>
                </a:r>
              </a:p>
            </p:txBody>
          </p:sp>
          <p:pic>
            <p:nvPicPr>
              <p:cNvPr id="159" name="Picture 158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9584" y="2020416"/>
                <a:ext cx="383130" cy="364163"/>
              </a:xfrm>
              <a:prstGeom prst="rect">
                <a:avLst/>
              </a:prstGeom>
            </p:spPr>
          </p:pic>
        </p:grpSp>
        <p:grpSp>
          <p:nvGrpSpPr>
            <p:cNvPr id="143" name="Group 142"/>
            <p:cNvGrpSpPr/>
            <p:nvPr/>
          </p:nvGrpSpPr>
          <p:grpSpPr>
            <a:xfrm>
              <a:off x="396660" y="3536518"/>
              <a:ext cx="2056115" cy="370691"/>
              <a:chOff x="669583" y="2013888"/>
              <a:chExt cx="2056115" cy="370691"/>
            </a:xfrm>
          </p:grpSpPr>
          <p:sp>
            <p:nvSpPr>
              <p:cNvPr id="154" name="Rectangle 153"/>
              <p:cNvSpPr/>
              <p:nvPr/>
            </p:nvSpPr>
            <p:spPr>
              <a:xfrm>
                <a:off x="669583" y="2013888"/>
                <a:ext cx="2056115" cy="37037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1052715" y="2087006"/>
                <a:ext cx="14935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err="1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NameName</a:t>
                </a:r>
                <a:r>
                  <a:rPr lang="en-US" sz="10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(33#)</a:t>
                </a:r>
              </a:p>
            </p:txBody>
          </p:sp>
          <p:pic>
            <p:nvPicPr>
              <p:cNvPr id="156" name="Picture 155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9584" y="2020416"/>
                <a:ext cx="383130" cy="364163"/>
              </a:xfrm>
              <a:prstGeom prst="rect">
                <a:avLst/>
              </a:prstGeom>
            </p:spPr>
          </p:pic>
        </p:grpSp>
        <p:grpSp>
          <p:nvGrpSpPr>
            <p:cNvPr id="147" name="Group 146"/>
            <p:cNvGrpSpPr/>
            <p:nvPr/>
          </p:nvGrpSpPr>
          <p:grpSpPr>
            <a:xfrm>
              <a:off x="394837" y="3947062"/>
              <a:ext cx="2056115" cy="370691"/>
              <a:chOff x="669583" y="2013888"/>
              <a:chExt cx="2056115" cy="370691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669583" y="2013888"/>
                <a:ext cx="2056115" cy="37037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1052715" y="2087006"/>
                <a:ext cx="14935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err="1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NameName</a:t>
                </a:r>
                <a:r>
                  <a:rPr lang="en-US" sz="10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(39#)</a:t>
                </a:r>
              </a:p>
            </p:txBody>
          </p:sp>
          <p:pic>
            <p:nvPicPr>
              <p:cNvPr id="153" name="Picture 152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9584" y="2020416"/>
                <a:ext cx="383130" cy="364163"/>
              </a:xfrm>
              <a:prstGeom prst="rect">
                <a:avLst/>
              </a:prstGeom>
            </p:spPr>
          </p:pic>
        </p:grpSp>
        <p:sp>
          <p:nvSpPr>
            <p:cNvPr id="148" name="TextBox 147"/>
            <p:cNvSpPr txBox="1"/>
            <p:nvPr/>
          </p:nvSpPr>
          <p:spPr>
            <a:xfrm>
              <a:off x="876801" y="1937714"/>
              <a:ext cx="20129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Starter</a:t>
              </a:r>
            </a:p>
          </p:txBody>
        </p:sp>
        <p:sp>
          <p:nvSpPr>
            <p:cNvPr id="149" name="Oval 148"/>
            <p:cNvSpPr/>
            <p:nvPr/>
          </p:nvSpPr>
          <p:spPr>
            <a:xfrm>
              <a:off x="386605" y="1926900"/>
              <a:ext cx="490196" cy="324257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800" dirty="0">
                  <a:solidFill>
                    <a:schemeClr val="accent4">
                      <a:lumMod val="75000"/>
                    </a:schemeClr>
                  </a:solidFill>
                </a:rPr>
                <a:t>Logo</a:t>
              </a: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281980" y="1885104"/>
              <a:ext cx="2285050" cy="2491557"/>
            </a:xfrm>
            <a:prstGeom prst="rect">
              <a:avLst/>
            </a:prstGeom>
            <a:no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Rectangle 66"/>
          <p:cNvSpPr/>
          <p:nvPr/>
        </p:nvSpPr>
        <p:spPr>
          <a:xfrm>
            <a:off x="5082291" y="2009335"/>
            <a:ext cx="1168044" cy="31336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FFFF"/>
                </a:solidFill>
              </a:rPr>
              <a:t>Finished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68" name="TextBox 41"/>
          <p:cNvSpPr txBox="1"/>
          <p:nvPr/>
        </p:nvSpPr>
        <p:spPr>
          <a:xfrm>
            <a:off x="11824336" y="6545134"/>
            <a:ext cx="3549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8</a:t>
            </a:r>
            <a:endParaRPr lang="zh-CN" altLang="en-US" sz="6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69394" y="1431955"/>
            <a:ext cx="1993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New York Knicks</a:t>
            </a:r>
            <a:endParaRPr lang="zh-CN" altLang="en-US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000208" y="1454941"/>
            <a:ext cx="921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115</a:t>
            </a:r>
            <a:endParaRPr lang="zh-CN" altLang="en-US" sz="1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058279"/>
              </p:ext>
            </p:extLst>
          </p:nvPr>
        </p:nvGraphicFramePr>
        <p:xfrm>
          <a:off x="3990985" y="1213992"/>
          <a:ext cx="3384722" cy="7315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27771">
                  <a:extLst>
                    <a:ext uri="{9D8B030D-6E8A-4147-A177-3AD203B41FA5}">
                      <a16:colId xmlns:a16="http://schemas.microsoft.com/office/drawing/2014/main" val="2766499814"/>
                    </a:ext>
                  </a:extLst>
                </a:gridCol>
                <a:gridCol w="465836">
                  <a:extLst>
                    <a:ext uri="{9D8B030D-6E8A-4147-A177-3AD203B41FA5}">
                      <a16:colId xmlns:a16="http://schemas.microsoft.com/office/drawing/2014/main" val="698691306"/>
                    </a:ext>
                  </a:extLst>
                </a:gridCol>
                <a:gridCol w="465836">
                  <a:extLst>
                    <a:ext uri="{9D8B030D-6E8A-4147-A177-3AD203B41FA5}">
                      <a16:colId xmlns:a16="http://schemas.microsoft.com/office/drawing/2014/main" val="592474841"/>
                    </a:ext>
                  </a:extLst>
                </a:gridCol>
                <a:gridCol w="465836">
                  <a:extLst>
                    <a:ext uri="{9D8B030D-6E8A-4147-A177-3AD203B41FA5}">
                      <a16:colId xmlns:a16="http://schemas.microsoft.com/office/drawing/2014/main" val="1365001147"/>
                    </a:ext>
                  </a:extLst>
                </a:gridCol>
                <a:gridCol w="465836">
                  <a:extLst>
                    <a:ext uri="{9D8B030D-6E8A-4147-A177-3AD203B41FA5}">
                      <a16:colId xmlns:a16="http://schemas.microsoft.com/office/drawing/2014/main" val="12721104"/>
                    </a:ext>
                  </a:extLst>
                </a:gridCol>
                <a:gridCol w="465836">
                  <a:extLst>
                    <a:ext uri="{9D8B030D-6E8A-4147-A177-3AD203B41FA5}">
                      <a16:colId xmlns:a16="http://schemas.microsoft.com/office/drawing/2014/main" val="11256907"/>
                    </a:ext>
                  </a:extLst>
                </a:gridCol>
                <a:gridCol w="527771">
                  <a:extLst>
                    <a:ext uri="{9D8B030D-6E8A-4147-A177-3AD203B41FA5}">
                      <a16:colId xmlns:a16="http://schemas.microsoft.com/office/drawing/2014/main" val="3514028233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en-US" sz="1000" b="1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OT1</a:t>
                      </a:r>
                      <a:endParaRPr lang="en-US" sz="1000" b="1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5597779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noProof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NYN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115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26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32992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noProof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131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32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26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14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4618477"/>
                  </a:ext>
                </a:extLst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7560521" y="1454941"/>
            <a:ext cx="921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131</a:t>
            </a:r>
            <a:endParaRPr lang="zh-CN" altLang="en-US" sz="16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216779" y="1447413"/>
            <a:ext cx="2553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Washington Wizards</a:t>
            </a:r>
            <a:endParaRPr lang="zh-CN" altLang="en-US" sz="1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2454735" y="1295182"/>
            <a:ext cx="673060" cy="67306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800" dirty="0">
                <a:solidFill>
                  <a:schemeClr val="accent4">
                    <a:lumMod val="75000"/>
                  </a:schemeClr>
                </a:solidFill>
              </a:rPr>
              <a:t>Team</a:t>
            </a:r>
          </a:p>
          <a:p>
            <a:pPr algn="ctr"/>
            <a:r>
              <a:rPr lang="en-AU" sz="800" dirty="0">
                <a:solidFill>
                  <a:schemeClr val="accent4">
                    <a:lumMod val="75000"/>
                  </a:schemeClr>
                </a:solidFill>
              </a:rPr>
              <a:t>Logo</a:t>
            </a:r>
          </a:p>
        </p:txBody>
      </p:sp>
      <p:sp>
        <p:nvSpPr>
          <p:cNvPr id="76" name="Oval 75"/>
          <p:cNvSpPr/>
          <p:nvPr/>
        </p:nvSpPr>
        <p:spPr>
          <a:xfrm>
            <a:off x="8484153" y="1272452"/>
            <a:ext cx="673060" cy="67306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800" dirty="0">
                <a:solidFill>
                  <a:schemeClr val="accent4">
                    <a:lumMod val="75000"/>
                  </a:schemeClr>
                </a:solidFill>
              </a:rPr>
              <a:t>Team</a:t>
            </a:r>
          </a:p>
          <a:p>
            <a:pPr algn="ctr"/>
            <a:r>
              <a:rPr lang="en-AU" sz="800" dirty="0">
                <a:solidFill>
                  <a:schemeClr val="accent4">
                    <a:lumMod val="75000"/>
                  </a:schemeClr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55485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Matchup Detail</a:t>
            </a:r>
            <a:endParaRPr lang="en-US" dirty="0"/>
          </a:p>
        </p:txBody>
      </p:sp>
      <p:sp>
        <p:nvSpPr>
          <p:cNvPr id="61" name="Content">
            <a:hlinkClick r:id="rId5" action="ppaction://hlinksldjump"/>
          </p:cNvPr>
          <p:cNvSpPr/>
          <p:nvPr>
            <p:custDataLst>
              <p:custData r:id="rId1"/>
            </p:custDataLst>
          </p:nvPr>
        </p:nvSpPr>
        <p:spPr>
          <a:xfrm>
            <a:off x="112227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Back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0" name="Content"/>
          <p:cNvSpPr txBox="1"/>
          <p:nvPr/>
        </p:nvSpPr>
        <p:spPr>
          <a:xfrm>
            <a:off x="5215524" y="548693"/>
            <a:ext cx="1853872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Matchup Detail</a:t>
            </a:r>
            <a:endParaRPr lang="en-US" sz="1600" dirty="0">
              <a:solidFill>
                <a:schemeClr val="tx2">
                  <a:lumMod val="90000"/>
                  <a:lumOff val="1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7" name="Rectangle 56">
            <a:hlinkClick r:id="rId6" action="ppaction://hlinksldjump"/>
          </p:cNvPr>
          <p:cNvSpPr/>
          <p:nvPr/>
        </p:nvSpPr>
        <p:spPr>
          <a:xfrm>
            <a:off x="265978" y="2215752"/>
            <a:ext cx="1299079" cy="33406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Team Status</a:t>
            </a:r>
          </a:p>
        </p:txBody>
      </p:sp>
      <p:sp>
        <p:nvSpPr>
          <p:cNvPr id="58" name="Rectangle 57">
            <a:hlinkClick r:id="rId7" action="ppaction://hlinksldjump"/>
          </p:cNvPr>
          <p:cNvSpPr/>
          <p:nvPr/>
        </p:nvSpPr>
        <p:spPr>
          <a:xfrm>
            <a:off x="1562264" y="2215751"/>
            <a:ext cx="1458682" cy="34089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Short Chart</a:t>
            </a:r>
          </a:p>
        </p:txBody>
      </p:sp>
      <p:sp>
        <p:nvSpPr>
          <p:cNvPr id="59" name="Rectangle 58">
            <a:hlinkClick r:id="rId8" action="ppaction://hlinksldjump"/>
          </p:cNvPr>
          <p:cNvSpPr/>
          <p:nvPr/>
        </p:nvSpPr>
        <p:spPr>
          <a:xfrm>
            <a:off x="3020146" y="2216218"/>
            <a:ext cx="1542112" cy="340899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Log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60728" y="2549821"/>
            <a:ext cx="11665178" cy="3900142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317224" y="2678899"/>
            <a:ext cx="961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Quarter:</a:t>
            </a:r>
            <a:endParaRPr lang="zh-CN" altLang="en-US" sz="12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Content"/>
          <p:cNvSpPr>
            <a:spLocks/>
          </p:cNvSpPr>
          <p:nvPr/>
        </p:nvSpPr>
        <p:spPr>
          <a:xfrm>
            <a:off x="1397000" y="2697392"/>
            <a:ext cx="873039" cy="240015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r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1st</a:t>
            </a:r>
          </a:p>
        </p:txBody>
      </p:sp>
      <p:sp>
        <p:nvSpPr>
          <p:cNvPr id="91" name="DownArrow"/>
          <p:cNvSpPr>
            <a:spLocks noChangeAspect="1"/>
          </p:cNvSpPr>
          <p:nvPr/>
        </p:nvSpPr>
        <p:spPr>
          <a:xfrm rot="10800000">
            <a:off x="2028391" y="2759413"/>
            <a:ext cx="190848" cy="152985"/>
          </a:xfrm>
          <a:prstGeom prst="triangle">
            <a:avLst/>
          </a:prstGeom>
          <a:solidFill>
            <a:srgbClr val="FFFFFF">
              <a:lumMod val="7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92" name="Table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549139"/>
              </p:ext>
            </p:extLst>
          </p:nvPr>
        </p:nvGraphicFramePr>
        <p:xfrm>
          <a:off x="478920" y="3009306"/>
          <a:ext cx="9900000" cy="29260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76649981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9247484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552454936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538999433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365001147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OccurTime</a:t>
                      </a:r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Player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err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ActionType</a:t>
                      </a:r>
                      <a:endParaRPr lang="en-US" sz="1000" b="1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Remark</a:t>
                      </a:r>
                      <a:endParaRPr lang="en-US" sz="1000" b="1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559777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NYN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 err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PlayerName</a:t>
                      </a:r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(1#)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Enter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1# enter court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329924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NYN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err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PlayerName</a:t>
                      </a:r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(12#)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Enter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12# enter court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461847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750255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77588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11:48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WAS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PlayerName</a:t>
                      </a: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(3#)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Block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3# makes a block for #5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465676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11:30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PlayerName</a:t>
                      </a: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(4#)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Free Throw Made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Markieff</a:t>
                      </a:r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 Morris(4#) makes free throw 1 of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228708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11:30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PlayerName</a:t>
                      </a: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(4#)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Free Throw Made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Markieff</a:t>
                      </a:r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 Morris(4#) makes free throw 2 of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242638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281373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535360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5082291" y="2009335"/>
            <a:ext cx="1168044" cy="31336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FFFF"/>
                </a:solidFill>
              </a:rPr>
              <a:t>Finished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2" name="TextBox 41"/>
          <p:cNvSpPr txBox="1"/>
          <p:nvPr/>
        </p:nvSpPr>
        <p:spPr>
          <a:xfrm>
            <a:off x="11824336" y="6545134"/>
            <a:ext cx="3549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8</a:t>
            </a:r>
            <a:endParaRPr lang="zh-CN" altLang="en-US" sz="6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9394" y="1431955"/>
            <a:ext cx="1993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New York Knicks</a:t>
            </a:r>
            <a:endParaRPr lang="zh-CN" altLang="en-US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00208" y="1454941"/>
            <a:ext cx="921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115</a:t>
            </a:r>
            <a:endParaRPr lang="zh-CN" altLang="en-US" sz="1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505898"/>
              </p:ext>
            </p:extLst>
          </p:nvPr>
        </p:nvGraphicFramePr>
        <p:xfrm>
          <a:off x="3990985" y="1213992"/>
          <a:ext cx="3384722" cy="7315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27771">
                  <a:extLst>
                    <a:ext uri="{9D8B030D-6E8A-4147-A177-3AD203B41FA5}">
                      <a16:colId xmlns:a16="http://schemas.microsoft.com/office/drawing/2014/main" val="2766499814"/>
                    </a:ext>
                  </a:extLst>
                </a:gridCol>
                <a:gridCol w="465836">
                  <a:extLst>
                    <a:ext uri="{9D8B030D-6E8A-4147-A177-3AD203B41FA5}">
                      <a16:colId xmlns:a16="http://schemas.microsoft.com/office/drawing/2014/main" val="698691306"/>
                    </a:ext>
                  </a:extLst>
                </a:gridCol>
                <a:gridCol w="465836">
                  <a:extLst>
                    <a:ext uri="{9D8B030D-6E8A-4147-A177-3AD203B41FA5}">
                      <a16:colId xmlns:a16="http://schemas.microsoft.com/office/drawing/2014/main" val="592474841"/>
                    </a:ext>
                  </a:extLst>
                </a:gridCol>
                <a:gridCol w="465836">
                  <a:extLst>
                    <a:ext uri="{9D8B030D-6E8A-4147-A177-3AD203B41FA5}">
                      <a16:colId xmlns:a16="http://schemas.microsoft.com/office/drawing/2014/main" val="1365001147"/>
                    </a:ext>
                  </a:extLst>
                </a:gridCol>
                <a:gridCol w="465836">
                  <a:extLst>
                    <a:ext uri="{9D8B030D-6E8A-4147-A177-3AD203B41FA5}">
                      <a16:colId xmlns:a16="http://schemas.microsoft.com/office/drawing/2014/main" val="12721104"/>
                    </a:ext>
                  </a:extLst>
                </a:gridCol>
                <a:gridCol w="465836">
                  <a:extLst>
                    <a:ext uri="{9D8B030D-6E8A-4147-A177-3AD203B41FA5}">
                      <a16:colId xmlns:a16="http://schemas.microsoft.com/office/drawing/2014/main" val="11256907"/>
                    </a:ext>
                  </a:extLst>
                </a:gridCol>
                <a:gridCol w="527771">
                  <a:extLst>
                    <a:ext uri="{9D8B030D-6E8A-4147-A177-3AD203B41FA5}">
                      <a16:colId xmlns:a16="http://schemas.microsoft.com/office/drawing/2014/main" val="3514028233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en-US" sz="1000" b="1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OT1</a:t>
                      </a:r>
                      <a:endParaRPr lang="en-US" sz="1000" b="1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5597779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noProof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NYN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115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26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32992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noProof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131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32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26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14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4618477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7560521" y="1454941"/>
            <a:ext cx="921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131</a:t>
            </a:r>
            <a:endParaRPr lang="zh-CN" altLang="en-US" sz="16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454735" y="1295182"/>
            <a:ext cx="673060" cy="67306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800" dirty="0">
                <a:solidFill>
                  <a:schemeClr val="accent4">
                    <a:lumMod val="75000"/>
                  </a:schemeClr>
                </a:solidFill>
              </a:rPr>
              <a:t>Team</a:t>
            </a:r>
          </a:p>
          <a:p>
            <a:pPr algn="ctr"/>
            <a:r>
              <a:rPr lang="en-AU" sz="800" dirty="0">
                <a:solidFill>
                  <a:schemeClr val="accent4">
                    <a:lumMod val="75000"/>
                  </a:schemeClr>
                </a:solidFill>
              </a:rPr>
              <a:t>Logo</a:t>
            </a:r>
          </a:p>
        </p:txBody>
      </p:sp>
      <p:sp>
        <p:nvSpPr>
          <p:cNvPr id="32" name="Content"/>
          <p:cNvSpPr/>
          <p:nvPr>
            <p:custDataLst>
              <p:custData r:id="rId2"/>
            </p:custDataLst>
          </p:nvPr>
        </p:nvSpPr>
        <p:spPr>
          <a:xfrm>
            <a:off x="2363295" y="2679990"/>
            <a:ext cx="675433" cy="27183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altLang="zh-CN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Search</a:t>
            </a:r>
            <a:endParaRPr lang="en-US" sz="10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216779" y="1447413"/>
            <a:ext cx="2553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Washington Wizards</a:t>
            </a:r>
            <a:endParaRPr lang="zh-CN" altLang="en-US" sz="1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8484153" y="1272452"/>
            <a:ext cx="673060" cy="67306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800" dirty="0">
                <a:solidFill>
                  <a:schemeClr val="accent4">
                    <a:lumMod val="75000"/>
                  </a:schemeClr>
                </a:solidFill>
              </a:rPr>
              <a:t>Team</a:t>
            </a:r>
          </a:p>
          <a:p>
            <a:pPr algn="ctr"/>
            <a:r>
              <a:rPr lang="en-AU" sz="800" dirty="0">
                <a:solidFill>
                  <a:schemeClr val="accent4">
                    <a:lumMod val="75000"/>
                  </a:schemeClr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69321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Photos</a:t>
            </a:r>
            <a:endParaRPr lang="en-US" dirty="0"/>
          </a:p>
        </p:txBody>
      </p:sp>
      <p:sp>
        <p:nvSpPr>
          <p:cNvPr id="61" name="Content">
            <a:hlinkClick r:id="rId13" action="ppaction://hlinksldjump"/>
          </p:cNvPr>
          <p:cNvSpPr/>
          <p:nvPr>
            <p:custDataLst>
              <p:custData r:id="rId1"/>
            </p:custDataLst>
          </p:nvPr>
        </p:nvSpPr>
        <p:spPr>
          <a:xfrm>
            <a:off x="112227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Back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0" name="Content"/>
          <p:cNvSpPr txBox="1"/>
          <p:nvPr/>
        </p:nvSpPr>
        <p:spPr>
          <a:xfrm>
            <a:off x="5215524" y="548693"/>
            <a:ext cx="1853872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Photos</a:t>
            </a:r>
            <a:endParaRPr lang="en-US" sz="1600" dirty="0">
              <a:solidFill>
                <a:schemeClr val="tx2">
                  <a:lumMod val="90000"/>
                  <a:lumOff val="1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81784" y="1872342"/>
            <a:ext cx="11534296" cy="4180115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Group 2"/>
          <p:cNvGrpSpPr/>
          <p:nvPr/>
        </p:nvGrpSpPr>
        <p:grpSpPr>
          <a:xfrm>
            <a:off x="783375" y="2020861"/>
            <a:ext cx="1854596" cy="1114225"/>
            <a:chOff x="522118" y="2122459"/>
            <a:chExt cx="1854596" cy="1114225"/>
          </a:xfrm>
        </p:grpSpPr>
        <p:grpSp>
          <p:nvGrpSpPr>
            <p:cNvPr id="70" name="Image"/>
            <p:cNvGrpSpPr/>
            <p:nvPr/>
          </p:nvGrpSpPr>
          <p:grpSpPr>
            <a:xfrm>
              <a:off x="522118" y="2122459"/>
              <a:ext cx="1854596" cy="1114225"/>
              <a:chOff x="4037608" y="2896991"/>
              <a:chExt cx="1059255" cy="1059255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4037608" y="2896991"/>
                <a:ext cx="1059255" cy="1059255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72" name="Straight Connector 71"/>
              <p:cNvCxnSpPr/>
              <p:nvPr/>
            </p:nvCxnSpPr>
            <p:spPr>
              <a:xfrm>
                <a:off x="4037608" y="2896991"/>
                <a:ext cx="1059255" cy="105925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V="1">
                <a:off x="4037608" y="2896991"/>
                <a:ext cx="1059255" cy="105925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80" name="Content"/>
            <p:cNvSpPr txBox="1"/>
            <p:nvPr/>
          </p:nvSpPr>
          <p:spPr>
            <a:xfrm>
              <a:off x="522118" y="2599744"/>
              <a:ext cx="1854595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Photo</a:t>
              </a:r>
            </a:p>
          </p:txBody>
        </p:sp>
      </p:grpSp>
      <p:sp>
        <p:nvSpPr>
          <p:cNvPr id="81" name="Content"/>
          <p:cNvSpPr txBox="1"/>
          <p:nvPr>
            <p:custDataLst>
              <p:custData r:id="rId2"/>
            </p:custDataLst>
          </p:nvPr>
        </p:nvSpPr>
        <p:spPr>
          <a:xfrm>
            <a:off x="131804" y="1342088"/>
            <a:ext cx="12021312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When you like a </a:t>
            </a:r>
            <a:r>
              <a:rPr lang="en-US" altLang="zh-CN" sz="1200" dirty="0" smtClean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photo, </a:t>
            </a:r>
            <a:r>
              <a:rPr lang="en-US" altLang="zh-CN" sz="1200" dirty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you can right-click a </a:t>
            </a:r>
            <a:r>
              <a:rPr lang="en-US" altLang="zh-CN" sz="1200" dirty="0" smtClean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photo </a:t>
            </a:r>
            <a:r>
              <a:rPr lang="en-US" altLang="zh-CN" sz="1200" dirty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and choose the download menu item in the context menu to download.  </a:t>
            </a:r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575820" y="2020858"/>
            <a:ext cx="1854596" cy="1114225"/>
            <a:chOff x="3004622" y="2122457"/>
            <a:chExt cx="1854596" cy="1114225"/>
          </a:xfrm>
        </p:grpSpPr>
        <p:grpSp>
          <p:nvGrpSpPr>
            <p:cNvPr id="82" name="Image"/>
            <p:cNvGrpSpPr/>
            <p:nvPr/>
          </p:nvGrpSpPr>
          <p:grpSpPr>
            <a:xfrm>
              <a:off x="3004622" y="2122457"/>
              <a:ext cx="1854596" cy="1114225"/>
              <a:chOff x="4037608" y="2896991"/>
              <a:chExt cx="1059255" cy="1059255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4037608" y="2896991"/>
                <a:ext cx="1059255" cy="1059255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124" name="Straight Connector 123"/>
              <p:cNvCxnSpPr/>
              <p:nvPr/>
            </p:nvCxnSpPr>
            <p:spPr>
              <a:xfrm>
                <a:off x="4037608" y="2896991"/>
                <a:ext cx="1059255" cy="105925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flipV="1">
                <a:off x="4037608" y="2896991"/>
                <a:ext cx="1059255" cy="105925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126" name="Content"/>
            <p:cNvSpPr txBox="1"/>
            <p:nvPr/>
          </p:nvSpPr>
          <p:spPr>
            <a:xfrm>
              <a:off x="3004622" y="2599742"/>
              <a:ext cx="1854595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Photo</a:t>
              </a: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6430355" y="2020858"/>
            <a:ext cx="1854596" cy="1114225"/>
            <a:chOff x="3004622" y="2122457"/>
            <a:chExt cx="1854596" cy="1114225"/>
          </a:xfrm>
        </p:grpSpPr>
        <p:grpSp>
          <p:nvGrpSpPr>
            <p:cNvPr id="128" name="Image"/>
            <p:cNvGrpSpPr/>
            <p:nvPr/>
          </p:nvGrpSpPr>
          <p:grpSpPr>
            <a:xfrm>
              <a:off x="3004622" y="2122457"/>
              <a:ext cx="1854596" cy="1114225"/>
              <a:chOff x="4037608" y="2896991"/>
              <a:chExt cx="1059255" cy="1059255"/>
            </a:xfrm>
          </p:grpSpPr>
          <p:sp>
            <p:nvSpPr>
              <p:cNvPr id="130" name="Rectangle 129"/>
              <p:cNvSpPr/>
              <p:nvPr/>
            </p:nvSpPr>
            <p:spPr>
              <a:xfrm>
                <a:off x="4037608" y="2896991"/>
                <a:ext cx="1059255" cy="1059255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131" name="Straight Connector 130"/>
              <p:cNvCxnSpPr/>
              <p:nvPr/>
            </p:nvCxnSpPr>
            <p:spPr>
              <a:xfrm>
                <a:off x="4037608" y="2896991"/>
                <a:ext cx="1059255" cy="105925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 flipV="1">
                <a:off x="4037608" y="2896991"/>
                <a:ext cx="1059255" cy="105925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129" name="Content"/>
            <p:cNvSpPr txBox="1"/>
            <p:nvPr/>
          </p:nvSpPr>
          <p:spPr>
            <a:xfrm>
              <a:off x="3004622" y="2599742"/>
              <a:ext cx="1854595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Photo</a:t>
              </a: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9180451" y="2020859"/>
            <a:ext cx="1854596" cy="1114225"/>
            <a:chOff x="3004622" y="2122457"/>
            <a:chExt cx="1854596" cy="1114225"/>
          </a:xfrm>
        </p:grpSpPr>
        <p:grpSp>
          <p:nvGrpSpPr>
            <p:cNvPr id="134" name="Image"/>
            <p:cNvGrpSpPr/>
            <p:nvPr/>
          </p:nvGrpSpPr>
          <p:grpSpPr>
            <a:xfrm>
              <a:off x="3004622" y="2122457"/>
              <a:ext cx="1854596" cy="1114225"/>
              <a:chOff x="4037608" y="2896991"/>
              <a:chExt cx="1059255" cy="1059255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4037608" y="2896991"/>
                <a:ext cx="1059255" cy="1059255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137" name="Straight Connector 136"/>
              <p:cNvCxnSpPr/>
              <p:nvPr/>
            </p:nvCxnSpPr>
            <p:spPr>
              <a:xfrm>
                <a:off x="4037608" y="2896991"/>
                <a:ext cx="1059255" cy="105925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 flipV="1">
                <a:off x="4037608" y="2896991"/>
                <a:ext cx="1059255" cy="105925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135" name="Content"/>
            <p:cNvSpPr txBox="1"/>
            <p:nvPr/>
          </p:nvSpPr>
          <p:spPr>
            <a:xfrm>
              <a:off x="3004622" y="2599742"/>
              <a:ext cx="1854595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Photo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783374" y="3399714"/>
            <a:ext cx="1854596" cy="1114225"/>
            <a:chOff x="522118" y="2122459"/>
            <a:chExt cx="1854596" cy="1114225"/>
          </a:xfrm>
        </p:grpSpPr>
        <p:grpSp>
          <p:nvGrpSpPr>
            <p:cNvPr id="140" name="Image"/>
            <p:cNvGrpSpPr/>
            <p:nvPr/>
          </p:nvGrpSpPr>
          <p:grpSpPr>
            <a:xfrm>
              <a:off x="522118" y="2122459"/>
              <a:ext cx="1854596" cy="1114225"/>
              <a:chOff x="4037608" y="2896991"/>
              <a:chExt cx="1059255" cy="1059255"/>
            </a:xfrm>
          </p:grpSpPr>
          <p:sp>
            <p:nvSpPr>
              <p:cNvPr id="142" name="Rectangle 141"/>
              <p:cNvSpPr/>
              <p:nvPr/>
            </p:nvSpPr>
            <p:spPr>
              <a:xfrm>
                <a:off x="4037608" y="2896991"/>
                <a:ext cx="1059255" cy="1059255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143" name="Straight Connector 142"/>
              <p:cNvCxnSpPr/>
              <p:nvPr/>
            </p:nvCxnSpPr>
            <p:spPr>
              <a:xfrm>
                <a:off x="4037608" y="2896991"/>
                <a:ext cx="1059255" cy="105925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 flipV="1">
                <a:off x="4037608" y="2896991"/>
                <a:ext cx="1059255" cy="105925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141" name="Content"/>
            <p:cNvSpPr txBox="1"/>
            <p:nvPr/>
          </p:nvSpPr>
          <p:spPr>
            <a:xfrm>
              <a:off x="522118" y="2599744"/>
              <a:ext cx="1854595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Photo</a:t>
              </a: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3575819" y="3399711"/>
            <a:ext cx="1854596" cy="1114225"/>
            <a:chOff x="3004622" y="2122457"/>
            <a:chExt cx="1854596" cy="1114225"/>
          </a:xfrm>
        </p:grpSpPr>
        <p:grpSp>
          <p:nvGrpSpPr>
            <p:cNvPr id="146" name="Image"/>
            <p:cNvGrpSpPr/>
            <p:nvPr/>
          </p:nvGrpSpPr>
          <p:grpSpPr>
            <a:xfrm>
              <a:off x="3004622" y="2122457"/>
              <a:ext cx="1854596" cy="1114225"/>
              <a:chOff x="4037608" y="2896991"/>
              <a:chExt cx="1059255" cy="1059255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4037608" y="2896991"/>
                <a:ext cx="1059255" cy="1059255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149" name="Straight Connector 148"/>
              <p:cNvCxnSpPr/>
              <p:nvPr/>
            </p:nvCxnSpPr>
            <p:spPr>
              <a:xfrm>
                <a:off x="4037608" y="2896991"/>
                <a:ext cx="1059255" cy="105925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V="1">
                <a:off x="4037608" y="2896991"/>
                <a:ext cx="1059255" cy="105925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147" name="Content"/>
            <p:cNvSpPr txBox="1"/>
            <p:nvPr/>
          </p:nvSpPr>
          <p:spPr>
            <a:xfrm>
              <a:off x="3004622" y="2599742"/>
              <a:ext cx="1854595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Photo</a:t>
              </a: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6430354" y="3399711"/>
            <a:ext cx="1854596" cy="1114225"/>
            <a:chOff x="3004622" y="2122457"/>
            <a:chExt cx="1854596" cy="1114225"/>
          </a:xfrm>
        </p:grpSpPr>
        <p:grpSp>
          <p:nvGrpSpPr>
            <p:cNvPr id="152" name="Image"/>
            <p:cNvGrpSpPr/>
            <p:nvPr/>
          </p:nvGrpSpPr>
          <p:grpSpPr>
            <a:xfrm>
              <a:off x="3004622" y="2122457"/>
              <a:ext cx="1854596" cy="1114225"/>
              <a:chOff x="4037608" y="2896991"/>
              <a:chExt cx="1059255" cy="1059255"/>
            </a:xfrm>
          </p:grpSpPr>
          <p:sp>
            <p:nvSpPr>
              <p:cNvPr id="154" name="Rectangle 153"/>
              <p:cNvSpPr/>
              <p:nvPr/>
            </p:nvSpPr>
            <p:spPr>
              <a:xfrm>
                <a:off x="4037608" y="2896991"/>
                <a:ext cx="1059255" cy="1059255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155" name="Straight Connector 154"/>
              <p:cNvCxnSpPr/>
              <p:nvPr/>
            </p:nvCxnSpPr>
            <p:spPr>
              <a:xfrm>
                <a:off x="4037608" y="2896991"/>
                <a:ext cx="1059255" cy="105925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V="1">
                <a:off x="4037608" y="2896991"/>
                <a:ext cx="1059255" cy="105925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153" name="Content"/>
            <p:cNvSpPr txBox="1"/>
            <p:nvPr/>
          </p:nvSpPr>
          <p:spPr>
            <a:xfrm>
              <a:off x="3004622" y="2599742"/>
              <a:ext cx="1854595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Photo</a:t>
              </a: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9180450" y="3399712"/>
            <a:ext cx="1854596" cy="1114225"/>
            <a:chOff x="3004622" y="2122457"/>
            <a:chExt cx="1854596" cy="1114225"/>
          </a:xfrm>
        </p:grpSpPr>
        <p:grpSp>
          <p:nvGrpSpPr>
            <p:cNvPr id="158" name="Image"/>
            <p:cNvGrpSpPr/>
            <p:nvPr/>
          </p:nvGrpSpPr>
          <p:grpSpPr>
            <a:xfrm>
              <a:off x="3004622" y="2122457"/>
              <a:ext cx="1854596" cy="1114225"/>
              <a:chOff x="4037608" y="2896991"/>
              <a:chExt cx="1059255" cy="1059255"/>
            </a:xfrm>
          </p:grpSpPr>
          <p:sp>
            <p:nvSpPr>
              <p:cNvPr id="160" name="Rectangle 159"/>
              <p:cNvSpPr/>
              <p:nvPr/>
            </p:nvSpPr>
            <p:spPr>
              <a:xfrm>
                <a:off x="4037608" y="2896991"/>
                <a:ext cx="1059255" cy="1059255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161" name="Straight Connector 160"/>
              <p:cNvCxnSpPr/>
              <p:nvPr/>
            </p:nvCxnSpPr>
            <p:spPr>
              <a:xfrm>
                <a:off x="4037608" y="2896991"/>
                <a:ext cx="1059255" cy="105925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 flipV="1">
                <a:off x="4037608" y="2896991"/>
                <a:ext cx="1059255" cy="105925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159" name="Content"/>
            <p:cNvSpPr txBox="1"/>
            <p:nvPr/>
          </p:nvSpPr>
          <p:spPr>
            <a:xfrm>
              <a:off x="3004622" y="2599742"/>
              <a:ext cx="1854595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Photo</a:t>
              </a: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783373" y="4778564"/>
            <a:ext cx="1854596" cy="1114225"/>
            <a:chOff x="522118" y="2122459"/>
            <a:chExt cx="1854596" cy="1114225"/>
          </a:xfrm>
        </p:grpSpPr>
        <p:grpSp>
          <p:nvGrpSpPr>
            <p:cNvPr id="164" name="Image"/>
            <p:cNvGrpSpPr/>
            <p:nvPr/>
          </p:nvGrpSpPr>
          <p:grpSpPr>
            <a:xfrm>
              <a:off x="522118" y="2122459"/>
              <a:ext cx="1854596" cy="1114225"/>
              <a:chOff x="4037608" y="2896991"/>
              <a:chExt cx="1059255" cy="1059255"/>
            </a:xfrm>
          </p:grpSpPr>
          <p:sp>
            <p:nvSpPr>
              <p:cNvPr id="166" name="Rectangle 165"/>
              <p:cNvSpPr/>
              <p:nvPr/>
            </p:nvSpPr>
            <p:spPr>
              <a:xfrm>
                <a:off x="4037608" y="2896991"/>
                <a:ext cx="1059255" cy="1059255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167" name="Straight Connector 166"/>
              <p:cNvCxnSpPr/>
              <p:nvPr/>
            </p:nvCxnSpPr>
            <p:spPr>
              <a:xfrm>
                <a:off x="4037608" y="2896991"/>
                <a:ext cx="1059255" cy="105925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 flipV="1">
                <a:off x="4037608" y="2896991"/>
                <a:ext cx="1059255" cy="105925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165" name="Content"/>
            <p:cNvSpPr txBox="1"/>
            <p:nvPr/>
          </p:nvSpPr>
          <p:spPr>
            <a:xfrm>
              <a:off x="522118" y="2599744"/>
              <a:ext cx="1854595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Photo</a:t>
              </a:r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3575818" y="4778561"/>
            <a:ext cx="1854596" cy="1114225"/>
            <a:chOff x="3004622" y="2122457"/>
            <a:chExt cx="1854596" cy="1114225"/>
          </a:xfrm>
        </p:grpSpPr>
        <p:grpSp>
          <p:nvGrpSpPr>
            <p:cNvPr id="170" name="Image"/>
            <p:cNvGrpSpPr/>
            <p:nvPr/>
          </p:nvGrpSpPr>
          <p:grpSpPr>
            <a:xfrm>
              <a:off x="3004622" y="2122457"/>
              <a:ext cx="1854596" cy="1114225"/>
              <a:chOff x="4037608" y="2896991"/>
              <a:chExt cx="1059255" cy="1059255"/>
            </a:xfrm>
          </p:grpSpPr>
          <p:sp>
            <p:nvSpPr>
              <p:cNvPr id="172" name="Rectangle 171"/>
              <p:cNvSpPr/>
              <p:nvPr/>
            </p:nvSpPr>
            <p:spPr>
              <a:xfrm>
                <a:off x="4037608" y="2896991"/>
                <a:ext cx="1059255" cy="1059255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173" name="Straight Connector 172"/>
              <p:cNvCxnSpPr/>
              <p:nvPr/>
            </p:nvCxnSpPr>
            <p:spPr>
              <a:xfrm>
                <a:off x="4037608" y="2896991"/>
                <a:ext cx="1059255" cy="105925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flipV="1">
                <a:off x="4037608" y="2896991"/>
                <a:ext cx="1059255" cy="105925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171" name="Content"/>
            <p:cNvSpPr txBox="1"/>
            <p:nvPr/>
          </p:nvSpPr>
          <p:spPr>
            <a:xfrm>
              <a:off x="3004622" y="2599742"/>
              <a:ext cx="1854595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Photo</a:t>
              </a:r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6430353" y="4778561"/>
            <a:ext cx="1854596" cy="1114225"/>
            <a:chOff x="3004622" y="2122457"/>
            <a:chExt cx="1854596" cy="1114225"/>
          </a:xfrm>
        </p:grpSpPr>
        <p:grpSp>
          <p:nvGrpSpPr>
            <p:cNvPr id="176" name="Image"/>
            <p:cNvGrpSpPr/>
            <p:nvPr/>
          </p:nvGrpSpPr>
          <p:grpSpPr>
            <a:xfrm>
              <a:off x="3004622" y="2122457"/>
              <a:ext cx="1854596" cy="1114225"/>
              <a:chOff x="4037608" y="2896991"/>
              <a:chExt cx="1059255" cy="1059255"/>
            </a:xfrm>
          </p:grpSpPr>
          <p:sp>
            <p:nvSpPr>
              <p:cNvPr id="178" name="Rectangle 177"/>
              <p:cNvSpPr/>
              <p:nvPr/>
            </p:nvSpPr>
            <p:spPr>
              <a:xfrm>
                <a:off x="4037608" y="2896991"/>
                <a:ext cx="1059255" cy="1059255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179" name="Straight Connector 178"/>
              <p:cNvCxnSpPr/>
              <p:nvPr/>
            </p:nvCxnSpPr>
            <p:spPr>
              <a:xfrm>
                <a:off x="4037608" y="2896991"/>
                <a:ext cx="1059255" cy="105925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 flipV="1">
                <a:off x="4037608" y="2896991"/>
                <a:ext cx="1059255" cy="105925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177" name="Content"/>
            <p:cNvSpPr txBox="1"/>
            <p:nvPr/>
          </p:nvSpPr>
          <p:spPr>
            <a:xfrm>
              <a:off x="3004622" y="2599742"/>
              <a:ext cx="1854595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Photo</a:t>
              </a: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9180449" y="4778562"/>
            <a:ext cx="1854596" cy="1114225"/>
            <a:chOff x="3004622" y="2122457"/>
            <a:chExt cx="1854596" cy="1114225"/>
          </a:xfrm>
        </p:grpSpPr>
        <p:grpSp>
          <p:nvGrpSpPr>
            <p:cNvPr id="182" name="Image"/>
            <p:cNvGrpSpPr/>
            <p:nvPr/>
          </p:nvGrpSpPr>
          <p:grpSpPr>
            <a:xfrm>
              <a:off x="3004622" y="2122457"/>
              <a:ext cx="1854596" cy="1114225"/>
              <a:chOff x="4037608" y="2896991"/>
              <a:chExt cx="1059255" cy="1059255"/>
            </a:xfrm>
          </p:grpSpPr>
          <p:sp>
            <p:nvSpPr>
              <p:cNvPr id="184" name="Rectangle 183"/>
              <p:cNvSpPr/>
              <p:nvPr/>
            </p:nvSpPr>
            <p:spPr>
              <a:xfrm>
                <a:off x="4037608" y="2896991"/>
                <a:ext cx="1059255" cy="1059255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4037608" y="2896991"/>
                <a:ext cx="1059255" cy="105925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 flipV="1">
                <a:off x="4037608" y="2896991"/>
                <a:ext cx="1059255" cy="105925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183" name="Content"/>
            <p:cNvSpPr txBox="1"/>
            <p:nvPr/>
          </p:nvSpPr>
          <p:spPr>
            <a:xfrm>
              <a:off x="3004622" y="2599742"/>
              <a:ext cx="1854595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Photo</a:t>
              </a:r>
            </a:p>
          </p:txBody>
        </p:sp>
      </p:grpSp>
      <p:sp>
        <p:nvSpPr>
          <p:cNvPr id="187" name="Content"/>
          <p:cNvSpPr txBox="1"/>
          <p:nvPr>
            <p:custDataLst>
              <p:custData r:id="rId3"/>
            </p:custDataLst>
          </p:nvPr>
        </p:nvSpPr>
        <p:spPr>
          <a:xfrm>
            <a:off x="299846" y="6200976"/>
            <a:ext cx="4195954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000" b="1" i="1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Total XX </a:t>
            </a:r>
            <a:r>
              <a:rPr lang="en-US" sz="1000" b="1" i="1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Photos </a:t>
            </a:r>
            <a:r>
              <a:rPr lang="en-US" sz="1000" b="1" i="1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, YY </a:t>
            </a:r>
            <a:r>
              <a:rPr lang="en-US" sz="1000" b="1" i="1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Photos </a:t>
            </a:r>
            <a:r>
              <a:rPr lang="en-US" sz="1000" b="1" i="1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in one page, Total ZZ Pages</a:t>
            </a:r>
            <a:endParaRPr lang="en-US" sz="1000" i="1" dirty="0">
              <a:solidFill>
                <a:schemeClr val="tx2">
                  <a:lumMod val="90000"/>
                  <a:lumOff val="1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8" name="Content"/>
          <p:cNvSpPr/>
          <p:nvPr>
            <p:custDataLst>
              <p:custData r:id="rId4"/>
            </p:custDataLst>
          </p:nvPr>
        </p:nvSpPr>
        <p:spPr>
          <a:xfrm>
            <a:off x="6295629" y="6168272"/>
            <a:ext cx="425210" cy="2551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Segoe UI" pitchFamily="34" charset="0"/>
                <a:cs typeface="Segoe UI" pitchFamily="34" charset="0"/>
              </a:rPr>
              <a:t>|&lt;</a:t>
            </a:r>
          </a:p>
        </p:txBody>
      </p:sp>
      <p:sp>
        <p:nvSpPr>
          <p:cNvPr id="189" name="Content"/>
          <p:cNvSpPr/>
          <p:nvPr>
            <p:custDataLst>
              <p:custData r:id="rId5"/>
            </p:custDataLst>
          </p:nvPr>
        </p:nvSpPr>
        <p:spPr>
          <a:xfrm>
            <a:off x="6851874" y="6164587"/>
            <a:ext cx="425210" cy="2551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Segoe UI" pitchFamily="34" charset="0"/>
                <a:cs typeface="Segoe UI" pitchFamily="34" charset="0"/>
              </a:rPr>
              <a:t>&lt;</a:t>
            </a:r>
          </a:p>
        </p:txBody>
      </p:sp>
      <p:sp>
        <p:nvSpPr>
          <p:cNvPr id="190" name="Content"/>
          <p:cNvSpPr>
            <a:spLocks/>
          </p:cNvSpPr>
          <p:nvPr/>
        </p:nvSpPr>
        <p:spPr>
          <a:xfrm>
            <a:off x="7433967" y="6164586"/>
            <a:ext cx="422252" cy="244505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r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191" name="Content"/>
          <p:cNvSpPr/>
          <p:nvPr>
            <p:custDataLst>
              <p:custData r:id="rId6"/>
            </p:custDataLst>
          </p:nvPr>
        </p:nvSpPr>
        <p:spPr>
          <a:xfrm>
            <a:off x="8005452" y="6161096"/>
            <a:ext cx="425210" cy="2551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Segoe UI" pitchFamily="34" charset="0"/>
                <a:cs typeface="Segoe UI" pitchFamily="34" charset="0"/>
              </a:rPr>
              <a:t>&gt;</a:t>
            </a:r>
          </a:p>
        </p:txBody>
      </p:sp>
      <p:sp>
        <p:nvSpPr>
          <p:cNvPr id="192" name="Content"/>
          <p:cNvSpPr/>
          <p:nvPr>
            <p:custDataLst>
              <p:custData r:id="rId7"/>
            </p:custDataLst>
          </p:nvPr>
        </p:nvSpPr>
        <p:spPr>
          <a:xfrm>
            <a:off x="8561697" y="6157411"/>
            <a:ext cx="425210" cy="2551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Segoe UI" pitchFamily="34" charset="0"/>
                <a:cs typeface="Segoe UI" pitchFamily="34" charset="0"/>
              </a:rPr>
              <a:t>&gt;|</a:t>
            </a:r>
          </a:p>
        </p:txBody>
      </p:sp>
      <p:sp>
        <p:nvSpPr>
          <p:cNvPr id="193" name="Content"/>
          <p:cNvSpPr/>
          <p:nvPr>
            <p:custDataLst>
              <p:custData r:id="rId8"/>
            </p:custDataLst>
          </p:nvPr>
        </p:nvSpPr>
        <p:spPr>
          <a:xfrm>
            <a:off x="9283016" y="6159553"/>
            <a:ext cx="2533064" cy="2551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>
                <a:solidFill>
                  <a:schemeClr val="tx2">
                    <a:lumMod val="75000"/>
                    <a:lumOff val="25000"/>
                  </a:schemeClr>
                </a:solidFill>
                <a:latin typeface="Segoe UI" pitchFamily="34" charset="0"/>
                <a:cs typeface="Segoe UI" pitchFamily="34" charset="0"/>
              </a:rPr>
              <a:t>Download </a:t>
            </a:r>
            <a:r>
              <a:rPr lang="en-US" sz="1200" smtClean="0">
                <a:solidFill>
                  <a:schemeClr val="tx2">
                    <a:lumMod val="75000"/>
                    <a:lumOff val="25000"/>
                  </a:schemeClr>
                </a:solidFill>
                <a:latin typeface="Segoe UI" pitchFamily="34" charset="0"/>
                <a:cs typeface="Segoe UI" pitchFamily="34" charset="0"/>
              </a:rPr>
              <a:t>photos </a:t>
            </a:r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Segoe UI" pitchFamily="34" charset="0"/>
                <a:cs typeface="Segoe UI" pitchFamily="34" charset="0"/>
              </a:rPr>
              <a:t>in current page</a:t>
            </a:r>
          </a:p>
        </p:txBody>
      </p:sp>
      <p:grpSp>
        <p:nvGrpSpPr>
          <p:cNvPr id="194" name="ContextMenu"/>
          <p:cNvGrpSpPr/>
          <p:nvPr>
            <p:custDataLst>
              <p:custData r:id="rId9"/>
            </p:custDataLst>
          </p:nvPr>
        </p:nvGrpSpPr>
        <p:grpSpPr>
          <a:xfrm>
            <a:off x="1984038" y="2498143"/>
            <a:ext cx="1549432" cy="351135"/>
            <a:chOff x="3951265" y="2689012"/>
            <a:chExt cx="1263650" cy="1659153"/>
          </a:xfrm>
        </p:grpSpPr>
        <p:grpSp>
          <p:nvGrpSpPr>
            <p:cNvPr id="195" name="Group 194"/>
            <p:cNvGrpSpPr/>
            <p:nvPr/>
          </p:nvGrpSpPr>
          <p:grpSpPr>
            <a:xfrm>
              <a:off x="3951265" y="2689012"/>
              <a:ext cx="1263650" cy="1659152"/>
              <a:chOff x="144465" y="3547390"/>
              <a:chExt cx="1263650" cy="1665960"/>
            </a:xfrm>
          </p:grpSpPr>
          <p:sp>
            <p:nvSpPr>
              <p:cNvPr id="197" name="Background"/>
              <p:cNvSpPr/>
              <p:nvPr/>
            </p:nvSpPr>
            <p:spPr>
              <a:xfrm>
                <a:off x="144465" y="3547930"/>
                <a:ext cx="1263650" cy="166542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198" name="MenuLine"/>
              <p:cNvCxnSpPr/>
              <p:nvPr/>
            </p:nvCxnSpPr>
            <p:spPr>
              <a:xfrm>
                <a:off x="423865" y="3547390"/>
                <a:ext cx="0" cy="1665960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196" name="Content"/>
            <p:cNvSpPr txBox="1"/>
            <p:nvPr/>
          </p:nvSpPr>
          <p:spPr>
            <a:xfrm>
              <a:off x="4230347" y="2689552"/>
              <a:ext cx="984249" cy="16586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4864" rIns="45720" bIns="27432" rtlCol="0">
              <a:noAutofit/>
            </a:bodyPr>
            <a:lstStyle/>
            <a:p>
              <a:r>
                <a:rPr lang="en-US" altLang="zh-CN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Download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99" name="MouseClick"/>
          <p:cNvSpPr/>
          <p:nvPr>
            <p:custDataLst>
              <p:custData r:id="rId10"/>
            </p:custDataLst>
          </p:nvPr>
        </p:nvSpPr>
        <p:spPr>
          <a:xfrm rot="20359169">
            <a:off x="1611465" y="247567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384" y="2523163"/>
            <a:ext cx="293207" cy="293207"/>
          </a:xfrm>
          <a:prstGeom prst="rect">
            <a:avLst/>
          </a:prstGeom>
        </p:spPr>
      </p:pic>
      <p:sp>
        <p:nvSpPr>
          <p:cNvPr id="93" name="TextBox 41"/>
          <p:cNvSpPr txBox="1"/>
          <p:nvPr/>
        </p:nvSpPr>
        <p:spPr>
          <a:xfrm>
            <a:off x="11824336" y="6545134"/>
            <a:ext cx="3549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9</a:t>
            </a:r>
            <a:endParaRPr lang="zh-CN" altLang="en-US" sz="6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69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Login</a:t>
            </a:r>
          </a:p>
        </p:txBody>
      </p:sp>
      <p:sp>
        <p:nvSpPr>
          <p:cNvPr id="5" name="Content"/>
          <p:cNvSpPr txBox="1"/>
          <p:nvPr>
            <p:custDataLst>
              <p:custData r:id="rId1"/>
            </p:custDataLst>
          </p:nvPr>
        </p:nvSpPr>
        <p:spPr>
          <a:xfrm>
            <a:off x="4462076" y="1784956"/>
            <a:ext cx="6473247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Users can login into the system using their </a:t>
            </a:r>
            <a:r>
              <a:rPr lang="en-US" sz="1400" dirty="0" err="1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jobnumber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 and password.</a:t>
            </a:r>
          </a:p>
        </p:txBody>
      </p:sp>
      <p:sp>
        <p:nvSpPr>
          <p:cNvPr id="16" name="Title 133"/>
          <p:cNvSpPr txBox="1">
            <a:spLocks/>
          </p:cNvSpPr>
          <p:nvPr/>
        </p:nvSpPr>
        <p:spPr>
          <a:xfrm>
            <a:off x="66259" y="309484"/>
            <a:ext cx="2748918" cy="63814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A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This is the login screen of the application. Technicians and administrators can log into system through this page.</a:t>
            </a:r>
          </a:p>
        </p:txBody>
      </p:sp>
      <p:sp>
        <p:nvSpPr>
          <p:cNvPr id="17" name="Content"/>
          <p:cNvSpPr txBox="1"/>
          <p:nvPr/>
        </p:nvSpPr>
        <p:spPr>
          <a:xfrm>
            <a:off x="6703951" y="547556"/>
            <a:ext cx="1853872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Admin Login</a:t>
            </a:r>
            <a:endParaRPr lang="en-US" sz="1600" dirty="0">
              <a:solidFill>
                <a:schemeClr val="tx2">
                  <a:lumMod val="90000"/>
                  <a:lumOff val="1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Content"/>
          <p:cNvSpPr/>
          <p:nvPr>
            <p:custDataLst>
              <p:custData r:id="rId2"/>
            </p:custDataLst>
          </p:nvPr>
        </p:nvSpPr>
        <p:spPr>
          <a:xfrm>
            <a:off x="6703951" y="2704874"/>
            <a:ext cx="2672591" cy="363352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endParaRPr lang="en-US" sz="1600" i="1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Content"/>
          <p:cNvSpPr/>
          <p:nvPr>
            <p:custDataLst>
              <p:custData r:id="rId3"/>
            </p:custDataLst>
          </p:nvPr>
        </p:nvSpPr>
        <p:spPr>
          <a:xfrm>
            <a:off x="6703951" y="3339781"/>
            <a:ext cx="2672591" cy="358954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endParaRPr lang="en-US" sz="1600" i="1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Btn Login"/>
          <p:cNvSpPr/>
          <p:nvPr/>
        </p:nvSpPr>
        <p:spPr>
          <a:xfrm>
            <a:off x="6641724" y="4553205"/>
            <a:ext cx="955551" cy="43311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Segoe UI" pitchFamily="34" charset="0"/>
                <a:cs typeface="Segoe UI" pitchFamily="34" charset="0"/>
              </a:rPr>
              <a:t>Login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Btn Cancel">
            <a:hlinkClick r:id="rId14" action="ppaction://hlinksldjump"/>
          </p:cNvPr>
          <p:cNvSpPr/>
          <p:nvPr/>
        </p:nvSpPr>
        <p:spPr>
          <a:xfrm>
            <a:off x="8357816" y="4553204"/>
            <a:ext cx="928424" cy="43311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Cancel</a:t>
            </a:r>
          </a:p>
        </p:txBody>
      </p:sp>
      <p:sp>
        <p:nvSpPr>
          <p:cNvPr id="33" name="Content"/>
          <p:cNvSpPr txBox="1"/>
          <p:nvPr>
            <p:custDataLst>
              <p:custData r:id="rId4"/>
            </p:custDataLst>
          </p:nvPr>
        </p:nvSpPr>
        <p:spPr>
          <a:xfrm>
            <a:off x="5649701" y="2766532"/>
            <a:ext cx="98751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Jobnumber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34" name="Content"/>
          <p:cNvSpPr txBox="1"/>
          <p:nvPr>
            <p:custDataLst>
              <p:custData r:id="rId5"/>
            </p:custDataLst>
          </p:nvPr>
        </p:nvSpPr>
        <p:spPr>
          <a:xfrm>
            <a:off x="5771621" y="3381406"/>
            <a:ext cx="85209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Password:</a:t>
            </a:r>
          </a:p>
        </p:txBody>
      </p:sp>
      <p:grpSp>
        <p:nvGrpSpPr>
          <p:cNvPr id="35" name="CheckBoxChecked"/>
          <p:cNvGrpSpPr/>
          <p:nvPr>
            <p:custDataLst>
              <p:custData r:id="rId6"/>
            </p:custDataLst>
          </p:nvPr>
        </p:nvGrpSpPr>
        <p:grpSpPr>
          <a:xfrm>
            <a:off x="6584019" y="4075584"/>
            <a:ext cx="1240921" cy="230832"/>
            <a:chOff x="4317072" y="3312427"/>
            <a:chExt cx="1240921" cy="230832"/>
          </a:xfrm>
        </p:grpSpPr>
        <p:grpSp>
          <p:nvGrpSpPr>
            <p:cNvPr id="36" name="Group 35"/>
            <p:cNvGrpSpPr/>
            <p:nvPr/>
          </p:nvGrpSpPr>
          <p:grpSpPr>
            <a:xfrm>
              <a:off x="4354457" y="3312427"/>
              <a:ext cx="1203536" cy="230832"/>
              <a:chOff x="5179820" y="2087451"/>
              <a:chExt cx="1127948" cy="216403"/>
            </a:xfrm>
          </p:grpSpPr>
          <p:sp>
            <p:nvSpPr>
              <p:cNvPr id="38" name="Content"/>
              <p:cNvSpPr txBox="1">
                <a:spLocks/>
              </p:cNvSpPr>
              <p:nvPr/>
            </p:nvSpPr>
            <p:spPr>
              <a:xfrm>
                <a:off x="5179820" y="2087451"/>
                <a:ext cx="1127948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Remember me</a:t>
                </a:r>
              </a:p>
            </p:txBody>
          </p:sp>
          <p:sp>
            <p:nvSpPr>
              <p:cNvPr id="39" name="CheckBox"/>
              <p:cNvSpPr>
                <a:spLocks/>
              </p:cNvSpPr>
              <p:nvPr/>
            </p:nvSpPr>
            <p:spPr>
              <a:xfrm>
                <a:off x="5179820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7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oup Popup Windows"/>
          <p:cNvGrpSpPr/>
          <p:nvPr/>
        </p:nvGrpSpPr>
        <p:grpSpPr>
          <a:xfrm>
            <a:off x="5443352" y="2293355"/>
            <a:ext cx="4763176" cy="2440584"/>
            <a:chOff x="5143459" y="2192376"/>
            <a:chExt cx="4763176" cy="2440584"/>
          </a:xfrm>
        </p:grpSpPr>
        <p:sp>
          <p:nvSpPr>
            <p:cNvPr id="28" name="Rectangle 27"/>
            <p:cNvSpPr/>
            <p:nvPr/>
          </p:nvSpPr>
          <p:spPr>
            <a:xfrm>
              <a:off x="5143459" y="2192376"/>
              <a:ext cx="4763176" cy="244058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9" name="Content"/>
            <p:cNvSpPr txBox="1"/>
            <p:nvPr>
              <p:custDataLst>
                <p:custData r:id="rId9"/>
              </p:custDataLst>
            </p:nvPr>
          </p:nvSpPr>
          <p:spPr>
            <a:xfrm>
              <a:off x="5417168" y="2505359"/>
              <a:ext cx="4306046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600" b="1" i="1" dirty="0">
                  <a:solidFill>
                    <a:schemeClr val="accent4">
                      <a:lumMod val="75000"/>
                    </a:schemeClr>
                  </a:solidFill>
                  <a:ea typeface="Segoe UI" pitchFamily="34" charset="0"/>
                  <a:cs typeface="Segoe UI" pitchFamily="34" charset="0"/>
                </a:rPr>
                <a:t>FOR TESTING ONLY!</a:t>
              </a:r>
            </a:p>
          </p:txBody>
        </p:sp>
        <p:sp>
          <p:nvSpPr>
            <p:cNvPr id="30" name="Content"/>
            <p:cNvSpPr txBox="1"/>
            <p:nvPr>
              <p:custDataLst>
                <p:custData r:id="rId10"/>
              </p:custDataLst>
            </p:nvPr>
          </p:nvSpPr>
          <p:spPr>
            <a:xfrm>
              <a:off x="5566875" y="2918502"/>
              <a:ext cx="4108005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Which type of user would you like to </a:t>
              </a:r>
              <a:br>
                <a:rPr lang="en-US" sz="12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</a:br>
              <a:r>
                <a:rPr lang="en-US" sz="12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log in to the system as?</a:t>
              </a:r>
            </a:p>
          </p:txBody>
        </p:sp>
        <p:sp>
          <p:nvSpPr>
            <p:cNvPr id="24" name="Btn Competitor">
              <a:hlinkClick r:id="rId16" action="ppaction://hlinksldjump"/>
            </p:cNvPr>
            <p:cNvSpPr/>
            <p:nvPr>
              <p:custDataLst>
                <p:custData r:id="rId11"/>
              </p:custDataLst>
            </p:nvPr>
          </p:nvSpPr>
          <p:spPr>
            <a:xfrm>
              <a:off x="6466332" y="3474263"/>
              <a:ext cx="2082807" cy="419596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latin typeface="+mj-lt"/>
                  <a:cs typeface="Segoe UI" pitchFamily="34" charset="0"/>
                </a:rPr>
                <a:t>Event Administrator</a:t>
              </a:r>
              <a:endParaRPr lang="en-US" sz="1200" dirty="0">
                <a:solidFill>
                  <a:srgbClr val="000000"/>
                </a:solidFill>
                <a:latin typeface="+mj-lt"/>
                <a:cs typeface="Segoe UI" pitchFamily="34" charset="0"/>
              </a:endParaRPr>
            </a:p>
          </p:txBody>
        </p:sp>
        <p:sp>
          <p:nvSpPr>
            <p:cNvPr id="26" name="Btn Competitor">
              <a:hlinkClick r:id="rId17" action="ppaction://hlinksldjump"/>
            </p:cNvPr>
            <p:cNvSpPr/>
            <p:nvPr>
              <p:custDataLst>
                <p:custData r:id="rId12"/>
              </p:custDataLst>
            </p:nvPr>
          </p:nvSpPr>
          <p:spPr>
            <a:xfrm>
              <a:off x="6475646" y="4033030"/>
              <a:ext cx="2073493" cy="419596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latin typeface="+mj-lt"/>
                  <a:cs typeface="Segoe UI" pitchFamily="34" charset="0"/>
                </a:rPr>
                <a:t>Technical Administrator</a:t>
              </a:r>
              <a:endParaRPr lang="en-US" sz="1200" dirty="0">
                <a:solidFill>
                  <a:srgbClr val="000000"/>
                </a:solidFill>
                <a:latin typeface="+mj-lt"/>
                <a:cs typeface="Segoe UI" pitchFamily="34" charset="0"/>
              </a:endParaRPr>
            </a:p>
          </p:txBody>
        </p:sp>
      </p:grpSp>
      <p:sp>
        <p:nvSpPr>
          <p:cNvPr id="31" name="Popup close button"/>
          <p:cNvSpPr txBox="1"/>
          <p:nvPr>
            <p:custDataLst>
              <p:custData r:id="rId7"/>
            </p:custDataLst>
          </p:nvPr>
        </p:nvSpPr>
        <p:spPr>
          <a:xfrm>
            <a:off x="9769236" y="2386804"/>
            <a:ext cx="411074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ea typeface="Segoe UI" pitchFamily="34" charset="0"/>
                <a:cs typeface="Segoe UI" pitchFamily="34" charset="0"/>
                <a:sym typeface="Webdings" panose="05030102010509060703" pitchFamily="18" charset="2"/>
              </a:rPr>
              <a:t></a:t>
            </a:r>
            <a:endParaRPr lang="en-US" sz="2000" dirty="0">
              <a:solidFill>
                <a:srgbClr val="FF000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Content">
            <a:hlinkClick r:id="rId14" action="ppaction://hlinksldjump"/>
          </p:cNvPr>
          <p:cNvSpPr/>
          <p:nvPr>
            <p:custDataLst>
              <p:custData r:id="rId8"/>
            </p:custDataLst>
          </p:nvPr>
        </p:nvSpPr>
        <p:spPr>
          <a:xfrm>
            <a:off x="112227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Back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1" name="TextBox 41"/>
          <p:cNvSpPr txBox="1"/>
          <p:nvPr/>
        </p:nvSpPr>
        <p:spPr>
          <a:xfrm>
            <a:off x="11824336" y="6583234"/>
            <a:ext cx="3549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10</a:t>
            </a:r>
            <a:endParaRPr lang="zh-CN" altLang="en-US" sz="6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54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Administrator</a:t>
            </a:r>
            <a:r>
              <a:rPr lang="en-US" altLang="zh-CN" dirty="0"/>
              <a:t> Menu</a:t>
            </a:r>
            <a:endParaRPr lang="en-US" dirty="0"/>
          </a:p>
        </p:txBody>
      </p:sp>
      <p:sp>
        <p:nvSpPr>
          <p:cNvPr id="5" name="Content"/>
          <p:cNvSpPr txBox="1"/>
          <p:nvPr>
            <p:custDataLst>
              <p:custData r:id="rId1"/>
            </p:custDataLst>
          </p:nvPr>
        </p:nvSpPr>
        <p:spPr>
          <a:xfrm>
            <a:off x="3665220" y="1648771"/>
            <a:ext cx="8328660" cy="47705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Welcome to use this system , you can click the buttons below to navigate to the corresponding page. </a:t>
            </a:r>
          </a:p>
        </p:txBody>
      </p:sp>
      <p:sp>
        <p:nvSpPr>
          <p:cNvPr id="16" name="Title 133"/>
          <p:cNvSpPr txBox="1">
            <a:spLocks/>
          </p:cNvSpPr>
          <p:nvPr/>
        </p:nvSpPr>
        <p:spPr>
          <a:xfrm>
            <a:off x="66259" y="309484"/>
            <a:ext cx="2748918" cy="63814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A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This is the menu that event administrators will see when they have logged into the system.</a:t>
            </a:r>
          </a:p>
          <a:p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A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This gives access to all the features that a event administrator will need.</a:t>
            </a:r>
          </a:p>
        </p:txBody>
      </p:sp>
      <p:sp>
        <p:nvSpPr>
          <p:cNvPr id="17" name="Content"/>
          <p:cNvSpPr txBox="1"/>
          <p:nvPr/>
        </p:nvSpPr>
        <p:spPr>
          <a:xfrm>
            <a:off x="6507306" y="547556"/>
            <a:ext cx="3088978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Event Administrator </a:t>
            </a:r>
            <a:r>
              <a:rPr lang="en-US" altLang="zh-CN" sz="16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M</a:t>
            </a:r>
            <a:r>
              <a:rPr lang="en-US" altLang="zh-CN" sz="16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enu</a:t>
            </a:r>
            <a:endParaRPr lang="en-US" sz="1600" dirty="0">
              <a:solidFill>
                <a:schemeClr val="tx2">
                  <a:lumMod val="90000"/>
                  <a:lumOff val="1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Content">
            <a:hlinkClick r:id="rId9" action="ppaction://hlinksldjump"/>
          </p:cNvPr>
          <p:cNvSpPr/>
          <p:nvPr>
            <p:custDataLst>
              <p:custData r:id="rId2"/>
            </p:custDataLst>
          </p:nvPr>
        </p:nvSpPr>
        <p:spPr>
          <a:xfrm>
            <a:off x="112227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Back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>
            <a:hlinkClick r:id="rId9" action="ppaction://hlinksldjump"/>
          </p:cNvPr>
          <p:cNvSpPr/>
          <p:nvPr>
            <p:custDataLst>
              <p:custData r:id="rId3"/>
            </p:custDataLst>
          </p:nvPr>
        </p:nvSpPr>
        <p:spPr>
          <a:xfrm>
            <a:off x="103845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Logout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7" name="Content">
            <a:hlinkClick r:id="rId10" action="ppaction://hlinksldjump"/>
          </p:cNvPr>
          <p:cNvSpPr/>
          <p:nvPr>
            <p:custDataLst>
              <p:custData r:id="rId4"/>
            </p:custDataLst>
          </p:nvPr>
        </p:nvSpPr>
        <p:spPr>
          <a:xfrm>
            <a:off x="4748981" y="3137634"/>
            <a:ext cx="2269975" cy="654954"/>
          </a:xfrm>
          <a:prstGeom prst="rect">
            <a:avLst/>
          </a:prstGeom>
          <a:solidFill>
            <a:srgbClr val="6995C2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FFFF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Manage Seasons</a:t>
            </a:r>
            <a:endParaRPr lang="en-US" dirty="0">
              <a:solidFill>
                <a:srgbClr val="FFFFFF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sp>
        <p:nvSpPr>
          <p:cNvPr id="41" name="Content">
            <a:hlinkClick r:id="rId11" action="ppaction://hlinksldjump"/>
          </p:cNvPr>
          <p:cNvSpPr/>
          <p:nvPr>
            <p:custDataLst>
              <p:custData r:id="rId5"/>
            </p:custDataLst>
          </p:nvPr>
        </p:nvSpPr>
        <p:spPr>
          <a:xfrm>
            <a:off x="8347587" y="3137633"/>
            <a:ext cx="2269975" cy="654955"/>
          </a:xfrm>
          <a:prstGeom prst="rect">
            <a:avLst/>
          </a:prstGeom>
          <a:solidFill>
            <a:srgbClr val="6995C2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Manage Matchups</a:t>
            </a:r>
          </a:p>
        </p:txBody>
      </p:sp>
      <p:sp>
        <p:nvSpPr>
          <p:cNvPr id="10" name="Content">
            <a:hlinkClick r:id="rId12" action="ppaction://hlinksldjump"/>
          </p:cNvPr>
          <p:cNvSpPr/>
          <p:nvPr>
            <p:custDataLst>
              <p:custData r:id="rId6"/>
            </p:custDataLst>
          </p:nvPr>
        </p:nvSpPr>
        <p:spPr>
          <a:xfrm>
            <a:off x="4748981" y="4263428"/>
            <a:ext cx="2269975" cy="654954"/>
          </a:xfrm>
          <a:prstGeom prst="rect">
            <a:avLst/>
          </a:prstGeom>
          <a:solidFill>
            <a:srgbClr val="6995C2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FFFF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Manage Teams</a:t>
            </a:r>
            <a:endParaRPr lang="en-US" dirty="0">
              <a:solidFill>
                <a:srgbClr val="FFFFFF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sp>
        <p:nvSpPr>
          <p:cNvPr id="11" name="Content">
            <a:hlinkClick r:id="rId13" action="ppaction://hlinksldjump"/>
          </p:cNvPr>
          <p:cNvSpPr/>
          <p:nvPr>
            <p:custDataLst>
              <p:custData r:id="rId7"/>
            </p:custDataLst>
          </p:nvPr>
        </p:nvSpPr>
        <p:spPr>
          <a:xfrm>
            <a:off x="8347587" y="4263427"/>
            <a:ext cx="2269975" cy="654955"/>
          </a:xfrm>
          <a:prstGeom prst="rect">
            <a:avLst/>
          </a:prstGeom>
          <a:solidFill>
            <a:srgbClr val="6995C2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Manage Players</a:t>
            </a:r>
          </a:p>
        </p:txBody>
      </p:sp>
      <p:sp>
        <p:nvSpPr>
          <p:cNvPr id="12" name="TextBox 41"/>
          <p:cNvSpPr txBox="1"/>
          <p:nvPr/>
        </p:nvSpPr>
        <p:spPr>
          <a:xfrm>
            <a:off x="11824336" y="6583234"/>
            <a:ext cx="3549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11</a:t>
            </a:r>
            <a:endParaRPr lang="zh-CN" altLang="en-US" sz="6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83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Administrator</a:t>
            </a:r>
            <a:r>
              <a:rPr lang="en-US" altLang="zh-CN" dirty="0"/>
              <a:t> Menu</a:t>
            </a:r>
            <a:endParaRPr lang="en-US" dirty="0"/>
          </a:p>
        </p:txBody>
      </p:sp>
      <p:sp>
        <p:nvSpPr>
          <p:cNvPr id="5" name="Content"/>
          <p:cNvSpPr txBox="1"/>
          <p:nvPr>
            <p:custDataLst>
              <p:custData r:id="rId1"/>
            </p:custDataLst>
          </p:nvPr>
        </p:nvSpPr>
        <p:spPr>
          <a:xfrm>
            <a:off x="3665220" y="1648771"/>
            <a:ext cx="8328660" cy="47705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Welcome to use this system , you can click the buttons below to navigate to the corresponding page. </a:t>
            </a:r>
          </a:p>
        </p:txBody>
      </p:sp>
      <p:sp>
        <p:nvSpPr>
          <p:cNvPr id="16" name="Title 133"/>
          <p:cNvSpPr txBox="1">
            <a:spLocks/>
          </p:cNvSpPr>
          <p:nvPr/>
        </p:nvSpPr>
        <p:spPr>
          <a:xfrm>
            <a:off x="66259" y="309484"/>
            <a:ext cx="2748918" cy="63814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A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This is the menu that technical administrators will see when they have logged into the system.</a:t>
            </a:r>
          </a:p>
          <a:p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A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This gives access to all the features that a technical administrator will need.</a:t>
            </a:r>
          </a:p>
        </p:txBody>
      </p:sp>
      <p:sp>
        <p:nvSpPr>
          <p:cNvPr id="17" name="Content"/>
          <p:cNvSpPr txBox="1"/>
          <p:nvPr/>
        </p:nvSpPr>
        <p:spPr>
          <a:xfrm>
            <a:off x="6507306" y="547556"/>
            <a:ext cx="3088978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Technical Administrator M</a:t>
            </a:r>
            <a:r>
              <a:rPr lang="en-US" altLang="zh-CN" sz="16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enu</a:t>
            </a:r>
            <a:endParaRPr lang="en-US" sz="1600" dirty="0">
              <a:solidFill>
                <a:schemeClr val="tx2">
                  <a:lumMod val="90000"/>
                  <a:lumOff val="1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Content">
            <a:hlinkClick r:id="rId10" action="ppaction://hlinksldjump"/>
          </p:cNvPr>
          <p:cNvSpPr/>
          <p:nvPr>
            <p:custDataLst>
              <p:custData r:id="rId2"/>
            </p:custDataLst>
          </p:nvPr>
        </p:nvSpPr>
        <p:spPr>
          <a:xfrm>
            <a:off x="112227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Back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>
            <a:hlinkClick r:id="rId10" action="ppaction://hlinksldjump"/>
          </p:cNvPr>
          <p:cNvSpPr/>
          <p:nvPr>
            <p:custDataLst>
              <p:custData r:id="rId3"/>
            </p:custDataLst>
          </p:nvPr>
        </p:nvSpPr>
        <p:spPr>
          <a:xfrm>
            <a:off x="103845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Logout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7" name="Btn Manage Executions"/>
          <p:cNvSpPr/>
          <p:nvPr>
            <p:custDataLst>
              <p:custData r:id="rId4"/>
            </p:custDataLst>
          </p:nvPr>
        </p:nvSpPr>
        <p:spPr>
          <a:xfrm>
            <a:off x="4748981" y="3137634"/>
            <a:ext cx="2269975" cy="654954"/>
          </a:xfrm>
          <a:prstGeom prst="rect">
            <a:avLst/>
          </a:prstGeom>
          <a:solidFill>
            <a:srgbClr val="6995C2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FFFF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Manage Executions</a:t>
            </a:r>
            <a:endParaRPr lang="en-US" dirty="0">
              <a:solidFill>
                <a:srgbClr val="FFFFFF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sp>
        <p:nvSpPr>
          <p:cNvPr id="41" name="Content">
            <a:hlinkClick r:id="rId11" action="ppaction://hlinksldjump"/>
          </p:cNvPr>
          <p:cNvSpPr/>
          <p:nvPr>
            <p:custDataLst>
              <p:custData r:id="rId5"/>
            </p:custDataLst>
          </p:nvPr>
        </p:nvSpPr>
        <p:spPr>
          <a:xfrm>
            <a:off x="8347587" y="3137633"/>
            <a:ext cx="2269975" cy="654955"/>
          </a:xfrm>
          <a:prstGeom prst="rect">
            <a:avLst/>
          </a:prstGeom>
          <a:solidFill>
            <a:srgbClr val="6995C2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Team Report</a:t>
            </a:r>
          </a:p>
        </p:txBody>
      </p:sp>
      <p:sp>
        <p:nvSpPr>
          <p:cNvPr id="10" name="TextBox 41"/>
          <p:cNvSpPr txBox="1"/>
          <p:nvPr/>
        </p:nvSpPr>
        <p:spPr>
          <a:xfrm>
            <a:off x="11824336" y="6583234"/>
            <a:ext cx="3549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12</a:t>
            </a:r>
            <a:endParaRPr lang="zh-CN" altLang="en-US" sz="6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grpSp>
        <p:nvGrpSpPr>
          <p:cNvPr id="11" name="Popup windows"/>
          <p:cNvGrpSpPr/>
          <p:nvPr/>
        </p:nvGrpSpPr>
        <p:grpSpPr>
          <a:xfrm>
            <a:off x="3385211" y="1152121"/>
            <a:ext cx="5499676" cy="1751734"/>
            <a:chOff x="3728328" y="1108537"/>
            <a:chExt cx="5499676" cy="1751734"/>
          </a:xfrm>
        </p:grpSpPr>
        <p:sp>
          <p:nvSpPr>
            <p:cNvPr id="12" name="Rectangle 11"/>
            <p:cNvSpPr/>
            <p:nvPr/>
          </p:nvSpPr>
          <p:spPr>
            <a:xfrm>
              <a:off x="3728328" y="1108537"/>
              <a:ext cx="5499676" cy="175173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Content"/>
            <p:cNvSpPr txBox="1"/>
            <p:nvPr>
              <p:custDataLst>
                <p:custData r:id="rId7"/>
              </p:custDataLst>
            </p:nvPr>
          </p:nvSpPr>
          <p:spPr>
            <a:xfrm>
              <a:off x="4304378" y="1372454"/>
              <a:ext cx="4371676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Manage Executions</a:t>
              </a:r>
              <a:r>
                <a:rPr lang="en-US" sz="14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 – Future Add-on</a:t>
              </a:r>
            </a:p>
          </p:txBody>
        </p:sp>
        <p:sp>
          <p:nvSpPr>
            <p:cNvPr id="14" name="Content"/>
            <p:cNvSpPr txBox="1"/>
            <p:nvPr>
              <p:custDataLst>
                <p:custData r:id="rId8"/>
              </p:custDataLst>
            </p:nvPr>
          </p:nvSpPr>
          <p:spPr>
            <a:xfrm>
              <a:off x="3942959" y="2028371"/>
              <a:ext cx="5070414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en-US" sz="12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The feature would be a future add-on to the current system.</a:t>
              </a:r>
            </a:p>
          </p:txBody>
        </p:sp>
      </p:grpSp>
      <p:sp>
        <p:nvSpPr>
          <p:cNvPr id="15" name="Popup close button"/>
          <p:cNvSpPr txBox="1"/>
          <p:nvPr>
            <p:custDataLst>
              <p:custData r:id="rId6"/>
            </p:custDataLst>
          </p:nvPr>
        </p:nvSpPr>
        <p:spPr>
          <a:xfrm>
            <a:off x="8490290" y="1216339"/>
            <a:ext cx="411074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ea typeface="Segoe UI" pitchFamily="34" charset="0"/>
                <a:cs typeface="Segoe UI" pitchFamily="34" charset="0"/>
                <a:sym typeface="Webdings" panose="05030102010509060703" pitchFamily="18" charset="2"/>
              </a:rPr>
              <a:t></a:t>
            </a:r>
            <a:endParaRPr lang="en-US" sz="2000" dirty="0">
              <a:solidFill>
                <a:srgbClr val="FF0000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10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  <p:bldLst>
      <p:bldP spid="15" grpId="2"/>
      <p:bldP spid="15" grpId="3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81979" y="41227"/>
            <a:ext cx="3936059" cy="24486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Manage Seasons</a:t>
            </a:r>
            <a:endParaRPr lang="en-US" dirty="0"/>
          </a:p>
        </p:txBody>
      </p:sp>
      <p:sp>
        <p:nvSpPr>
          <p:cNvPr id="70" name="Content">
            <a:hlinkClick r:id="rId7" action="ppaction://hlinksldjump"/>
          </p:cNvPr>
          <p:cNvSpPr/>
          <p:nvPr>
            <p:custDataLst>
              <p:custData r:id="rId1"/>
            </p:custDataLst>
          </p:nvPr>
        </p:nvSpPr>
        <p:spPr>
          <a:xfrm>
            <a:off x="112227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Back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1" name="Content">
            <a:hlinkClick r:id="rId8" action="ppaction://hlinksldjump"/>
          </p:cNvPr>
          <p:cNvSpPr/>
          <p:nvPr>
            <p:custDataLst>
              <p:custData r:id="rId2"/>
            </p:custDataLst>
          </p:nvPr>
        </p:nvSpPr>
        <p:spPr>
          <a:xfrm>
            <a:off x="103845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Logout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2" name="Content"/>
          <p:cNvSpPr txBox="1"/>
          <p:nvPr/>
        </p:nvSpPr>
        <p:spPr>
          <a:xfrm>
            <a:off x="4218038" y="519844"/>
            <a:ext cx="3668661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Manage Seasons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916013" y="1490118"/>
            <a:ext cx="1463653" cy="240015"/>
            <a:chOff x="7231328" y="2119831"/>
            <a:chExt cx="1463653" cy="240015"/>
          </a:xfrm>
        </p:grpSpPr>
        <p:sp>
          <p:nvSpPr>
            <p:cNvPr id="80" name="Content"/>
            <p:cNvSpPr>
              <a:spLocks/>
            </p:cNvSpPr>
            <p:nvPr/>
          </p:nvSpPr>
          <p:spPr>
            <a:xfrm>
              <a:off x="7231328" y="2119831"/>
              <a:ext cx="1463653" cy="24001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2016 </a:t>
              </a:r>
              <a:r>
                <a:rPr lang="en-US" altLang="zh-CN" sz="10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– 2017</a:t>
              </a:r>
              <a:endParaRPr lang="en-US" sz="10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1" name="DownArrow"/>
            <p:cNvSpPr>
              <a:spLocks noChangeAspect="1"/>
            </p:cNvSpPr>
            <p:nvPr/>
          </p:nvSpPr>
          <p:spPr>
            <a:xfrm rot="10800000">
              <a:off x="8508883" y="2203520"/>
              <a:ext cx="135298" cy="108456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-86599" y="1490118"/>
            <a:ext cx="931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Season:</a:t>
            </a:r>
            <a:endParaRPr lang="zh-CN" altLang="en-US" sz="1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9" name="Group 128"/>
          <p:cNvGrpSpPr/>
          <p:nvPr/>
        </p:nvGrpSpPr>
        <p:grpSpPr>
          <a:xfrm>
            <a:off x="3615503" y="1490118"/>
            <a:ext cx="1463653" cy="240015"/>
            <a:chOff x="7231328" y="2119831"/>
            <a:chExt cx="1463653" cy="240015"/>
          </a:xfrm>
        </p:grpSpPr>
        <p:sp>
          <p:nvSpPr>
            <p:cNvPr id="130" name="Content"/>
            <p:cNvSpPr>
              <a:spLocks/>
            </p:cNvSpPr>
            <p:nvPr/>
          </p:nvSpPr>
          <p:spPr>
            <a:xfrm>
              <a:off x="7231328" y="2119831"/>
              <a:ext cx="1463653" cy="24001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altLang="zh-CN" sz="10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All</a:t>
              </a:r>
              <a:endParaRPr lang="en-US" sz="10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1" name="DownArrow"/>
            <p:cNvSpPr>
              <a:spLocks noChangeAspect="1"/>
            </p:cNvSpPr>
            <p:nvPr/>
          </p:nvSpPr>
          <p:spPr>
            <a:xfrm rot="10800000">
              <a:off x="8508883" y="2203520"/>
              <a:ext cx="135298" cy="108456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2316339" y="1497796"/>
            <a:ext cx="12775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Matchup Type:</a:t>
            </a:r>
            <a:endParaRPr lang="zh-CN" altLang="en-US" sz="1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Content"/>
          <p:cNvSpPr/>
          <p:nvPr>
            <p:custDataLst>
              <p:custData r:id="rId3"/>
            </p:custDataLst>
          </p:nvPr>
        </p:nvSpPr>
        <p:spPr>
          <a:xfrm>
            <a:off x="5395655" y="1472179"/>
            <a:ext cx="706396" cy="27183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altLang="zh-CN" sz="1000" dirty="0">
                <a:latin typeface="Segoe UI" pitchFamily="34" charset="0"/>
                <a:cs typeface="Segoe UI" pitchFamily="34" charset="0"/>
              </a:rPr>
              <a:t>Search</a:t>
            </a:r>
            <a:endParaRPr lang="en-US" sz="10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954778"/>
              </p:ext>
            </p:extLst>
          </p:nvPr>
        </p:nvGraphicFramePr>
        <p:xfrm>
          <a:off x="335048" y="1977772"/>
          <a:ext cx="4846320" cy="35661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59247484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365001147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272110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Season </a:t>
                      </a:r>
                      <a:endParaRPr lang="en-US" sz="1000" b="1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Matchup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r>
                        <a:rPr lang="en-US" sz="1000" b="1" kern="1200" baseline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of Matchup</a:t>
                      </a:r>
                      <a:endParaRPr lang="en-US" sz="1000" b="1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55977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2016-2017</a:t>
                      </a:r>
                      <a:endParaRPr lang="zh-CN" altLang="en-US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aseline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Preseason</a:t>
                      </a:r>
                      <a:r>
                        <a:rPr lang="en-US" sz="1000" baseline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 Season</a:t>
                      </a:r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32992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2016-2017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Regular Season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89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46184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2016-2017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Post Season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30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75025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altLang="zh-CN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7758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altLang="zh-CN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4656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50482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6445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altLang="zh-CN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8701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32953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altLang="zh-CN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90659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altLang="zh-CN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3247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altLang="zh-CN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3409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753716"/>
              </p:ext>
            </p:extLst>
          </p:nvPr>
        </p:nvGraphicFramePr>
        <p:xfrm>
          <a:off x="6114040" y="1987604"/>
          <a:ext cx="5870864" cy="35661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470802236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592474841"/>
                    </a:ext>
                  </a:extLst>
                </a:gridCol>
                <a:gridCol w="1309255">
                  <a:extLst>
                    <a:ext uri="{9D8B030D-6E8A-4147-A177-3AD203B41FA5}">
                      <a16:colId xmlns:a16="http://schemas.microsoft.com/office/drawing/2014/main" val="1365001147"/>
                    </a:ext>
                  </a:extLst>
                </a:gridCol>
                <a:gridCol w="1178329">
                  <a:extLst>
                    <a:ext uri="{9D8B030D-6E8A-4147-A177-3AD203B41FA5}">
                      <a16:colId xmlns:a16="http://schemas.microsoft.com/office/drawing/2014/main" val="1272110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lang="en-US" sz="1000" b="1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55977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2017/02/01</a:t>
                      </a:r>
                      <a:endParaRPr lang="zh-CN" altLang="en-US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Team Away</a:t>
                      </a:r>
                      <a:r>
                        <a:rPr lang="en-US" altLang="zh-CN" sz="1000" u="none" kern="1200" baseline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@ Team Home</a:t>
                      </a:r>
                      <a:endParaRPr lang="zh-CN" altLang="en-US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129-123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32992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46184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775025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97758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14656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450482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66445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78701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632953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990659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3247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834091"/>
                  </a:ext>
                </a:extLst>
              </a:tr>
            </a:tbl>
          </a:graphicData>
        </a:graphic>
      </p:graphicFrame>
      <p:sp>
        <p:nvSpPr>
          <p:cNvPr id="77" name="Rectangle 76"/>
          <p:cNvSpPr/>
          <p:nvPr/>
        </p:nvSpPr>
        <p:spPr>
          <a:xfrm>
            <a:off x="256333" y="1827706"/>
            <a:ext cx="5131744" cy="3855340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6037006" y="1827706"/>
            <a:ext cx="5997677" cy="3855340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Content"/>
          <p:cNvSpPr txBox="1"/>
          <p:nvPr>
            <p:custDataLst>
              <p:custData r:id="rId4"/>
            </p:custDataLst>
          </p:nvPr>
        </p:nvSpPr>
        <p:spPr>
          <a:xfrm>
            <a:off x="97536" y="1092797"/>
            <a:ext cx="12021312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Related matchups will display in the right data grid corresponding to the clicked row in the left data grid. </a:t>
            </a:r>
          </a:p>
        </p:txBody>
      </p:sp>
      <p:sp>
        <p:nvSpPr>
          <p:cNvPr id="20" name="TextBox 41"/>
          <p:cNvSpPr txBox="1"/>
          <p:nvPr/>
        </p:nvSpPr>
        <p:spPr>
          <a:xfrm>
            <a:off x="11786236" y="6545134"/>
            <a:ext cx="3549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13</a:t>
            </a:r>
            <a:endParaRPr lang="zh-CN" altLang="en-US" sz="6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95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81979" y="41227"/>
            <a:ext cx="3936059" cy="24486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Manage Matchups</a:t>
            </a:r>
            <a:endParaRPr lang="en-US" dirty="0"/>
          </a:p>
        </p:txBody>
      </p:sp>
      <p:sp>
        <p:nvSpPr>
          <p:cNvPr id="70" name="Content">
            <a:hlinkClick r:id="rId19" action="ppaction://hlinksldjump"/>
          </p:cNvPr>
          <p:cNvSpPr/>
          <p:nvPr>
            <p:custDataLst>
              <p:custData r:id="rId1"/>
            </p:custDataLst>
          </p:nvPr>
        </p:nvSpPr>
        <p:spPr>
          <a:xfrm>
            <a:off x="112227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Back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1" name="Content">
            <a:hlinkClick r:id="rId20" action="ppaction://hlinksldjump"/>
          </p:cNvPr>
          <p:cNvSpPr/>
          <p:nvPr>
            <p:custDataLst>
              <p:custData r:id="rId2"/>
            </p:custDataLst>
          </p:nvPr>
        </p:nvSpPr>
        <p:spPr>
          <a:xfrm>
            <a:off x="103845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Logout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2" name="Content"/>
          <p:cNvSpPr txBox="1"/>
          <p:nvPr/>
        </p:nvSpPr>
        <p:spPr>
          <a:xfrm>
            <a:off x="4218038" y="519844"/>
            <a:ext cx="3668661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Manage Matchups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4839255" y="1289974"/>
            <a:ext cx="1463653" cy="240015"/>
            <a:chOff x="7231328" y="2119831"/>
            <a:chExt cx="1463653" cy="240015"/>
          </a:xfrm>
        </p:grpSpPr>
        <p:sp>
          <p:nvSpPr>
            <p:cNvPr id="80" name="Content"/>
            <p:cNvSpPr>
              <a:spLocks/>
            </p:cNvSpPr>
            <p:nvPr/>
          </p:nvSpPr>
          <p:spPr>
            <a:xfrm>
              <a:off x="7231328" y="2119831"/>
              <a:ext cx="1463653" cy="24001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2016 </a:t>
              </a:r>
              <a:r>
                <a:rPr lang="en-US" altLang="zh-CN" sz="10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– 2017</a:t>
              </a:r>
              <a:endParaRPr lang="en-US" sz="10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1" name="DownArrow"/>
            <p:cNvSpPr>
              <a:spLocks noChangeAspect="1"/>
            </p:cNvSpPr>
            <p:nvPr/>
          </p:nvSpPr>
          <p:spPr>
            <a:xfrm rot="10800000">
              <a:off x="8508883" y="2203520"/>
              <a:ext cx="135298" cy="108456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0" name="Content"/>
          <p:cNvSpPr>
            <a:spLocks/>
          </p:cNvSpPr>
          <p:nvPr/>
        </p:nvSpPr>
        <p:spPr>
          <a:xfrm>
            <a:off x="6743501" y="1301378"/>
            <a:ext cx="1127134" cy="22860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0" rIns="0" bIns="0" rtlCol="0" anchor="ctr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 2016/10/25   </a:t>
            </a:r>
          </a:p>
        </p:txBody>
      </p:sp>
      <p:pic>
        <p:nvPicPr>
          <p:cNvPr id="21" name="Icon" descr="C:\Users\t-dantay\Documents\First24\calendar1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195" y="1301381"/>
            <a:ext cx="225085" cy="22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/>
          <p:cNvGrpSpPr/>
          <p:nvPr/>
        </p:nvGrpSpPr>
        <p:grpSpPr>
          <a:xfrm>
            <a:off x="6500144" y="1326787"/>
            <a:ext cx="170758" cy="202207"/>
            <a:chOff x="4281055" y="6044910"/>
            <a:chExt cx="302029" cy="290632"/>
          </a:xfrm>
        </p:grpSpPr>
        <p:sp>
          <p:nvSpPr>
            <p:cNvPr id="23" name="Rectangle 22"/>
            <p:cNvSpPr/>
            <p:nvPr/>
          </p:nvSpPr>
          <p:spPr>
            <a:xfrm>
              <a:off x="4281055" y="6044910"/>
              <a:ext cx="302029" cy="272505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pic>
          <p:nvPicPr>
            <p:cNvPr id="24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9008" y="6052182"/>
              <a:ext cx="283362" cy="283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Rectangle 27"/>
          <p:cNvSpPr/>
          <p:nvPr/>
        </p:nvSpPr>
        <p:spPr>
          <a:xfrm>
            <a:off x="162404" y="1598784"/>
            <a:ext cx="11877196" cy="3937720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Rectangle 37">
            <a:hlinkClick r:id="rId23" action="ppaction://hlinksldjump"/>
          </p:cNvPr>
          <p:cNvSpPr/>
          <p:nvPr/>
        </p:nvSpPr>
        <p:spPr>
          <a:xfrm>
            <a:off x="160114" y="1260962"/>
            <a:ext cx="1299079" cy="334068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Preseason</a:t>
            </a:r>
          </a:p>
        </p:txBody>
      </p:sp>
      <p:sp>
        <p:nvSpPr>
          <p:cNvPr id="39" name="Rectangle 38">
            <a:hlinkClick r:id="rId24" action="ppaction://hlinksldjump"/>
          </p:cNvPr>
          <p:cNvSpPr/>
          <p:nvPr/>
        </p:nvSpPr>
        <p:spPr>
          <a:xfrm>
            <a:off x="1456400" y="1260961"/>
            <a:ext cx="1458682" cy="34089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Regular Season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386587"/>
              </p:ext>
            </p:extLst>
          </p:nvPr>
        </p:nvGraphicFramePr>
        <p:xfrm>
          <a:off x="311475" y="2152031"/>
          <a:ext cx="11305405" cy="259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766499814"/>
                    </a:ext>
                  </a:extLst>
                </a:gridCol>
                <a:gridCol w="1851689">
                  <a:extLst>
                    <a:ext uri="{9D8B030D-6E8A-4147-A177-3AD203B41FA5}">
                      <a16:colId xmlns:a16="http://schemas.microsoft.com/office/drawing/2014/main" val="592474841"/>
                    </a:ext>
                  </a:extLst>
                </a:gridCol>
                <a:gridCol w="1779639">
                  <a:extLst>
                    <a:ext uri="{9D8B030D-6E8A-4147-A177-3AD203B41FA5}">
                      <a16:colId xmlns:a16="http://schemas.microsoft.com/office/drawing/2014/main" val="1365001147"/>
                    </a:ext>
                  </a:extLst>
                </a:gridCol>
                <a:gridCol w="1238864">
                  <a:extLst>
                    <a:ext uri="{9D8B030D-6E8A-4147-A177-3AD203B41FA5}">
                      <a16:colId xmlns:a16="http://schemas.microsoft.com/office/drawing/2014/main" val="12721104"/>
                    </a:ext>
                  </a:extLst>
                </a:gridCol>
                <a:gridCol w="1278194">
                  <a:extLst>
                    <a:ext uri="{9D8B030D-6E8A-4147-A177-3AD203B41FA5}">
                      <a16:colId xmlns:a16="http://schemas.microsoft.com/office/drawing/2014/main" val="376202435"/>
                    </a:ext>
                  </a:extLst>
                </a:gridCol>
                <a:gridCol w="1111045">
                  <a:extLst>
                    <a:ext uri="{9D8B030D-6E8A-4147-A177-3AD203B41FA5}">
                      <a16:colId xmlns:a16="http://schemas.microsoft.com/office/drawing/2014/main" val="1713414988"/>
                    </a:ext>
                  </a:extLst>
                </a:gridCol>
                <a:gridCol w="1366684">
                  <a:extLst>
                    <a:ext uri="{9D8B030D-6E8A-4147-A177-3AD203B41FA5}">
                      <a16:colId xmlns:a16="http://schemas.microsoft.com/office/drawing/2014/main" val="967438803"/>
                    </a:ext>
                  </a:extLst>
                </a:gridCol>
                <a:gridCol w="1307690">
                  <a:extLst>
                    <a:ext uri="{9D8B030D-6E8A-4147-A177-3AD203B41FA5}">
                      <a16:colId xmlns:a16="http://schemas.microsoft.com/office/drawing/2014/main" val="1874227006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Date</a:t>
                      </a:r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Team(</a:t>
                      </a:r>
                      <a:r>
                        <a:rPr lang="en-US" altLang="zh-CN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Away)</a:t>
                      </a:r>
                      <a:endParaRPr lang="en-US" sz="1000" b="1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Team(</a:t>
                      </a:r>
                      <a:r>
                        <a:rPr lang="en-US" altLang="zh-CN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Home)</a:t>
                      </a:r>
                      <a:endParaRPr lang="en-US" sz="1000" b="1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Finished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Update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559777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2016/10/25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Miami Heat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Orlando Magic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08:00 AM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32992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2016/10/25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Utah Jazz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L.A. Lakers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08:00 AM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Yes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46184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2016/10/25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Toronto Raptors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Phoenix Suns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09:00 AM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Yes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775025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2016/10/25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San Antonio Spurs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Dallas Mavericks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09:30 AM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Yes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97758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2016/10/25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Denver Nuggets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Brooklyn Nets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10:00 AM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Yes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146567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50482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644552"/>
                  </a:ext>
                </a:extLst>
              </a:tr>
            </a:tbl>
          </a:graphicData>
        </a:graphic>
      </p:graphicFrame>
      <p:sp>
        <p:nvSpPr>
          <p:cNvPr id="25" name="Btn Update"/>
          <p:cNvSpPr/>
          <p:nvPr>
            <p:custDataLst>
              <p:custData r:id="rId3"/>
            </p:custDataLst>
          </p:nvPr>
        </p:nvSpPr>
        <p:spPr>
          <a:xfrm>
            <a:off x="9310778" y="2545397"/>
            <a:ext cx="732416" cy="1978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Update</a:t>
            </a:r>
          </a:p>
        </p:txBody>
      </p:sp>
      <p:sp>
        <p:nvSpPr>
          <p:cNvPr id="26" name="Content"/>
          <p:cNvSpPr/>
          <p:nvPr>
            <p:custDataLst>
              <p:custData r:id="rId4"/>
            </p:custDataLst>
          </p:nvPr>
        </p:nvSpPr>
        <p:spPr>
          <a:xfrm>
            <a:off x="10590045" y="2546405"/>
            <a:ext cx="732416" cy="1978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Delete</a:t>
            </a:r>
          </a:p>
        </p:txBody>
      </p:sp>
      <p:sp>
        <p:nvSpPr>
          <p:cNvPr id="27" name="Content"/>
          <p:cNvSpPr/>
          <p:nvPr>
            <p:custDataLst>
              <p:custData r:id="rId5"/>
            </p:custDataLst>
          </p:nvPr>
        </p:nvSpPr>
        <p:spPr>
          <a:xfrm>
            <a:off x="9310778" y="2860270"/>
            <a:ext cx="732416" cy="1978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Update</a:t>
            </a:r>
          </a:p>
        </p:txBody>
      </p:sp>
      <p:sp>
        <p:nvSpPr>
          <p:cNvPr id="29" name="Content"/>
          <p:cNvSpPr/>
          <p:nvPr>
            <p:custDataLst>
              <p:custData r:id="rId6"/>
            </p:custDataLst>
          </p:nvPr>
        </p:nvSpPr>
        <p:spPr>
          <a:xfrm>
            <a:off x="10590045" y="2861278"/>
            <a:ext cx="732416" cy="1978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Delete</a:t>
            </a:r>
          </a:p>
        </p:txBody>
      </p:sp>
      <p:sp>
        <p:nvSpPr>
          <p:cNvPr id="30" name="Content"/>
          <p:cNvSpPr/>
          <p:nvPr>
            <p:custDataLst>
              <p:custData r:id="rId7"/>
            </p:custDataLst>
          </p:nvPr>
        </p:nvSpPr>
        <p:spPr>
          <a:xfrm>
            <a:off x="9310778" y="3191391"/>
            <a:ext cx="732416" cy="1978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Update</a:t>
            </a:r>
          </a:p>
        </p:txBody>
      </p:sp>
      <p:sp>
        <p:nvSpPr>
          <p:cNvPr id="31" name="Content"/>
          <p:cNvSpPr/>
          <p:nvPr>
            <p:custDataLst>
              <p:custData r:id="rId8"/>
            </p:custDataLst>
          </p:nvPr>
        </p:nvSpPr>
        <p:spPr>
          <a:xfrm>
            <a:off x="10590045" y="3192399"/>
            <a:ext cx="732416" cy="1978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Delete</a:t>
            </a:r>
          </a:p>
        </p:txBody>
      </p:sp>
      <p:sp>
        <p:nvSpPr>
          <p:cNvPr id="32" name="Content"/>
          <p:cNvSpPr/>
          <p:nvPr>
            <p:custDataLst>
              <p:custData r:id="rId9"/>
            </p:custDataLst>
          </p:nvPr>
        </p:nvSpPr>
        <p:spPr>
          <a:xfrm>
            <a:off x="9310778" y="3507867"/>
            <a:ext cx="732416" cy="1978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Update</a:t>
            </a:r>
          </a:p>
        </p:txBody>
      </p:sp>
      <p:sp>
        <p:nvSpPr>
          <p:cNvPr id="33" name="Content"/>
          <p:cNvSpPr/>
          <p:nvPr>
            <p:custDataLst>
              <p:custData r:id="rId10"/>
            </p:custDataLst>
          </p:nvPr>
        </p:nvSpPr>
        <p:spPr>
          <a:xfrm>
            <a:off x="10590045" y="3508875"/>
            <a:ext cx="732416" cy="1978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Delete</a:t>
            </a:r>
          </a:p>
        </p:txBody>
      </p:sp>
      <p:sp>
        <p:nvSpPr>
          <p:cNvPr id="34" name="Content"/>
          <p:cNvSpPr/>
          <p:nvPr>
            <p:custDataLst>
              <p:custData r:id="rId11"/>
            </p:custDataLst>
          </p:nvPr>
        </p:nvSpPr>
        <p:spPr>
          <a:xfrm>
            <a:off x="9310778" y="3838988"/>
            <a:ext cx="732416" cy="1978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Update</a:t>
            </a:r>
          </a:p>
        </p:txBody>
      </p:sp>
      <p:sp>
        <p:nvSpPr>
          <p:cNvPr id="35" name="Content"/>
          <p:cNvSpPr/>
          <p:nvPr>
            <p:custDataLst>
              <p:custData r:id="rId12"/>
            </p:custDataLst>
          </p:nvPr>
        </p:nvSpPr>
        <p:spPr>
          <a:xfrm>
            <a:off x="10590045" y="3839996"/>
            <a:ext cx="732416" cy="1978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Delete</a:t>
            </a:r>
          </a:p>
        </p:txBody>
      </p:sp>
      <p:sp>
        <p:nvSpPr>
          <p:cNvPr id="36" name="TextBox 41"/>
          <p:cNvSpPr txBox="1"/>
          <p:nvPr/>
        </p:nvSpPr>
        <p:spPr>
          <a:xfrm>
            <a:off x="11786236" y="6545134"/>
            <a:ext cx="3549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14</a:t>
            </a:r>
            <a:endParaRPr lang="zh-CN" altLang="en-US" sz="6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46" name="Content"/>
          <p:cNvSpPr/>
          <p:nvPr>
            <p:custDataLst>
              <p:custData r:id="rId13"/>
            </p:custDataLst>
          </p:nvPr>
        </p:nvSpPr>
        <p:spPr>
          <a:xfrm>
            <a:off x="8237045" y="1279762"/>
            <a:ext cx="706396" cy="27183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altLang="zh-CN" sz="1000" dirty="0">
                <a:latin typeface="Segoe UI" pitchFamily="34" charset="0"/>
                <a:cs typeface="Segoe UI" pitchFamily="34" charset="0"/>
              </a:rPr>
              <a:t>Search</a:t>
            </a:r>
            <a:endParaRPr lang="en-US" sz="10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" name="Popup windows"/>
          <p:cNvGrpSpPr/>
          <p:nvPr/>
        </p:nvGrpSpPr>
        <p:grpSpPr>
          <a:xfrm>
            <a:off x="3728328" y="1096011"/>
            <a:ext cx="5499676" cy="1751734"/>
            <a:chOff x="3728328" y="1108537"/>
            <a:chExt cx="5499676" cy="1751734"/>
          </a:xfrm>
        </p:grpSpPr>
        <p:sp>
          <p:nvSpPr>
            <p:cNvPr id="37" name="Rectangle 36"/>
            <p:cNvSpPr/>
            <p:nvPr/>
          </p:nvSpPr>
          <p:spPr>
            <a:xfrm>
              <a:off x="3728328" y="1108537"/>
              <a:ext cx="5499676" cy="175173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1" name="Content"/>
            <p:cNvSpPr txBox="1"/>
            <p:nvPr>
              <p:custDataLst>
                <p:custData r:id="rId15"/>
              </p:custDataLst>
            </p:nvPr>
          </p:nvSpPr>
          <p:spPr>
            <a:xfrm>
              <a:off x="4304378" y="1372454"/>
              <a:ext cx="4371676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Update Matchup – Future Add-on</a:t>
              </a:r>
            </a:p>
          </p:txBody>
        </p:sp>
        <p:sp>
          <p:nvSpPr>
            <p:cNvPr id="44" name="Content"/>
            <p:cNvSpPr txBox="1"/>
            <p:nvPr>
              <p:custDataLst>
                <p:custData r:id="rId16"/>
              </p:custDataLst>
            </p:nvPr>
          </p:nvSpPr>
          <p:spPr>
            <a:xfrm>
              <a:off x="3942959" y="2028371"/>
              <a:ext cx="5070414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en-US" sz="12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The  feature would be a future add-on to the current system.</a:t>
              </a:r>
            </a:p>
          </p:txBody>
        </p:sp>
      </p:grpSp>
      <p:sp>
        <p:nvSpPr>
          <p:cNvPr id="45" name="Popup close button"/>
          <p:cNvSpPr txBox="1"/>
          <p:nvPr>
            <p:custDataLst>
              <p:custData r:id="rId14"/>
            </p:custDataLst>
          </p:nvPr>
        </p:nvSpPr>
        <p:spPr>
          <a:xfrm>
            <a:off x="8833407" y="1160229"/>
            <a:ext cx="411074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ea typeface="Segoe UI" pitchFamily="34" charset="0"/>
                <a:cs typeface="Segoe UI" pitchFamily="34" charset="0"/>
                <a:sym typeface="Webdings" panose="05030102010509060703" pitchFamily="18" charset="2"/>
              </a:rPr>
              <a:t></a:t>
            </a:r>
            <a:endParaRPr lang="en-US" sz="2000" dirty="0">
              <a:solidFill>
                <a:srgbClr val="FF0000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46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</p:childTnLst>
        </p:cTn>
      </p:par>
    </p:tnLst>
    <p:bldLst>
      <p:bldP spid="45" grpId="0"/>
      <p:bldP spid="4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Visitor Menu</a:t>
            </a:r>
          </a:p>
        </p:txBody>
      </p:sp>
      <p:sp>
        <p:nvSpPr>
          <p:cNvPr id="16" name="Title 133"/>
          <p:cNvSpPr txBox="1">
            <a:spLocks/>
          </p:cNvSpPr>
          <p:nvPr/>
        </p:nvSpPr>
        <p:spPr>
          <a:xfrm>
            <a:off x="66259" y="309484"/>
            <a:ext cx="2748918" cy="63814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AU" altLang="zh-CN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This is the menu that visitors will see.</a:t>
            </a:r>
          </a:p>
          <a:p>
            <a:endParaRPr lang="en-AU" altLang="zh-CN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AU" altLang="zh-CN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This gives access to all the features that a visitor will need.</a:t>
            </a:r>
          </a:p>
        </p:txBody>
      </p:sp>
      <p:sp>
        <p:nvSpPr>
          <p:cNvPr id="17" name="Content"/>
          <p:cNvSpPr txBox="1"/>
          <p:nvPr/>
        </p:nvSpPr>
        <p:spPr>
          <a:xfrm>
            <a:off x="6703951" y="547556"/>
            <a:ext cx="1853872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Visitor Menu</a:t>
            </a:r>
          </a:p>
        </p:txBody>
      </p:sp>
      <p:sp>
        <p:nvSpPr>
          <p:cNvPr id="40" name="Content">
            <a:hlinkClick r:id="rId7" action="ppaction://hlinksldjump"/>
          </p:cNvPr>
          <p:cNvSpPr/>
          <p:nvPr>
            <p:custDataLst>
              <p:custData r:id="rId1"/>
            </p:custDataLst>
          </p:nvPr>
        </p:nvSpPr>
        <p:spPr>
          <a:xfrm>
            <a:off x="112227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Back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1" name="TextBox 41"/>
          <p:cNvSpPr txBox="1"/>
          <p:nvPr/>
        </p:nvSpPr>
        <p:spPr>
          <a:xfrm>
            <a:off x="11824336" y="6583234"/>
            <a:ext cx="3549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2</a:t>
            </a:r>
            <a:endParaRPr lang="zh-CN" altLang="en-US" sz="6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455454" y="1716066"/>
            <a:ext cx="8420810" cy="4069866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Content">
            <a:hlinkClick r:id="rId8" action="ppaction://hlinksldjump"/>
          </p:cNvPr>
          <p:cNvSpPr/>
          <p:nvPr>
            <p:custDataLst>
              <p:custData r:id="rId2"/>
            </p:custDataLst>
          </p:nvPr>
        </p:nvSpPr>
        <p:spPr>
          <a:xfrm>
            <a:off x="4704805" y="2510455"/>
            <a:ext cx="2269975" cy="654954"/>
          </a:xfrm>
          <a:prstGeom prst="rect">
            <a:avLst/>
          </a:prstGeom>
          <a:solidFill>
            <a:srgbClr val="6995C2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FFFF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Teams</a:t>
            </a:r>
            <a:endParaRPr lang="en-US" dirty="0">
              <a:solidFill>
                <a:srgbClr val="FFFFFF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sp>
        <p:nvSpPr>
          <p:cNvPr id="43" name="Content">
            <a:hlinkClick r:id="rId9" action="ppaction://hlinksldjump"/>
          </p:cNvPr>
          <p:cNvSpPr/>
          <p:nvPr>
            <p:custDataLst>
              <p:custData r:id="rId3"/>
            </p:custDataLst>
          </p:nvPr>
        </p:nvSpPr>
        <p:spPr>
          <a:xfrm>
            <a:off x="4704804" y="4045324"/>
            <a:ext cx="2269975" cy="654955"/>
          </a:xfrm>
          <a:prstGeom prst="rect">
            <a:avLst/>
          </a:prstGeom>
          <a:solidFill>
            <a:srgbClr val="6995C2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Matchups</a:t>
            </a:r>
          </a:p>
        </p:txBody>
      </p:sp>
      <p:sp>
        <p:nvSpPr>
          <p:cNvPr id="44" name="Content">
            <a:hlinkClick r:id="rId10" action="ppaction://hlinksldjump"/>
          </p:cNvPr>
          <p:cNvSpPr/>
          <p:nvPr>
            <p:custDataLst>
              <p:custData r:id="rId4"/>
            </p:custDataLst>
          </p:nvPr>
        </p:nvSpPr>
        <p:spPr>
          <a:xfrm>
            <a:off x="8244652" y="2510455"/>
            <a:ext cx="2269975" cy="654954"/>
          </a:xfrm>
          <a:prstGeom prst="rect">
            <a:avLst/>
          </a:prstGeom>
          <a:solidFill>
            <a:srgbClr val="6995C2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FFFF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Players</a:t>
            </a:r>
            <a:endParaRPr lang="en-US" dirty="0">
              <a:solidFill>
                <a:srgbClr val="FFFFFF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sp>
        <p:nvSpPr>
          <p:cNvPr id="49" name="Content">
            <a:hlinkClick r:id="rId11" action="ppaction://hlinksldjump"/>
          </p:cNvPr>
          <p:cNvSpPr/>
          <p:nvPr>
            <p:custDataLst>
              <p:custData r:id="rId5"/>
            </p:custDataLst>
          </p:nvPr>
        </p:nvSpPr>
        <p:spPr>
          <a:xfrm>
            <a:off x="8244652" y="4045324"/>
            <a:ext cx="2269975" cy="654955"/>
          </a:xfrm>
          <a:prstGeom prst="rect">
            <a:avLst/>
          </a:prstGeom>
          <a:solidFill>
            <a:srgbClr val="6995C2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Photos</a:t>
            </a:r>
            <a:endParaRPr lang="en-US" dirty="0">
              <a:solidFill>
                <a:srgbClr val="FFFFFF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37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81979" y="41227"/>
            <a:ext cx="3936059" cy="24486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Manage Matchups</a:t>
            </a:r>
            <a:endParaRPr lang="en-US" dirty="0"/>
          </a:p>
        </p:txBody>
      </p:sp>
      <p:sp>
        <p:nvSpPr>
          <p:cNvPr id="70" name="Content">
            <a:hlinkClick r:id="rId21" action="ppaction://hlinksldjump"/>
          </p:cNvPr>
          <p:cNvSpPr/>
          <p:nvPr>
            <p:custDataLst>
              <p:custData r:id="rId1"/>
            </p:custDataLst>
          </p:nvPr>
        </p:nvSpPr>
        <p:spPr>
          <a:xfrm>
            <a:off x="112227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Back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1" name="Content">
            <a:hlinkClick r:id="rId22" action="ppaction://hlinksldjump"/>
          </p:cNvPr>
          <p:cNvSpPr/>
          <p:nvPr>
            <p:custDataLst>
              <p:custData r:id="rId2"/>
            </p:custDataLst>
          </p:nvPr>
        </p:nvSpPr>
        <p:spPr>
          <a:xfrm>
            <a:off x="103845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Logout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2" name="Content"/>
          <p:cNvSpPr txBox="1"/>
          <p:nvPr/>
        </p:nvSpPr>
        <p:spPr>
          <a:xfrm>
            <a:off x="4218038" y="519844"/>
            <a:ext cx="3668661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Manage Matchups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4839255" y="1289974"/>
            <a:ext cx="1463653" cy="240015"/>
            <a:chOff x="7231328" y="2119831"/>
            <a:chExt cx="1463653" cy="240015"/>
          </a:xfrm>
        </p:grpSpPr>
        <p:sp>
          <p:nvSpPr>
            <p:cNvPr id="80" name="Content"/>
            <p:cNvSpPr>
              <a:spLocks/>
            </p:cNvSpPr>
            <p:nvPr/>
          </p:nvSpPr>
          <p:spPr>
            <a:xfrm>
              <a:off x="7231328" y="2119831"/>
              <a:ext cx="1463653" cy="24001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2016 </a:t>
              </a:r>
              <a:r>
                <a:rPr lang="en-US" altLang="zh-CN" sz="10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– 2017</a:t>
              </a:r>
              <a:endParaRPr lang="en-US" sz="10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1" name="DownArrow"/>
            <p:cNvSpPr>
              <a:spLocks noChangeAspect="1"/>
            </p:cNvSpPr>
            <p:nvPr/>
          </p:nvSpPr>
          <p:spPr>
            <a:xfrm rot="10800000">
              <a:off x="8508883" y="2203520"/>
              <a:ext cx="135298" cy="108456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0" name="Content"/>
          <p:cNvSpPr>
            <a:spLocks/>
          </p:cNvSpPr>
          <p:nvPr/>
        </p:nvSpPr>
        <p:spPr>
          <a:xfrm>
            <a:off x="6743501" y="1301378"/>
            <a:ext cx="1127134" cy="22860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0" rIns="0" bIns="0" rtlCol="0" anchor="ctr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 2016/10/25   </a:t>
            </a:r>
          </a:p>
        </p:txBody>
      </p:sp>
      <p:pic>
        <p:nvPicPr>
          <p:cNvPr id="21" name="Icon" descr="C:\Users\t-dantay\Documents\First24\calendar1.png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195" y="1301381"/>
            <a:ext cx="225085" cy="22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/>
          <p:cNvGrpSpPr/>
          <p:nvPr/>
        </p:nvGrpSpPr>
        <p:grpSpPr>
          <a:xfrm>
            <a:off x="6500144" y="1326787"/>
            <a:ext cx="170758" cy="202207"/>
            <a:chOff x="4281055" y="6044910"/>
            <a:chExt cx="302029" cy="290632"/>
          </a:xfrm>
        </p:grpSpPr>
        <p:sp>
          <p:nvSpPr>
            <p:cNvPr id="23" name="Rectangle 22"/>
            <p:cNvSpPr/>
            <p:nvPr/>
          </p:nvSpPr>
          <p:spPr>
            <a:xfrm>
              <a:off x="4281055" y="6044910"/>
              <a:ext cx="302029" cy="272505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pic>
          <p:nvPicPr>
            <p:cNvPr id="24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9008" y="6052182"/>
              <a:ext cx="283362" cy="283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Rectangle 27"/>
          <p:cNvSpPr/>
          <p:nvPr/>
        </p:nvSpPr>
        <p:spPr>
          <a:xfrm>
            <a:off x="162404" y="1598784"/>
            <a:ext cx="11877196" cy="3937720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Rectangle 37">
            <a:hlinkClick r:id="rId25" action="ppaction://hlinksldjump"/>
          </p:cNvPr>
          <p:cNvSpPr/>
          <p:nvPr/>
        </p:nvSpPr>
        <p:spPr>
          <a:xfrm>
            <a:off x="160114" y="1260962"/>
            <a:ext cx="1299079" cy="33406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Preseason</a:t>
            </a:r>
          </a:p>
        </p:txBody>
      </p:sp>
      <p:sp>
        <p:nvSpPr>
          <p:cNvPr id="39" name="Rectangle 38">
            <a:hlinkClick r:id="rId26" action="ppaction://hlinksldjump"/>
          </p:cNvPr>
          <p:cNvSpPr/>
          <p:nvPr/>
        </p:nvSpPr>
        <p:spPr>
          <a:xfrm>
            <a:off x="1456400" y="1260961"/>
            <a:ext cx="1458682" cy="340899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  <a:cs typeface="Segoe UI" pitchFamily="34" charset="0"/>
              </a:rPr>
              <a:t>Regular Season</a:t>
            </a:r>
          </a:p>
        </p:txBody>
      </p:sp>
      <p:sp>
        <p:nvSpPr>
          <p:cNvPr id="42" name="Content">
            <a:hlinkClick r:id="rId27" action="ppaction://hlinksldjump"/>
          </p:cNvPr>
          <p:cNvSpPr/>
          <p:nvPr>
            <p:custDataLst>
              <p:custData r:id="rId3"/>
            </p:custDataLst>
          </p:nvPr>
        </p:nvSpPr>
        <p:spPr>
          <a:xfrm>
            <a:off x="311475" y="1811398"/>
            <a:ext cx="1525080" cy="27183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>
                <a:latin typeface="Segoe UI" pitchFamily="34" charset="0"/>
                <a:cs typeface="Segoe UI" pitchFamily="34" charset="0"/>
              </a:rPr>
              <a:t>+Add a new matchup</a:t>
            </a:r>
            <a:endParaRPr lang="en-US" sz="10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235382"/>
              </p:ext>
            </p:extLst>
          </p:nvPr>
        </p:nvGraphicFramePr>
        <p:xfrm>
          <a:off x="311475" y="2152031"/>
          <a:ext cx="11305405" cy="259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766499814"/>
                    </a:ext>
                  </a:extLst>
                </a:gridCol>
                <a:gridCol w="1851689">
                  <a:extLst>
                    <a:ext uri="{9D8B030D-6E8A-4147-A177-3AD203B41FA5}">
                      <a16:colId xmlns:a16="http://schemas.microsoft.com/office/drawing/2014/main" val="592474841"/>
                    </a:ext>
                  </a:extLst>
                </a:gridCol>
                <a:gridCol w="1779639">
                  <a:extLst>
                    <a:ext uri="{9D8B030D-6E8A-4147-A177-3AD203B41FA5}">
                      <a16:colId xmlns:a16="http://schemas.microsoft.com/office/drawing/2014/main" val="1365001147"/>
                    </a:ext>
                  </a:extLst>
                </a:gridCol>
                <a:gridCol w="1238864">
                  <a:extLst>
                    <a:ext uri="{9D8B030D-6E8A-4147-A177-3AD203B41FA5}">
                      <a16:colId xmlns:a16="http://schemas.microsoft.com/office/drawing/2014/main" val="12721104"/>
                    </a:ext>
                  </a:extLst>
                </a:gridCol>
                <a:gridCol w="1278194">
                  <a:extLst>
                    <a:ext uri="{9D8B030D-6E8A-4147-A177-3AD203B41FA5}">
                      <a16:colId xmlns:a16="http://schemas.microsoft.com/office/drawing/2014/main" val="376202435"/>
                    </a:ext>
                  </a:extLst>
                </a:gridCol>
                <a:gridCol w="1111045">
                  <a:extLst>
                    <a:ext uri="{9D8B030D-6E8A-4147-A177-3AD203B41FA5}">
                      <a16:colId xmlns:a16="http://schemas.microsoft.com/office/drawing/2014/main" val="1713414988"/>
                    </a:ext>
                  </a:extLst>
                </a:gridCol>
                <a:gridCol w="1366684">
                  <a:extLst>
                    <a:ext uri="{9D8B030D-6E8A-4147-A177-3AD203B41FA5}">
                      <a16:colId xmlns:a16="http://schemas.microsoft.com/office/drawing/2014/main" val="967438803"/>
                    </a:ext>
                  </a:extLst>
                </a:gridCol>
                <a:gridCol w="1307690">
                  <a:extLst>
                    <a:ext uri="{9D8B030D-6E8A-4147-A177-3AD203B41FA5}">
                      <a16:colId xmlns:a16="http://schemas.microsoft.com/office/drawing/2014/main" val="1874227006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Date</a:t>
                      </a:r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Team(Away)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Team(Home)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Finished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Update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559777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2017/02/09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Detroit Pistons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Phoenix Suns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08:00 AM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32992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2017/02/09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New York Knicks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Dallas Mavericks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08:00 AM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No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46184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2017/02/09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Utah Jazz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Charlotte Hornets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08:00 AM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No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775025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2017/02/09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Denver Nuggets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Chicago Bulls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08:30 AM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No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97758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2017/02/09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Atlanta Hawks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Houston Rockets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09:00 AM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No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146567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50482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644552"/>
                  </a:ext>
                </a:extLst>
              </a:tr>
            </a:tbl>
          </a:graphicData>
        </a:graphic>
      </p:graphicFrame>
      <p:sp>
        <p:nvSpPr>
          <p:cNvPr id="26" name="Content"/>
          <p:cNvSpPr/>
          <p:nvPr>
            <p:custDataLst>
              <p:custData r:id="rId4"/>
            </p:custDataLst>
          </p:nvPr>
        </p:nvSpPr>
        <p:spPr>
          <a:xfrm>
            <a:off x="10091800" y="5103839"/>
            <a:ext cx="1525080" cy="27183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Export to </a:t>
            </a:r>
            <a:r>
              <a:rPr lang="en-US" altLang="zh-CN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Excel</a:t>
            </a:r>
            <a:endParaRPr lang="en-US" sz="10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0" name="BtnUpdate"/>
          <p:cNvSpPr/>
          <p:nvPr>
            <p:custDataLst>
              <p:custData r:id="rId5"/>
            </p:custDataLst>
          </p:nvPr>
        </p:nvSpPr>
        <p:spPr>
          <a:xfrm>
            <a:off x="9310778" y="2545397"/>
            <a:ext cx="732416" cy="1978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Update</a:t>
            </a:r>
          </a:p>
        </p:txBody>
      </p:sp>
      <p:sp>
        <p:nvSpPr>
          <p:cNvPr id="31" name="Content"/>
          <p:cNvSpPr/>
          <p:nvPr>
            <p:custDataLst>
              <p:custData r:id="rId6"/>
            </p:custDataLst>
          </p:nvPr>
        </p:nvSpPr>
        <p:spPr>
          <a:xfrm>
            <a:off x="10590045" y="2546405"/>
            <a:ext cx="732416" cy="1978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Delete</a:t>
            </a:r>
          </a:p>
        </p:txBody>
      </p:sp>
      <p:sp>
        <p:nvSpPr>
          <p:cNvPr id="32" name="Content"/>
          <p:cNvSpPr/>
          <p:nvPr>
            <p:custDataLst>
              <p:custData r:id="rId7"/>
            </p:custDataLst>
          </p:nvPr>
        </p:nvSpPr>
        <p:spPr>
          <a:xfrm>
            <a:off x="9310778" y="2860270"/>
            <a:ext cx="732416" cy="1978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Update</a:t>
            </a:r>
          </a:p>
        </p:txBody>
      </p:sp>
      <p:sp>
        <p:nvSpPr>
          <p:cNvPr id="33" name="Content"/>
          <p:cNvSpPr/>
          <p:nvPr>
            <p:custDataLst>
              <p:custData r:id="rId8"/>
            </p:custDataLst>
          </p:nvPr>
        </p:nvSpPr>
        <p:spPr>
          <a:xfrm>
            <a:off x="10590045" y="2861278"/>
            <a:ext cx="732416" cy="1978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Delete</a:t>
            </a:r>
          </a:p>
        </p:txBody>
      </p:sp>
      <p:sp>
        <p:nvSpPr>
          <p:cNvPr id="34" name="Content"/>
          <p:cNvSpPr/>
          <p:nvPr>
            <p:custDataLst>
              <p:custData r:id="rId9"/>
            </p:custDataLst>
          </p:nvPr>
        </p:nvSpPr>
        <p:spPr>
          <a:xfrm>
            <a:off x="9310778" y="3191391"/>
            <a:ext cx="732416" cy="1978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Update</a:t>
            </a:r>
          </a:p>
        </p:txBody>
      </p:sp>
      <p:sp>
        <p:nvSpPr>
          <p:cNvPr id="35" name="Content"/>
          <p:cNvSpPr/>
          <p:nvPr>
            <p:custDataLst>
              <p:custData r:id="rId10"/>
            </p:custDataLst>
          </p:nvPr>
        </p:nvSpPr>
        <p:spPr>
          <a:xfrm>
            <a:off x="10590045" y="3192399"/>
            <a:ext cx="732416" cy="1978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Delete</a:t>
            </a:r>
          </a:p>
        </p:txBody>
      </p:sp>
      <p:sp>
        <p:nvSpPr>
          <p:cNvPr id="36" name="Content"/>
          <p:cNvSpPr/>
          <p:nvPr>
            <p:custDataLst>
              <p:custData r:id="rId11"/>
            </p:custDataLst>
          </p:nvPr>
        </p:nvSpPr>
        <p:spPr>
          <a:xfrm>
            <a:off x="9310778" y="3507867"/>
            <a:ext cx="732416" cy="1978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Update</a:t>
            </a:r>
          </a:p>
        </p:txBody>
      </p:sp>
      <p:sp>
        <p:nvSpPr>
          <p:cNvPr id="37" name="Content"/>
          <p:cNvSpPr/>
          <p:nvPr>
            <p:custDataLst>
              <p:custData r:id="rId12"/>
            </p:custDataLst>
          </p:nvPr>
        </p:nvSpPr>
        <p:spPr>
          <a:xfrm>
            <a:off x="10590045" y="3508875"/>
            <a:ext cx="732416" cy="1978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Delete</a:t>
            </a:r>
          </a:p>
        </p:txBody>
      </p:sp>
      <p:sp>
        <p:nvSpPr>
          <p:cNvPr id="41" name="Content"/>
          <p:cNvSpPr/>
          <p:nvPr>
            <p:custDataLst>
              <p:custData r:id="rId13"/>
            </p:custDataLst>
          </p:nvPr>
        </p:nvSpPr>
        <p:spPr>
          <a:xfrm>
            <a:off x="9310778" y="3838988"/>
            <a:ext cx="732416" cy="1978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Update</a:t>
            </a:r>
          </a:p>
        </p:txBody>
      </p:sp>
      <p:sp>
        <p:nvSpPr>
          <p:cNvPr id="43" name="Content"/>
          <p:cNvSpPr/>
          <p:nvPr>
            <p:custDataLst>
              <p:custData r:id="rId14"/>
            </p:custDataLst>
          </p:nvPr>
        </p:nvSpPr>
        <p:spPr>
          <a:xfrm>
            <a:off x="10590045" y="3839996"/>
            <a:ext cx="732416" cy="1978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Delete</a:t>
            </a:r>
          </a:p>
        </p:txBody>
      </p:sp>
      <p:sp>
        <p:nvSpPr>
          <p:cNvPr id="50" name="TextBox 41"/>
          <p:cNvSpPr txBox="1"/>
          <p:nvPr/>
        </p:nvSpPr>
        <p:spPr>
          <a:xfrm>
            <a:off x="11786236" y="6545134"/>
            <a:ext cx="3549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14</a:t>
            </a:r>
            <a:endParaRPr lang="zh-CN" altLang="en-US" sz="6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49" name="Content"/>
          <p:cNvSpPr/>
          <p:nvPr>
            <p:custDataLst>
              <p:custData r:id="rId15"/>
            </p:custDataLst>
          </p:nvPr>
        </p:nvSpPr>
        <p:spPr>
          <a:xfrm>
            <a:off x="8214005" y="1284289"/>
            <a:ext cx="706396" cy="27183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altLang="zh-CN" sz="1000" dirty="0">
                <a:latin typeface="Segoe UI" pitchFamily="34" charset="0"/>
                <a:cs typeface="Segoe UI" pitchFamily="34" charset="0"/>
              </a:rPr>
              <a:t>Search</a:t>
            </a:r>
            <a:endParaRPr lang="en-US" sz="10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44" name="Popup windows"/>
          <p:cNvGrpSpPr/>
          <p:nvPr/>
        </p:nvGrpSpPr>
        <p:grpSpPr>
          <a:xfrm>
            <a:off x="3857160" y="1437257"/>
            <a:ext cx="5499676" cy="1751734"/>
            <a:chOff x="3728328" y="1108537"/>
            <a:chExt cx="5499676" cy="1751734"/>
          </a:xfrm>
        </p:grpSpPr>
        <p:sp>
          <p:nvSpPr>
            <p:cNvPr id="45" name="Rectangle 44"/>
            <p:cNvSpPr/>
            <p:nvPr/>
          </p:nvSpPr>
          <p:spPr>
            <a:xfrm>
              <a:off x="3728328" y="1108537"/>
              <a:ext cx="5499676" cy="175173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6" name="Content"/>
            <p:cNvSpPr txBox="1"/>
            <p:nvPr>
              <p:custDataLst>
                <p:custData r:id="rId17"/>
              </p:custDataLst>
            </p:nvPr>
          </p:nvSpPr>
          <p:spPr>
            <a:xfrm>
              <a:off x="4304378" y="1372454"/>
              <a:ext cx="4371676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Update Matchup – Future Add-on</a:t>
              </a:r>
            </a:p>
          </p:txBody>
        </p:sp>
        <p:sp>
          <p:nvSpPr>
            <p:cNvPr id="47" name="Content"/>
            <p:cNvSpPr txBox="1"/>
            <p:nvPr>
              <p:custDataLst>
                <p:custData r:id="rId18"/>
              </p:custDataLst>
            </p:nvPr>
          </p:nvSpPr>
          <p:spPr>
            <a:xfrm>
              <a:off x="3942959" y="2028371"/>
              <a:ext cx="5070414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en-US" sz="12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The  feature would be a future add-on to the current system.</a:t>
              </a:r>
            </a:p>
          </p:txBody>
        </p:sp>
      </p:grpSp>
      <p:sp>
        <p:nvSpPr>
          <p:cNvPr id="48" name="Popup close button"/>
          <p:cNvSpPr txBox="1"/>
          <p:nvPr>
            <p:custDataLst>
              <p:custData r:id="rId16"/>
            </p:custDataLst>
          </p:nvPr>
        </p:nvSpPr>
        <p:spPr>
          <a:xfrm>
            <a:off x="8962239" y="1501475"/>
            <a:ext cx="411074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ea typeface="Segoe UI" pitchFamily="34" charset="0"/>
                <a:cs typeface="Segoe UI" pitchFamily="34" charset="0"/>
                <a:sym typeface="Webdings" panose="05030102010509060703" pitchFamily="18" charset="2"/>
              </a:rPr>
              <a:t></a:t>
            </a:r>
            <a:endParaRPr lang="en-US" sz="2000" dirty="0">
              <a:solidFill>
                <a:srgbClr val="FF0000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44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</p:childTnLst>
        </p:cTn>
      </p:par>
    </p:tnLst>
    <p:bldLst>
      <p:bldP spid="48" grpId="0"/>
      <p:bldP spid="48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81979" y="41227"/>
            <a:ext cx="3936059" cy="24486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Add a new matchup for regular season</a:t>
            </a:r>
            <a:endParaRPr lang="en-US" dirty="0"/>
          </a:p>
        </p:txBody>
      </p:sp>
      <p:sp>
        <p:nvSpPr>
          <p:cNvPr id="70" name="Content">
            <a:hlinkClick r:id="rId17" action="ppaction://hlinksldjump"/>
          </p:cNvPr>
          <p:cNvSpPr/>
          <p:nvPr>
            <p:custDataLst>
              <p:custData r:id="rId1"/>
            </p:custDataLst>
          </p:nvPr>
        </p:nvSpPr>
        <p:spPr>
          <a:xfrm>
            <a:off x="112227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Back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1" name="Content">
            <a:hlinkClick r:id="rId18" action="ppaction://hlinksldjump"/>
          </p:cNvPr>
          <p:cNvSpPr/>
          <p:nvPr>
            <p:custDataLst>
              <p:custData r:id="rId2"/>
            </p:custDataLst>
          </p:nvPr>
        </p:nvSpPr>
        <p:spPr>
          <a:xfrm>
            <a:off x="103845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Logout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2" name="Content"/>
          <p:cNvSpPr txBox="1"/>
          <p:nvPr/>
        </p:nvSpPr>
        <p:spPr>
          <a:xfrm>
            <a:off x="4218038" y="519844"/>
            <a:ext cx="3982659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Add a new matchup for regular season</a:t>
            </a:r>
          </a:p>
        </p:txBody>
      </p:sp>
      <p:sp>
        <p:nvSpPr>
          <p:cNvPr id="97" name="Content"/>
          <p:cNvSpPr/>
          <p:nvPr>
            <p:custDataLst>
              <p:custData r:id="rId3"/>
            </p:custDataLst>
          </p:nvPr>
        </p:nvSpPr>
        <p:spPr>
          <a:xfrm>
            <a:off x="6105086" y="4539365"/>
            <a:ext cx="706396" cy="27183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Submit</a:t>
            </a:r>
          </a:p>
        </p:txBody>
      </p:sp>
      <p:sp>
        <p:nvSpPr>
          <p:cNvPr id="98" name="Content"/>
          <p:cNvSpPr txBox="1"/>
          <p:nvPr>
            <p:custDataLst>
              <p:custData r:id="rId4"/>
            </p:custDataLst>
          </p:nvPr>
        </p:nvSpPr>
        <p:spPr>
          <a:xfrm>
            <a:off x="3525263" y="1618090"/>
            <a:ext cx="888749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sz="12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Season:</a:t>
            </a:r>
          </a:p>
        </p:txBody>
      </p:sp>
      <p:sp>
        <p:nvSpPr>
          <p:cNvPr id="102" name="Content"/>
          <p:cNvSpPr txBox="1"/>
          <p:nvPr>
            <p:custDataLst>
              <p:custData r:id="rId5"/>
            </p:custDataLst>
          </p:nvPr>
        </p:nvSpPr>
        <p:spPr>
          <a:xfrm>
            <a:off x="6811482" y="1621310"/>
            <a:ext cx="1130595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sz="12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Matchup Type:</a:t>
            </a:r>
          </a:p>
        </p:txBody>
      </p:sp>
      <p:sp>
        <p:nvSpPr>
          <p:cNvPr id="103" name="Content"/>
          <p:cNvSpPr txBox="1"/>
          <p:nvPr>
            <p:custDataLst>
              <p:custData r:id="rId6"/>
            </p:custDataLst>
          </p:nvPr>
        </p:nvSpPr>
        <p:spPr>
          <a:xfrm>
            <a:off x="8103533" y="1618732"/>
            <a:ext cx="1283551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2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Regular Season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057103" y="3685244"/>
            <a:ext cx="1131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VS</a:t>
            </a:r>
          </a:p>
        </p:txBody>
      </p:sp>
      <p:sp>
        <p:nvSpPr>
          <p:cNvPr id="106" name="Content"/>
          <p:cNvSpPr/>
          <p:nvPr>
            <p:custDataLst>
              <p:custData r:id="rId7"/>
            </p:custDataLst>
          </p:nvPr>
        </p:nvSpPr>
        <p:spPr>
          <a:xfrm>
            <a:off x="4570933" y="2150123"/>
            <a:ext cx="1938664" cy="2635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2016/10/25</a:t>
            </a:r>
          </a:p>
        </p:txBody>
      </p:sp>
      <p:pic>
        <p:nvPicPr>
          <p:cNvPr id="107" name="Picture 2" descr="C:\Users\t-dantay\Documents\First24\calendar1.png"/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383" y="2170528"/>
            <a:ext cx="2250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Content"/>
          <p:cNvSpPr txBox="1"/>
          <p:nvPr>
            <p:custDataLst>
              <p:custData r:id="rId9"/>
            </p:custDataLst>
          </p:nvPr>
        </p:nvSpPr>
        <p:spPr>
          <a:xfrm>
            <a:off x="3534908" y="2213587"/>
            <a:ext cx="888749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sz="12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Date:</a:t>
            </a:r>
          </a:p>
        </p:txBody>
      </p:sp>
      <p:sp>
        <p:nvSpPr>
          <p:cNvPr id="109" name="Content"/>
          <p:cNvSpPr txBox="1"/>
          <p:nvPr>
            <p:custDataLst>
              <p:custData r:id="rId10"/>
            </p:custDataLst>
          </p:nvPr>
        </p:nvSpPr>
        <p:spPr>
          <a:xfrm>
            <a:off x="7009141" y="2171503"/>
            <a:ext cx="888749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2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Time</a:t>
            </a:r>
            <a:r>
              <a:rPr lang="en-US" sz="12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110" name="Content"/>
          <p:cNvSpPr>
            <a:spLocks/>
          </p:cNvSpPr>
          <p:nvPr/>
        </p:nvSpPr>
        <p:spPr>
          <a:xfrm>
            <a:off x="8054811" y="2106503"/>
            <a:ext cx="1219468" cy="328650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r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08:30</a:t>
            </a:r>
          </a:p>
        </p:txBody>
      </p:sp>
      <p:sp>
        <p:nvSpPr>
          <p:cNvPr id="111" name="Content"/>
          <p:cNvSpPr txBox="1"/>
          <p:nvPr>
            <p:custDataLst>
              <p:custData r:id="rId11"/>
            </p:custDataLst>
          </p:nvPr>
        </p:nvSpPr>
        <p:spPr>
          <a:xfrm>
            <a:off x="3525263" y="2727643"/>
            <a:ext cx="888749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2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Location</a:t>
            </a:r>
            <a:r>
              <a:rPr lang="en-US" sz="12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112" name="Content"/>
          <p:cNvSpPr>
            <a:spLocks/>
          </p:cNvSpPr>
          <p:nvPr/>
        </p:nvSpPr>
        <p:spPr>
          <a:xfrm>
            <a:off x="4570932" y="2662643"/>
            <a:ext cx="4703347" cy="328650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r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>
              <a:solidFill>
                <a:schemeClr val="tx2">
                  <a:lumMod val="50000"/>
                  <a:lumOff val="5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56754" y="1461253"/>
            <a:ext cx="11668978" cy="2945648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Content"/>
          <p:cNvSpPr>
            <a:spLocks/>
          </p:cNvSpPr>
          <p:nvPr/>
        </p:nvSpPr>
        <p:spPr>
          <a:xfrm>
            <a:off x="3900584" y="3683088"/>
            <a:ext cx="1977927" cy="328650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r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Houston Rockets</a:t>
            </a:r>
          </a:p>
        </p:txBody>
      </p:sp>
      <p:sp>
        <p:nvSpPr>
          <p:cNvPr id="115" name="DownArrow"/>
          <p:cNvSpPr>
            <a:spLocks noChangeAspect="1"/>
          </p:cNvSpPr>
          <p:nvPr/>
        </p:nvSpPr>
        <p:spPr>
          <a:xfrm rot="10800000">
            <a:off x="5573874" y="3757366"/>
            <a:ext cx="190848" cy="152985"/>
          </a:xfrm>
          <a:prstGeom prst="triangle">
            <a:avLst/>
          </a:prstGeom>
          <a:solidFill>
            <a:srgbClr val="FFFFFF">
              <a:lumMod val="7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6" name="Content"/>
          <p:cNvSpPr txBox="1"/>
          <p:nvPr>
            <p:custDataLst>
              <p:custData r:id="rId12"/>
            </p:custDataLst>
          </p:nvPr>
        </p:nvSpPr>
        <p:spPr>
          <a:xfrm>
            <a:off x="3682183" y="3364534"/>
            <a:ext cx="1090059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2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Team(Away)</a:t>
            </a:r>
            <a:r>
              <a:rPr lang="en-US" sz="12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117" name="Content"/>
          <p:cNvSpPr>
            <a:spLocks/>
          </p:cNvSpPr>
          <p:nvPr/>
        </p:nvSpPr>
        <p:spPr>
          <a:xfrm>
            <a:off x="7344430" y="3703125"/>
            <a:ext cx="2042654" cy="328650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r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Cleveland Cavaliers</a:t>
            </a:r>
          </a:p>
        </p:txBody>
      </p:sp>
      <p:sp>
        <p:nvSpPr>
          <p:cNvPr id="118" name="Content"/>
          <p:cNvSpPr txBox="1"/>
          <p:nvPr>
            <p:custDataLst>
              <p:custData r:id="rId13"/>
            </p:custDataLst>
          </p:nvPr>
        </p:nvSpPr>
        <p:spPr>
          <a:xfrm>
            <a:off x="7166062" y="3398375"/>
            <a:ext cx="1096558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2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Team(Home)</a:t>
            </a:r>
            <a:r>
              <a:rPr lang="en-US" sz="12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119" name="DownArrow"/>
          <p:cNvSpPr>
            <a:spLocks noChangeAspect="1"/>
          </p:cNvSpPr>
          <p:nvPr/>
        </p:nvSpPr>
        <p:spPr>
          <a:xfrm rot="10800000">
            <a:off x="9083431" y="3797728"/>
            <a:ext cx="190848" cy="152985"/>
          </a:xfrm>
          <a:prstGeom prst="triangle">
            <a:avLst/>
          </a:prstGeom>
          <a:solidFill>
            <a:srgbClr val="FFFFFF">
              <a:lumMod val="7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41"/>
          <p:cNvSpPr txBox="1"/>
          <p:nvPr/>
        </p:nvSpPr>
        <p:spPr>
          <a:xfrm>
            <a:off x="11786236" y="6545134"/>
            <a:ext cx="3549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15</a:t>
            </a:r>
            <a:endParaRPr lang="zh-CN" altLang="en-US" sz="6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29" name="Content"/>
          <p:cNvSpPr txBox="1"/>
          <p:nvPr>
            <p:custDataLst>
              <p:custData r:id="rId14"/>
            </p:custDataLst>
          </p:nvPr>
        </p:nvSpPr>
        <p:spPr>
          <a:xfrm>
            <a:off x="4605244" y="1613797"/>
            <a:ext cx="1499842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2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2016-2017</a:t>
            </a:r>
          </a:p>
        </p:txBody>
      </p:sp>
    </p:spTree>
    <p:extLst>
      <p:ext uri="{BB962C8B-B14F-4D97-AF65-F5344CB8AC3E}">
        <p14:creationId xmlns:p14="http://schemas.microsoft.com/office/powerpoint/2010/main" val="13012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81979" y="41227"/>
            <a:ext cx="3936059" cy="24486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Manage Teams</a:t>
            </a:r>
            <a:endParaRPr lang="en-US" dirty="0"/>
          </a:p>
        </p:txBody>
      </p:sp>
      <p:sp>
        <p:nvSpPr>
          <p:cNvPr id="70" name="Content">
            <a:hlinkClick r:id="rId10" action="ppaction://hlinksldjump"/>
          </p:cNvPr>
          <p:cNvSpPr/>
          <p:nvPr>
            <p:custDataLst>
              <p:custData r:id="rId1"/>
            </p:custDataLst>
          </p:nvPr>
        </p:nvSpPr>
        <p:spPr>
          <a:xfrm>
            <a:off x="112227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Back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1" name="Content">
            <a:hlinkClick r:id="rId11" action="ppaction://hlinksldjump"/>
          </p:cNvPr>
          <p:cNvSpPr/>
          <p:nvPr>
            <p:custDataLst>
              <p:custData r:id="rId2"/>
            </p:custDataLst>
          </p:nvPr>
        </p:nvSpPr>
        <p:spPr>
          <a:xfrm>
            <a:off x="103845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Logout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2" name="Content"/>
          <p:cNvSpPr txBox="1"/>
          <p:nvPr/>
        </p:nvSpPr>
        <p:spPr>
          <a:xfrm>
            <a:off x="4218038" y="519844"/>
            <a:ext cx="3668661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Manage Teams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1284313" y="1454464"/>
            <a:ext cx="1463653" cy="240015"/>
            <a:chOff x="7231328" y="2119831"/>
            <a:chExt cx="1463653" cy="240015"/>
          </a:xfrm>
        </p:grpSpPr>
        <p:sp>
          <p:nvSpPr>
            <p:cNvPr id="80" name="Content"/>
            <p:cNvSpPr>
              <a:spLocks/>
            </p:cNvSpPr>
            <p:nvPr/>
          </p:nvSpPr>
          <p:spPr>
            <a:xfrm>
              <a:off x="7231328" y="2119831"/>
              <a:ext cx="1463653" cy="24001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All</a:t>
              </a:r>
            </a:p>
          </p:txBody>
        </p:sp>
        <p:sp>
          <p:nvSpPr>
            <p:cNvPr id="81" name="DownArrow"/>
            <p:cNvSpPr>
              <a:spLocks noChangeAspect="1"/>
            </p:cNvSpPr>
            <p:nvPr/>
          </p:nvSpPr>
          <p:spPr>
            <a:xfrm rot="10800000">
              <a:off x="8508883" y="2203520"/>
              <a:ext cx="135298" cy="108456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281701" y="1454464"/>
            <a:ext cx="931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Conference:</a:t>
            </a:r>
            <a:endParaRPr lang="zh-CN" altLang="en-US" sz="1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9" name="Group 128"/>
          <p:cNvGrpSpPr/>
          <p:nvPr/>
        </p:nvGrpSpPr>
        <p:grpSpPr>
          <a:xfrm>
            <a:off x="3758335" y="1454464"/>
            <a:ext cx="1463653" cy="240015"/>
            <a:chOff x="7231328" y="2119831"/>
            <a:chExt cx="1463653" cy="240015"/>
          </a:xfrm>
        </p:grpSpPr>
        <p:sp>
          <p:nvSpPr>
            <p:cNvPr id="130" name="Content"/>
            <p:cNvSpPr>
              <a:spLocks/>
            </p:cNvSpPr>
            <p:nvPr/>
          </p:nvSpPr>
          <p:spPr>
            <a:xfrm>
              <a:off x="7231328" y="2119831"/>
              <a:ext cx="1463653" cy="24001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altLang="zh-CN" sz="10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All</a:t>
              </a:r>
              <a:endParaRPr lang="en-US" sz="10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1" name="DownArrow"/>
            <p:cNvSpPr>
              <a:spLocks noChangeAspect="1"/>
            </p:cNvSpPr>
            <p:nvPr/>
          </p:nvSpPr>
          <p:spPr>
            <a:xfrm rot="10800000">
              <a:off x="8508883" y="2203520"/>
              <a:ext cx="135298" cy="108456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2697166" y="1454464"/>
            <a:ext cx="931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Division:</a:t>
            </a:r>
            <a:endParaRPr lang="zh-CN" altLang="en-US" sz="1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208134"/>
              </p:ext>
            </p:extLst>
          </p:nvPr>
        </p:nvGraphicFramePr>
        <p:xfrm>
          <a:off x="335048" y="2190714"/>
          <a:ext cx="11463252" cy="38743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51045">
                  <a:extLst>
                    <a:ext uri="{9D8B030D-6E8A-4147-A177-3AD203B41FA5}">
                      <a16:colId xmlns:a16="http://schemas.microsoft.com/office/drawing/2014/main" val="1747690360"/>
                    </a:ext>
                  </a:extLst>
                </a:gridCol>
                <a:gridCol w="1958910">
                  <a:extLst>
                    <a:ext uri="{9D8B030D-6E8A-4147-A177-3AD203B41FA5}">
                      <a16:colId xmlns:a16="http://schemas.microsoft.com/office/drawing/2014/main" val="592474841"/>
                    </a:ext>
                  </a:extLst>
                </a:gridCol>
                <a:gridCol w="1958910">
                  <a:extLst>
                    <a:ext uri="{9D8B030D-6E8A-4147-A177-3AD203B41FA5}">
                      <a16:colId xmlns:a16="http://schemas.microsoft.com/office/drawing/2014/main" val="1365001147"/>
                    </a:ext>
                  </a:extLst>
                </a:gridCol>
                <a:gridCol w="1958910">
                  <a:extLst>
                    <a:ext uri="{9D8B030D-6E8A-4147-A177-3AD203B41FA5}">
                      <a16:colId xmlns:a16="http://schemas.microsoft.com/office/drawing/2014/main" val="12721104"/>
                    </a:ext>
                  </a:extLst>
                </a:gridCol>
                <a:gridCol w="1958910">
                  <a:extLst>
                    <a:ext uri="{9D8B030D-6E8A-4147-A177-3AD203B41FA5}">
                      <a16:colId xmlns:a16="http://schemas.microsoft.com/office/drawing/2014/main" val="1049710496"/>
                    </a:ext>
                  </a:extLst>
                </a:gridCol>
                <a:gridCol w="2176567">
                  <a:extLst>
                    <a:ext uri="{9D8B030D-6E8A-4147-A177-3AD203B41FA5}">
                      <a16:colId xmlns:a16="http://schemas.microsoft.com/office/drawing/2014/main" val="157724687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Conference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Division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Coach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 err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TotalSalary</a:t>
                      </a:r>
                      <a:r>
                        <a:rPr lang="en-US" sz="12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($ Million)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55977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Miami Heat</a:t>
                      </a:r>
                      <a:endParaRPr lang="zh-CN" altLang="en-US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Eastern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Southeastern</a:t>
                      </a:r>
                      <a:endParaRPr lang="zh-CN" altLang="en-US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u="none" kern="1200" dirty="0" err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CoachName</a:t>
                      </a:r>
                      <a:endParaRPr lang="zh-CN" altLang="en-US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530</a:t>
                      </a:r>
                      <a:endParaRPr lang="zh-CN" altLang="en-US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332992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altLang="zh-CN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Orlando Magic</a:t>
                      </a:r>
                      <a:endParaRPr lang="zh-CN" altLang="en-US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Eastern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Southeastern</a:t>
                      </a:r>
                      <a:endParaRPr lang="zh-CN" altLang="en-US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u="none" kern="1200" dirty="0" err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CoachName</a:t>
                      </a:r>
                      <a:endParaRPr lang="zh-CN" altLang="en-US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430</a:t>
                      </a:r>
                      <a:endParaRPr lang="zh-CN" altLang="en-US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46184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altLang="zh-CN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Atlanta Hawks</a:t>
                      </a:r>
                      <a:endParaRPr lang="zh-CN" altLang="en-US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Eastern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Southeastern</a:t>
                      </a:r>
                      <a:endParaRPr lang="zh-CN" altLang="en-US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u="none" kern="1200" dirty="0" err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CoachName</a:t>
                      </a:r>
                      <a:endParaRPr lang="zh-CN" altLang="en-US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1930</a:t>
                      </a:r>
                      <a:endParaRPr lang="zh-CN" altLang="en-US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775025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altLang="zh-CN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Washington Wizards</a:t>
                      </a:r>
                      <a:endParaRPr lang="zh-CN" altLang="en-US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Eastern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Southeastern</a:t>
                      </a:r>
                      <a:endParaRPr lang="zh-CN" altLang="en-US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u="none" kern="1200" dirty="0" err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CoachName</a:t>
                      </a:r>
                      <a:endParaRPr lang="zh-CN" altLang="en-US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500</a:t>
                      </a:r>
                      <a:endParaRPr lang="zh-CN" altLang="en-US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97758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altLang="zh-CN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1465676"/>
                  </a:ext>
                </a:extLst>
              </a:tr>
            </a:tbl>
          </a:graphicData>
        </a:graphic>
      </p:graphicFrame>
      <p:sp>
        <p:nvSpPr>
          <p:cNvPr id="77" name="Rectangle 76"/>
          <p:cNvSpPr/>
          <p:nvPr/>
        </p:nvSpPr>
        <p:spPr>
          <a:xfrm>
            <a:off x="256332" y="1827706"/>
            <a:ext cx="11669573" cy="4547694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"/>
          <p:cNvSpPr>
            <a:spLocks/>
          </p:cNvSpPr>
          <p:nvPr/>
        </p:nvSpPr>
        <p:spPr>
          <a:xfrm>
            <a:off x="6169727" y="1454464"/>
            <a:ext cx="1463653" cy="240015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r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 </a:t>
            </a:r>
            <a:endParaRPr lang="en-US" sz="1000" dirty="0">
              <a:solidFill>
                <a:schemeClr val="tx2">
                  <a:lumMod val="50000"/>
                  <a:lumOff val="5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67115" y="1454464"/>
            <a:ext cx="931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Name:</a:t>
            </a:r>
            <a:endParaRPr lang="zh-CN" altLang="en-US" sz="1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61742" y="2499138"/>
            <a:ext cx="895880" cy="59716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800" dirty="0">
                <a:solidFill>
                  <a:schemeClr val="accent4">
                    <a:lumMod val="75000"/>
                  </a:schemeClr>
                </a:solidFill>
              </a:rPr>
              <a:t>Team</a:t>
            </a:r>
          </a:p>
          <a:p>
            <a:pPr algn="ctr"/>
            <a:r>
              <a:rPr lang="en-AU" sz="800" dirty="0">
                <a:solidFill>
                  <a:schemeClr val="accent4">
                    <a:lumMod val="75000"/>
                  </a:schemeClr>
                </a:solidFill>
              </a:rPr>
              <a:t>Logo</a:t>
            </a:r>
          </a:p>
        </p:txBody>
      </p:sp>
      <p:sp>
        <p:nvSpPr>
          <p:cNvPr id="25" name="Oval 24"/>
          <p:cNvSpPr/>
          <p:nvPr/>
        </p:nvSpPr>
        <p:spPr>
          <a:xfrm>
            <a:off x="561742" y="3246370"/>
            <a:ext cx="895880" cy="59716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800" dirty="0">
                <a:solidFill>
                  <a:schemeClr val="accent4">
                    <a:lumMod val="75000"/>
                  </a:schemeClr>
                </a:solidFill>
              </a:rPr>
              <a:t>Team</a:t>
            </a:r>
          </a:p>
          <a:p>
            <a:pPr algn="ctr"/>
            <a:r>
              <a:rPr lang="en-AU" sz="800" dirty="0">
                <a:solidFill>
                  <a:schemeClr val="accent4">
                    <a:lumMod val="75000"/>
                  </a:schemeClr>
                </a:solidFill>
              </a:rPr>
              <a:t>Logo</a:t>
            </a:r>
          </a:p>
        </p:txBody>
      </p:sp>
      <p:sp>
        <p:nvSpPr>
          <p:cNvPr id="26" name="Oval 25"/>
          <p:cNvSpPr/>
          <p:nvPr/>
        </p:nvSpPr>
        <p:spPr>
          <a:xfrm>
            <a:off x="561742" y="3947603"/>
            <a:ext cx="895880" cy="59716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800" dirty="0">
                <a:solidFill>
                  <a:schemeClr val="accent4">
                    <a:lumMod val="75000"/>
                  </a:schemeClr>
                </a:solidFill>
              </a:rPr>
              <a:t>Team</a:t>
            </a:r>
          </a:p>
          <a:p>
            <a:pPr algn="ctr"/>
            <a:r>
              <a:rPr lang="en-AU" sz="800" dirty="0">
                <a:solidFill>
                  <a:schemeClr val="accent4">
                    <a:lumMod val="75000"/>
                  </a:schemeClr>
                </a:solidFill>
              </a:rPr>
              <a:t>Logo</a:t>
            </a:r>
          </a:p>
        </p:txBody>
      </p:sp>
      <p:sp>
        <p:nvSpPr>
          <p:cNvPr id="27" name="Oval 26"/>
          <p:cNvSpPr/>
          <p:nvPr/>
        </p:nvSpPr>
        <p:spPr>
          <a:xfrm>
            <a:off x="571564" y="4707735"/>
            <a:ext cx="895880" cy="59716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800" dirty="0">
                <a:solidFill>
                  <a:schemeClr val="accent4">
                    <a:lumMod val="75000"/>
                  </a:schemeClr>
                </a:solidFill>
              </a:rPr>
              <a:t>Team</a:t>
            </a:r>
          </a:p>
          <a:p>
            <a:pPr algn="ctr"/>
            <a:r>
              <a:rPr lang="en-AU" sz="800" dirty="0">
                <a:solidFill>
                  <a:schemeClr val="accent4">
                    <a:lumMod val="75000"/>
                  </a:schemeClr>
                </a:solidFill>
              </a:rPr>
              <a:t>Logo</a:t>
            </a:r>
          </a:p>
        </p:txBody>
      </p:sp>
      <p:sp>
        <p:nvSpPr>
          <p:cNvPr id="28" name="Oval 27"/>
          <p:cNvSpPr/>
          <p:nvPr/>
        </p:nvSpPr>
        <p:spPr>
          <a:xfrm>
            <a:off x="561742" y="5429567"/>
            <a:ext cx="895880" cy="59716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800" dirty="0">
                <a:solidFill>
                  <a:schemeClr val="accent4">
                    <a:lumMod val="75000"/>
                  </a:schemeClr>
                </a:solidFill>
              </a:rPr>
              <a:t>Team</a:t>
            </a:r>
          </a:p>
          <a:p>
            <a:pPr algn="ctr"/>
            <a:r>
              <a:rPr lang="en-AU" sz="800" dirty="0">
                <a:solidFill>
                  <a:schemeClr val="accent4">
                    <a:lumMod val="75000"/>
                  </a:schemeClr>
                </a:solidFill>
              </a:rPr>
              <a:t>Logo</a:t>
            </a:r>
          </a:p>
        </p:txBody>
      </p:sp>
      <p:sp>
        <p:nvSpPr>
          <p:cNvPr id="31" name="TextBox 41"/>
          <p:cNvSpPr txBox="1"/>
          <p:nvPr/>
        </p:nvSpPr>
        <p:spPr>
          <a:xfrm>
            <a:off x="11786236" y="6545134"/>
            <a:ext cx="3549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16</a:t>
            </a:r>
            <a:endParaRPr lang="zh-CN" altLang="en-US" sz="6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29" name="Content"/>
          <p:cNvSpPr/>
          <p:nvPr>
            <p:custDataLst>
              <p:custData r:id="rId3"/>
            </p:custDataLst>
          </p:nvPr>
        </p:nvSpPr>
        <p:spPr>
          <a:xfrm>
            <a:off x="7861647" y="1441938"/>
            <a:ext cx="706396" cy="27183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altLang="zh-CN" sz="1000" dirty="0">
                <a:latin typeface="Segoe UI" pitchFamily="34" charset="0"/>
                <a:cs typeface="Segoe UI" pitchFamily="34" charset="0"/>
              </a:rPr>
              <a:t>Search</a:t>
            </a:r>
            <a:endParaRPr lang="en-US" sz="10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0" name="Btn Add a new team"/>
          <p:cNvSpPr/>
          <p:nvPr>
            <p:custDataLst>
              <p:custData r:id="rId4"/>
            </p:custDataLst>
          </p:nvPr>
        </p:nvSpPr>
        <p:spPr>
          <a:xfrm>
            <a:off x="10384536" y="1402233"/>
            <a:ext cx="1482161" cy="27183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altLang="zh-CN" sz="1000" dirty="0">
                <a:latin typeface="Segoe UI" pitchFamily="34" charset="0"/>
                <a:cs typeface="Segoe UI" pitchFamily="34" charset="0"/>
              </a:rPr>
              <a:t>+Add a new team</a:t>
            </a:r>
            <a:endParaRPr lang="en-US" sz="10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7" name="Content"/>
          <p:cNvSpPr txBox="1"/>
          <p:nvPr/>
        </p:nvSpPr>
        <p:spPr>
          <a:xfrm>
            <a:off x="88900" y="1916976"/>
            <a:ext cx="12006817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Total teams: </a:t>
            </a:r>
            <a:r>
              <a:rPr lang="en-US" altLang="zh-CN" sz="1000" b="1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XX</a:t>
            </a:r>
            <a:endParaRPr lang="en-US" sz="1000" dirty="0">
              <a:solidFill>
                <a:schemeClr val="tx2">
                  <a:lumMod val="90000"/>
                  <a:lumOff val="1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2" name="Popup windows"/>
          <p:cNvGrpSpPr/>
          <p:nvPr/>
        </p:nvGrpSpPr>
        <p:grpSpPr>
          <a:xfrm>
            <a:off x="3857160" y="1437257"/>
            <a:ext cx="5499676" cy="1751734"/>
            <a:chOff x="3728328" y="1108537"/>
            <a:chExt cx="5499676" cy="1751734"/>
          </a:xfrm>
        </p:grpSpPr>
        <p:sp>
          <p:nvSpPr>
            <p:cNvPr id="33" name="Rectangle 32"/>
            <p:cNvSpPr/>
            <p:nvPr/>
          </p:nvSpPr>
          <p:spPr>
            <a:xfrm>
              <a:off x="3728328" y="1108537"/>
              <a:ext cx="5499676" cy="175173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4" name="Content"/>
            <p:cNvSpPr txBox="1"/>
            <p:nvPr>
              <p:custDataLst>
                <p:custData r:id="rId6"/>
              </p:custDataLst>
            </p:nvPr>
          </p:nvSpPr>
          <p:spPr>
            <a:xfrm>
              <a:off x="4304378" y="1372454"/>
              <a:ext cx="4371676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Add a new team</a:t>
              </a:r>
              <a:r>
                <a:rPr lang="en-US" sz="14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 – Future Add-on</a:t>
              </a:r>
            </a:p>
          </p:txBody>
        </p:sp>
        <p:sp>
          <p:nvSpPr>
            <p:cNvPr id="35" name="Content"/>
            <p:cNvSpPr txBox="1"/>
            <p:nvPr>
              <p:custDataLst>
                <p:custData r:id="rId7"/>
              </p:custDataLst>
            </p:nvPr>
          </p:nvSpPr>
          <p:spPr>
            <a:xfrm>
              <a:off x="3942959" y="2028371"/>
              <a:ext cx="5070414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en-US" sz="12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The  feature would be a future add-on to the current system.</a:t>
              </a:r>
            </a:p>
          </p:txBody>
        </p:sp>
      </p:grpSp>
      <p:sp>
        <p:nvSpPr>
          <p:cNvPr id="36" name="Popup close button"/>
          <p:cNvSpPr txBox="1"/>
          <p:nvPr>
            <p:custDataLst>
              <p:custData r:id="rId5"/>
            </p:custDataLst>
          </p:nvPr>
        </p:nvSpPr>
        <p:spPr>
          <a:xfrm>
            <a:off x="8962239" y="1501475"/>
            <a:ext cx="411074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ea typeface="Segoe UI" pitchFamily="34" charset="0"/>
                <a:cs typeface="Segoe UI" pitchFamily="34" charset="0"/>
                <a:sym typeface="Webdings" panose="05030102010509060703" pitchFamily="18" charset="2"/>
              </a:rPr>
              <a:t></a:t>
            </a:r>
            <a:endParaRPr lang="en-US" sz="2000" dirty="0">
              <a:solidFill>
                <a:srgbClr val="FF0000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0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  <p:bldLst>
      <p:bldP spid="36" grpId="0"/>
      <p:bldP spid="36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81979" y="41227"/>
            <a:ext cx="3936059" cy="24486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Manage Players</a:t>
            </a:r>
            <a:endParaRPr lang="en-US" dirty="0"/>
          </a:p>
        </p:txBody>
      </p:sp>
      <p:sp>
        <p:nvSpPr>
          <p:cNvPr id="70" name="Content">
            <a:hlinkClick r:id="rId6" action="ppaction://hlinksldjump"/>
          </p:cNvPr>
          <p:cNvSpPr/>
          <p:nvPr>
            <p:custDataLst>
              <p:custData r:id="rId1"/>
            </p:custDataLst>
          </p:nvPr>
        </p:nvSpPr>
        <p:spPr>
          <a:xfrm>
            <a:off x="112227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Back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1" name="Content">
            <a:hlinkClick r:id="rId7" action="ppaction://hlinksldjump"/>
          </p:cNvPr>
          <p:cNvSpPr/>
          <p:nvPr>
            <p:custDataLst>
              <p:custData r:id="rId2"/>
            </p:custDataLst>
          </p:nvPr>
        </p:nvSpPr>
        <p:spPr>
          <a:xfrm>
            <a:off x="103845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Logout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2" name="Content"/>
          <p:cNvSpPr txBox="1"/>
          <p:nvPr/>
        </p:nvSpPr>
        <p:spPr>
          <a:xfrm>
            <a:off x="4218038" y="519844"/>
            <a:ext cx="3668661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Manage Players</a:t>
            </a:r>
          </a:p>
        </p:txBody>
      </p:sp>
      <p:sp>
        <p:nvSpPr>
          <p:cNvPr id="80" name="Content"/>
          <p:cNvSpPr>
            <a:spLocks/>
          </p:cNvSpPr>
          <p:nvPr/>
        </p:nvSpPr>
        <p:spPr>
          <a:xfrm>
            <a:off x="1284313" y="1477418"/>
            <a:ext cx="1463653" cy="240015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r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 </a:t>
            </a:r>
            <a:endParaRPr lang="en-US" sz="1000" dirty="0">
              <a:solidFill>
                <a:schemeClr val="tx2">
                  <a:lumMod val="50000"/>
                  <a:lumOff val="5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81701" y="1477418"/>
            <a:ext cx="931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Name:</a:t>
            </a:r>
            <a:endParaRPr lang="zh-CN" altLang="en-US" sz="1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9" name="Group 128"/>
          <p:cNvGrpSpPr/>
          <p:nvPr/>
        </p:nvGrpSpPr>
        <p:grpSpPr>
          <a:xfrm>
            <a:off x="3758335" y="1477418"/>
            <a:ext cx="1463653" cy="240015"/>
            <a:chOff x="7231328" y="2119831"/>
            <a:chExt cx="1463653" cy="240015"/>
          </a:xfrm>
        </p:grpSpPr>
        <p:sp>
          <p:nvSpPr>
            <p:cNvPr id="130" name="Content"/>
            <p:cNvSpPr>
              <a:spLocks/>
            </p:cNvSpPr>
            <p:nvPr/>
          </p:nvSpPr>
          <p:spPr>
            <a:xfrm>
              <a:off x="7231328" y="2119831"/>
              <a:ext cx="1463653" cy="24001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altLang="zh-CN" sz="10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All</a:t>
              </a:r>
              <a:endParaRPr lang="en-US" sz="10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1" name="DownArrow"/>
            <p:cNvSpPr>
              <a:spLocks noChangeAspect="1"/>
            </p:cNvSpPr>
            <p:nvPr/>
          </p:nvSpPr>
          <p:spPr>
            <a:xfrm rot="10800000">
              <a:off x="8508883" y="2203520"/>
              <a:ext cx="135298" cy="108456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2697166" y="1485096"/>
            <a:ext cx="931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Position:</a:t>
            </a:r>
            <a:endParaRPr lang="zh-CN" altLang="en-US" sz="1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56332" y="1827706"/>
            <a:ext cx="11669573" cy="4547694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"/>
          <p:cNvSpPr>
            <a:spLocks/>
          </p:cNvSpPr>
          <p:nvPr/>
        </p:nvSpPr>
        <p:spPr>
          <a:xfrm>
            <a:off x="6346657" y="1477418"/>
            <a:ext cx="1463653" cy="240015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r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All</a:t>
            </a:r>
            <a:endParaRPr lang="en-US" sz="1000" dirty="0">
              <a:solidFill>
                <a:schemeClr val="tx2">
                  <a:lumMod val="50000"/>
                  <a:lumOff val="5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44045" y="1477418"/>
            <a:ext cx="931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Country:</a:t>
            </a:r>
            <a:endParaRPr lang="zh-CN" altLang="en-US" sz="1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DownArrow"/>
          <p:cNvSpPr>
            <a:spLocks noChangeAspect="1"/>
          </p:cNvSpPr>
          <p:nvPr/>
        </p:nvSpPr>
        <p:spPr>
          <a:xfrm rot="10800000">
            <a:off x="7646957" y="1543197"/>
            <a:ext cx="135298" cy="108456"/>
          </a:xfrm>
          <a:prstGeom prst="triangle">
            <a:avLst/>
          </a:prstGeom>
          <a:solidFill>
            <a:srgbClr val="FFFFFF">
              <a:lumMod val="7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Content"/>
          <p:cNvSpPr/>
          <p:nvPr>
            <p:custDataLst>
              <p:custData r:id="rId3"/>
            </p:custDataLst>
          </p:nvPr>
        </p:nvSpPr>
        <p:spPr>
          <a:xfrm>
            <a:off x="7990924" y="1461506"/>
            <a:ext cx="876851" cy="27183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altLang="zh-CN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Search</a:t>
            </a:r>
            <a:endParaRPr lang="en-US" sz="10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/>
          <p:cNvSpPr txBox="1"/>
          <p:nvPr/>
        </p:nvSpPr>
        <p:spPr>
          <a:xfrm>
            <a:off x="88900" y="1916976"/>
            <a:ext cx="12006817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Total players: </a:t>
            </a:r>
            <a:r>
              <a:rPr lang="en-US" altLang="zh-CN" sz="1000" b="1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XX</a:t>
            </a:r>
            <a:endParaRPr lang="en-US" sz="1000" dirty="0">
              <a:solidFill>
                <a:schemeClr val="tx2">
                  <a:lumMod val="90000"/>
                  <a:lumOff val="1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33504"/>
              </p:ext>
            </p:extLst>
          </p:nvPr>
        </p:nvGraphicFramePr>
        <p:xfrm>
          <a:off x="332501" y="2228525"/>
          <a:ext cx="11448000" cy="39624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766499814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99770284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59247484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2721104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76202435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713414988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35428496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40814782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err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JoinYear</a:t>
                      </a:r>
                      <a:endParaRPr lang="en-US" sz="1000" b="1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err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DateOfBirth</a:t>
                      </a:r>
                      <a:endParaRPr lang="en-US" sz="1000" b="1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College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Country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55977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 Williams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ShootingGuard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2000-05-23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89.80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1982-12-19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Trinity School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America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32992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Alonzo Edward Gee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SmallForward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2005-03-12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99.00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1987-05-29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Horace Mann School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America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02688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Cole David Aldrich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Center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2013-05-21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111.00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1988-10-31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kumimoji="0" 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Brearley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School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America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360654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Nicholas John Collison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SmallForward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2003-12-06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116.00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1980-10-26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Phillips Exeter Academy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America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604331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Pat Connaughton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PowerForward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2014-03-11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95.00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1993-01-06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Horace Mann School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501582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173676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0013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9461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600474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894574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51686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18665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7322067"/>
                  </a:ext>
                </a:extLst>
              </a:tr>
            </a:tbl>
          </a:graphicData>
        </a:graphic>
      </p:graphicFrame>
      <p:sp>
        <p:nvSpPr>
          <p:cNvPr id="20" name="TextBox 41"/>
          <p:cNvSpPr txBox="1"/>
          <p:nvPr/>
        </p:nvSpPr>
        <p:spPr>
          <a:xfrm>
            <a:off x="11786236" y="6545134"/>
            <a:ext cx="3549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17</a:t>
            </a:r>
            <a:endParaRPr lang="zh-CN" altLang="en-US" sz="6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91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81979" y="41227"/>
            <a:ext cx="3936059" cy="24486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Team Report</a:t>
            </a:r>
            <a:endParaRPr lang="en-US" dirty="0"/>
          </a:p>
        </p:txBody>
      </p:sp>
      <p:sp>
        <p:nvSpPr>
          <p:cNvPr id="70" name="Content">
            <a:hlinkClick r:id="rId8" action="ppaction://hlinksldjump"/>
          </p:cNvPr>
          <p:cNvSpPr/>
          <p:nvPr>
            <p:custDataLst>
              <p:custData r:id="rId1"/>
            </p:custDataLst>
          </p:nvPr>
        </p:nvSpPr>
        <p:spPr>
          <a:xfrm>
            <a:off x="112227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Back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1" name="Content">
            <a:hlinkClick r:id="rId9" action="ppaction://hlinksldjump"/>
          </p:cNvPr>
          <p:cNvSpPr/>
          <p:nvPr>
            <p:custDataLst>
              <p:custData r:id="rId2"/>
            </p:custDataLst>
          </p:nvPr>
        </p:nvSpPr>
        <p:spPr>
          <a:xfrm>
            <a:off x="103845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Logout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2" name="Content"/>
          <p:cNvSpPr txBox="1"/>
          <p:nvPr/>
        </p:nvSpPr>
        <p:spPr>
          <a:xfrm>
            <a:off x="4218038" y="519844"/>
            <a:ext cx="3668661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Team Report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163796" y="974381"/>
            <a:ext cx="11890551" cy="549619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Rectangle 76"/>
          <p:cNvSpPr/>
          <p:nvPr/>
        </p:nvSpPr>
        <p:spPr>
          <a:xfrm>
            <a:off x="187619" y="1628755"/>
            <a:ext cx="11874674" cy="4857907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78" name="ScrollbarVertical"/>
          <p:cNvGrpSpPr/>
          <p:nvPr>
            <p:custDataLst>
              <p:custData r:id="rId3"/>
            </p:custDataLst>
          </p:nvPr>
        </p:nvGrpSpPr>
        <p:grpSpPr>
          <a:xfrm>
            <a:off x="11902791" y="1628756"/>
            <a:ext cx="148019" cy="4834606"/>
            <a:chOff x="4583850" y="1543109"/>
            <a:chExt cx="60810" cy="3562291"/>
          </a:xfrm>
        </p:grpSpPr>
        <p:sp>
          <p:nvSpPr>
            <p:cNvPr id="82" name="Background"/>
            <p:cNvSpPr>
              <a:spLocks/>
            </p:cNvSpPr>
            <p:nvPr/>
          </p:nvSpPr>
          <p:spPr>
            <a:xfrm>
              <a:off x="4583850" y="1543109"/>
              <a:ext cx="60799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83" name="Slider"/>
            <p:cNvSpPr>
              <a:spLocks/>
            </p:cNvSpPr>
            <p:nvPr/>
          </p:nvSpPr>
          <p:spPr>
            <a:xfrm>
              <a:off x="4583861" y="1842087"/>
              <a:ext cx="60799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84" name="UpArrow"/>
            <p:cNvSpPr>
              <a:spLocks/>
            </p:cNvSpPr>
            <p:nvPr/>
          </p:nvSpPr>
          <p:spPr>
            <a:xfrm>
              <a:off x="4601334" y="1564561"/>
              <a:ext cx="26296" cy="47163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85" name="DownArrow"/>
            <p:cNvSpPr>
              <a:spLocks/>
            </p:cNvSpPr>
            <p:nvPr/>
          </p:nvSpPr>
          <p:spPr>
            <a:xfrm rot="10800000">
              <a:off x="4601334" y="5039778"/>
              <a:ext cx="26296" cy="47163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6" name="ScrollbarHorizontal"/>
          <p:cNvGrpSpPr/>
          <p:nvPr>
            <p:custDataLst>
              <p:custData r:id="rId4"/>
            </p:custDataLst>
          </p:nvPr>
        </p:nvGrpSpPr>
        <p:grpSpPr>
          <a:xfrm>
            <a:off x="185827" y="6316247"/>
            <a:ext cx="11704234" cy="147145"/>
            <a:chOff x="2779777" y="3355421"/>
            <a:chExt cx="3584447" cy="14182"/>
          </a:xfrm>
        </p:grpSpPr>
        <p:sp>
          <p:nvSpPr>
            <p:cNvPr id="87" name="Background"/>
            <p:cNvSpPr>
              <a:spLocks/>
            </p:cNvSpPr>
            <p:nvPr/>
          </p:nvSpPr>
          <p:spPr>
            <a:xfrm>
              <a:off x="2779777" y="3355421"/>
              <a:ext cx="3584447" cy="14179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8" name="Slider"/>
            <p:cNvSpPr>
              <a:spLocks/>
            </p:cNvSpPr>
            <p:nvPr/>
          </p:nvSpPr>
          <p:spPr>
            <a:xfrm>
              <a:off x="2915411" y="3355424"/>
              <a:ext cx="145380" cy="14179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LeftArrow"/>
            <p:cNvSpPr>
              <a:spLocks/>
            </p:cNvSpPr>
            <p:nvPr/>
          </p:nvSpPr>
          <p:spPr>
            <a:xfrm rot="16200000">
              <a:off x="2800851" y="3348912"/>
              <a:ext cx="6168" cy="2728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ightArrow"/>
            <p:cNvSpPr>
              <a:spLocks/>
            </p:cNvSpPr>
            <p:nvPr/>
          </p:nvSpPr>
          <p:spPr>
            <a:xfrm rot="5400000">
              <a:off x="6327361" y="3349822"/>
              <a:ext cx="6168" cy="26851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92" name="Table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244451"/>
              </p:ext>
            </p:extLst>
          </p:nvPr>
        </p:nvGraphicFramePr>
        <p:xfrm>
          <a:off x="448559" y="1986824"/>
          <a:ext cx="10394436" cy="396091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1247735639"/>
                    </a:ext>
                  </a:extLst>
                </a:gridCol>
                <a:gridCol w="1161026">
                  <a:extLst>
                    <a:ext uri="{9D8B030D-6E8A-4147-A177-3AD203B41FA5}">
                      <a16:colId xmlns:a16="http://schemas.microsoft.com/office/drawing/2014/main" val="394534581"/>
                    </a:ext>
                  </a:extLst>
                </a:gridCol>
                <a:gridCol w="995165">
                  <a:extLst>
                    <a:ext uri="{9D8B030D-6E8A-4147-A177-3AD203B41FA5}">
                      <a16:colId xmlns:a16="http://schemas.microsoft.com/office/drawing/2014/main" val="3189217658"/>
                    </a:ext>
                  </a:extLst>
                </a:gridCol>
                <a:gridCol w="1169283">
                  <a:extLst>
                    <a:ext uri="{9D8B030D-6E8A-4147-A177-3AD203B41FA5}">
                      <a16:colId xmlns:a16="http://schemas.microsoft.com/office/drawing/2014/main" val="988464603"/>
                    </a:ext>
                  </a:extLst>
                </a:gridCol>
                <a:gridCol w="876962">
                  <a:extLst>
                    <a:ext uri="{9D8B030D-6E8A-4147-A177-3AD203B41FA5}">
                      <a16:colId xmlns:a16="http://schemas.microsoft.com/office/drawing/2014/main" val="304578684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611504155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4102906449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1080784064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889459014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889194667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1490674840"/>
                    </a:ext>
                  </a:extLst>
                </a:gridCol>
              </a:tblGrid>
              <a:tr h="4234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Rank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Name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Conference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Division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Points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Rebounds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Assists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Steals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Blocks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Turnovers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Fouls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1476822"/>
                  </a:ext>
                </a:extLst>
              </a:tr>
              <a:tr h="4234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 err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TeamName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30.00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20.00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8.00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3.00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5.00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4.00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5.00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259353"/>
                  </a:ext>
                </a:extLst>
              </a:tr>
              <a:tr h="3460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436513"/>
                  </a:ext>
                </a:extLst>
              </a:tr>
              <a:tr h="346003">
                <a:tc>
                  <a:txBody>
                    <a:bodyPr/>
                    <a:lstStyle/>
                    <a:p>
                      <a:pPr algn="ctr"/>
                      <a:endParaRPr lang="en-US" altLang="zh-CN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0042946"/>
                  </a:ext>
                </a:extLst>
              </a:tr>
              <a:tr h="346003">
                <a:tc>
                  <a:txBody>
                    <a:bodyPr/>
                    <a:lstStyle/>
                    <a:p>
                      <a:pPr algn="ctr"/>
                      <a:endParaRPr lang="en-US" altLang="zh-CN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1832218"/>
                  </a:ext>
                </a:extLst>
              </a:tr>
              <a:tr h="346003">
                <a:tc>
                  <a:txBody>
                    <a:bodyPr/>
                    <a:lstStyle/>
                    <a:p>
                      <a:pPr algn="ctr"/>
                      <a:endParaRPr lang="en-US" altLang="zh-CN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3976179"/>
                  </a:ext>
                </a:extLst>
              </a:tr>
              <a:tr h="346003">
                <a:tc>
                  <a:txBody>
                    <a:bodyPr/>
                    <a:lstStyle/>
                    <a:p>
                      <a:pPr algn="ctr"/>
                      <a:endParaRPr lang="en-US" altLang="zh-CN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6722246"/>
                  </a:ext>
                </a:extLst>
              </a:tr>
              <a:tr h="346003">
                <a:tc>
                  <a:txBody>
                    <a:bodyPr/>
                    <a:lstStyle/>
                    <a:p>
                      <a:pPr algn="ctr"/>
                      <a:endParaRPr lang="en-US" altLang="zh-CN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1136526"/>
                  </a:ext>
                </a:extLst>
              </a:tr>
              <a:tr h="346003">
                <a:tc>
                  <a:txBody>
                    <a:bodyPr/>
                    <a:lstStyle/>
                    <a:p>
                      <a:pPr algn="ctr"/>
                      <a:endParaRPr lang="en-US" altLang="zh-CN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3168923"/>
                  </a:ext>
                </a:extLst>
              </a:tr>
              <a:tr h="346003">
                <a:tc>
                  <a:txBody>
                    <a:bodyPr/>
                    <a:lstStyle/>
                    <a:p>
                      <a:pPr algn="ctr"/>
                      <a:endParaRPr lang="en-US" altLang="zh-CN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171502"/>
                  </a:ext>
                </a:extLst>
              </a:tr>
              <a:tr h="346003">
                <a:tc>
                  <a:txBody>
                    <a:bodyPr/>
                    <a:lstStyle/>
                    <a:p>
                      <a:pPr algn="ctr"/>
                      <a:endParaRPr lang="en-US" altLang="zh-CN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5002683"/>
                  </a:ext>
                </a:extLst>
              </a:tr>
            </a:tbl>
          </a:graphicData>
        </a:graphic>
      </p:graphicFrame>
      <p:grpSp>
        <p:nvGrpSpPr>
          <p:cNvPr id="43" name="Group 42"/>
          <p:cNvGrpSpPr/>
          <p:nvPr/>
        </p:nvGrpSpPr>
        <p:grpSpPr>
          <a:xfrm>
            <a:off x="1592135" y="1106659"/>
            <a:ext cx="1463653" cy="240015"/>
            <a:chOff x="7231328" y="2119831"/>
            <a:chExt cx="1463653" cy="240015"/>
          </a:xfrm>
        </p:grpSpPr>
        <p:sp>
          <p:nvSpPr>
            <p:cNvPr id="44" name="Content"/>
            <p:cNvSpPr>
              <a:spLocks/>
            </p:cNvSpPr>
            <p:nvPr/>
          </p:nvSpPr>
          <p:spPr>
            <a:xfrm>
              <a:off x="7231328" y="2119831"/>
              <a:ext cx="1463653" cy="24001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altLang="zh-CN" sz="10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Regular Season</a:t>
              </a:r>
              <a:endParaRPr lang="en-US" sz="10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5" name="DownArrow"/>
            <p:cNvSpPr>
              <a:spLocks noChangeAspect="1"/>
            </p:cNvSpPr>
            <p:nvPr/>
          </p:nvSpPr>
          <p:spPr>
            <a:xfrm rot="10800000">
              <a:off x="8508883" y="2203520"/>
              <a:ext cx="135298" cy="108456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352652" y="1114337"/>
            <a:ext cx="1109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Matchup Type:</a:t>
            </a:r>
            <a:endParaRPr lang="zh-CN" altLang="en-US" sz="1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4439147" y="1114337"/>
            <a:ext cx="1463653" cy="240015"/>
            <a:chOff x="7231328" y="2119831"/>
            <a:chExt cx="1463653" cy="240015"/>
          </a:xfrm>
        </p:grpSpPr>
        <p:sp>
          <p:nvSpPr>
            <p:cNvPr id="53" name="Content"/>
            <p:cNvSpPr>
              <a:spLocks/>
            </p:cNvSpPr>
            <p:nvPr/>
          </p:nvSpPr>
          <p:spPr>
            <a:xfrm>
              <a:off x="7231328" y="2119831"/>
              <a:ext cx="1463653" cy="24001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Points</a:t>
              </a:r>
            </a:p>
          </p:txBody>
        </p:sp>
        <p:sp>
          <p:nvSpPr>
            <p:cNvPr id="54" name="DownArrow"/>
            <p:cNvSpPr>
              <a:spLocks noChangeAspect="1"/>
            </p:cNvSpPr>
            <p:nvPr/>
          </p:nvSpPr>
          <p:spPr>
            <a:xfrm rot="10800000">
              <a:off x="8508883" y="2203520"/>
              <a:ext cx="135298" cy="108456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199664" y="1122015"/>
            <a:ext cx="1109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Rank by:</a:t>
            </a:r>
            <a:endParaRPr lang="zh-CN" altLang="en-US" sz="1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7267179" y="1124360"/>
            <a:ext cx="1463653" cy="240015"/>
            <a:chOff x="7231328" y="2119831"/>
            <a:chExt cx="1463653" cy="240015"/>
          </a:xfrm>
        </p:grpSpPr>
        <p:sp>
          <p:nvSpPr>
            <p:cNvPr id="57" name="Content"/>
            <p:cNvSpPr>
              <a:spLocks/>
            </p:cNvSpPr>
            <p:nvPr/>
          </p:nvSpPr>
          <p:spPr>
            <a:xfrm>
              <a:off x="7231328" y="2119831"/>
              <a:ext cx="1463653" cy="24001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Average</a:t>
              </a:r>
            </a:p>
          </p:txBody>
        </p:sp>
        <p:sp>
          <p:nvSpPr>
            <p:cNvPr id="58" name="DownArrow"/>
            <p:cNvSpPr>
              <a:spLocks noChangeAspect="1"/>
            </p:cNvSpPr>
            <p:nvPr/>
          </p:nvSpPr>
          <p:spPr>
            <a:xfrm rot="10800000">
              <a:off x="8508883" y="2203520"/>
              <a:ext cx="135298" cy="108456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027696" y="1132038"/>
            <a:ext cx="1109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View by:</a:t>
            </a:r>
            <a:endParaRPr lang="zh-CN" altLang="en-US" sz="1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41"/>
          <p:cNvSpPr txBox="1"/>
          <p:nvPr/>
        </p:nvSpPr>
        <p:spPr>
          <a:xfrm>
            <a:off x="11786236" y="6554659"/>
            <a:ext cx="3549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18</a:t>
            </a:r>
            <a:endParaRPr lang="zh-CN" altLang="en-US" sz="6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34" name="Content"/>
          <p:cNvSpPr/>
          <p:nvPr>
            <p:custDataLst>
              <p:custData r:id="rId5"/>
            </p:custDataLst>
          </p:nvPr>
        </p:nvSpPr>
        <p:spPr>
          <a:xfrm>
            <a:off x="9255967" y="1114814"/>
            <a:ext cx="675433" cy="27183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altLang="zh-CN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Search</a:t>
            </a:r>
            <a:endParaRPr lang="en-US" sz="10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27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hlinkClick r:id="rId4" action="ppaction://hlinksldjump"/>
          </p:cNvPr>
          <p:cNvSpPr/>
          <p:nvPr/>
        </p:nvSpPr>
        <p:spPr>
          <a:xfrm>
            <a:off x="287694" y="1388580"/>
            <a:ext cx="1055792" cy="334068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Eastern</a:t>
            </a:r>
          </a:p>
        </p:txBody>
      </p:sp>
      <p:sp>
        <p:nvSpPr>
          <p:cNvPr id="15" name="Rectangle 14">
            <a:hlinkClick r:id="rId5" action="ppaction://hlinksldjump"/>
          </p:cNvPr>
          <p:cNvSpPr/>
          <p:nvPr/>
        </p:nvSpPr>
        <p:spPr>
          <a:xfrm>
            <a:off x="1350299" y="1388579"/>
            <a:ext cx="1254682" cy="34089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Western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81981" y="1708262"/>
            <a:ext cx="11665178" cy="4577438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Teams Main</a:t>
            </a:r>
            <a:endParaRPr lang="en-US" dirty="0"/>
          </a:p>
        </p:txBody>
      </p:sp>
      <p:sp>
        <p:nvSpPr>
          <p:cNvPr id="61" name="Content">
            <a:hlinkClick r:id="rId6" action="ppaction://hlinksldjump"/>
          </p:cNvPr>
          <p:cNvSpPr/>
          <p:nvPr>
            <p:custDataLst>
              <p:custData r:id="rId1"/>
            </p:custDataLst>
          </p:nvPr>
        </p:nvSpPr>
        <p:spPr>
          <a:xfrm>
            <a:off x="112227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Back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Content"/>
          <p:cNvSpPr txBox="1"/>
          <p:nvPr/>
        </p:nvSpPr>
        <p:spPr>
          <a:xfrm>
            <a:off x="5313844" y="548693"/>
            <a:ext cx="1554480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Teams Main</a:t>
            </a:r>
            <a:endParaRPr lang="en-US" sz="1600" dirty="0">
              <a:solidFill>
                <a:schemeClr val="tx2">
                  <a:lumMod val="90000"/>
                  <a:lumOff val="1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1271177" y="11299360"/>
            <a:ext cx="3549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3</a:t>
            </a:r>
            <a:endParaRPr lang="zh-CN" altLang="en-US" sz="6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429" name="TextBox 428"/>
          <p:cNvSpPr txBox="1"/>
          <p:nvPr/>
        </p:nvSpPr>
        <p:spPr>
          <a:xfrm>
            <a:off x="11824336" y="6545134"/>
            <a:ext cx="3549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3</a:t>
            </a:r>
            <a:endParaRPr lang="zh-CN" altLang="en-US" sz="6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41552" y="1876584"/>
            <a:ext cx="3797665" cy="4175439"/>
            <a:chOff x="341552" y="1889110"/>
            <a:chExt cx="3797665" cy="4175439"/>
          </a:xfrm>
        </p:grpSpPr>
        <p:sp>
          <p:nvSpPr>
            <p:cNvPr id="152" name="Rectangle 151">
              <a:hlinkClick r:id="" action="ppaction://noaction"/>
            </p:cNvPr>
            <p:cNvSpPr/>
            <p:nvPr/>
          </p:nvSpPr>
          <p:spPr>
            <a:xfrm>
              <a:off x="341552" y="1889110"/>
              <a:ext cx="3795394" cy="340899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Atlantic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1552" y="2234268"/>
              <a:ext cx="3795393" cy="762049"/>
              <a:chOff x="341552" y="2234268"/>
              <a:chExt cx="3795393" cy="762049"/>
            </a:xfrm>
          </p:grpSpPr>
          <p:sp>
            <p:nvSpPr>
              <p:cNvPr id="190" name="Rectangle 189"/>
              <p:cNvSpPr/>
              <p:nvPr/>
            </p:nvSpPr>
            <p:spPr>
              <a:xfrm>
                <a:off x="341552" y="2234268"/>
                <a:ext cx="3795393" cy="762049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>
                <a:hlinkClick r:id="rId7" action="ppaction://hlinksldjump"/>
              </p:cNvPr>
              <p:cNvSpPr/>
              <p:nvPr/>
            </p:nvSpPr>
            <p:spPr>
              <a:xfrm>
                <a:off x="370129" y="2314463"/>
                <a:ext cx="590158" cy="610702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700" dirty="0">
                    <a:solidFill>
                      <a:schemeClr val="accent4">
                        <a:lumMod val="75000"/>
                      </a:schemeClr>
                    </a:solidFill>
                  </a:rPr>
                  <a:t>Logo</a:t>
                </a:r>
              </a:p>
            </p:txBody>
          </p:sp>
          <p:sp>
            <p:nvSpPr>
              <p:cNvPr id="193" name="TextBox 192">
                <a:hlinkClick r:id="rId7" action="ppaction://hlinksldjump"/>
              </p:cNvPr>
              <p:cNvSpPr txBox="1"/>
              <p:nvPr/>
            </p:nvSpPr>
            <p:spPr>
              <a:xfrm>
                <a:off x="987771" y="2303030"/>
                <a:ext cx="1272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Team name</a:t>
                </a:r>
                <a:endParaRPr lang="en-US" sz="1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94" name="TextBox 193">
                <a:hlinkClick r:id="rId7" action="ppaction://hlinksldjump"/>
              </p:cNvPr>
              <p:cNvSpPr txBox="1"/>
              <p:nvPr/>
            </p:nvSpPr>
            <p:spPr>
              <a:xfrm>
                <a:off x="1141682" y="2643850"/>
                <a:ext cx="6328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Roster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95" name="TextBox 194">
                <a:hlinkClick r:id="rId8" action="ppaction://hlinksldjump"/>
              </p:cNvPr>
              <p:cNvSpPr txBox="1"/>
              <p:nvPr/>
            </p:nvSpPr>
            <p:spPr>
              <a:xfrm>
                <a:off x="1990419" y="2644589"/>
                <a:ext cx="8065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Matchup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96" name="TextBox 195">
                <a:hlinkClick r:id="rId9" action="ppaction://hlinksldjump"/>
              </p:cNvPr>
              <p:cNvSpPr txBox="1"/>
              <p:nvPr/>
            </p:nvSpPr>
            <p:spPr>
              <a:xfrm>
                <a:off x="2947224" y="2644589"/>
                <a:ext cx="10769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70C0"/>
                    </a:solidFill>
                  </a:rPr>
                  <a:t>First Lineup</a:t>
                </a:r>
              </a:p>
            </p:txBody>
          </p:sp>
        </p:grpSp>
        <p:grpSp>
          <p:nvGrpSpPr>
            <p:cNvPr id="281" name="Group 280"/>
            <p:cNvGrpSpPr/>
            <p:nvPr/>
          </p:nvGrpSpPr>
          <p:grpSpPr>
            <a:xfrm>
              <a:off x="341552" y="3000576"/>
              <a:ext cx="3795393" cy="762049"/>
              <a:chOff x="341552" y="2234268"/>
              <a:chExt cx="3795393" cy="762049"/>
            </a:xfrm>
          </p:grpSpPr>
          <p:sp>
            <p:nvSpPr>
              <p:cNvPr id="282" name="Rectangle 281"/>
              <p:cNvSpPr/>
              <p:nvPr/>
            </p:nvSpPr>
            <p:spPr>
              <a:xfrm>
                <a:off x="341552" y="2234268"/>
                <a:ext cx="3795393" cy="762049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Oval 282">
                <a:hlinkClick r:id="rId7" action="ppaction://hlinksldjump"/>
              </p:cNvPr>
              <p:cNvSpPr/>
              <p:nvPr/>
            </p:nvSpPr>
            <p:spPr>
              <a:xfrm>
                <a:off x="370129" y="2314463"/>
                <a:ext cx="590158" cy="610702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700" dirty="0">
                    <a:solidFill>
                      <a:schemeClr val="accent4">
                        <a:lumMod val="75000"/>
                      </a:schemeClr>
                    </a:solidFill>
                  </a:rPr>
                  <a:t>Logo</a:t>
                </a:r>
              </a:p>
            </p:txBody>
          </p:sp>
          <p:sp>
            <p:nvSpPr>
              <p:cNvPr id="284" name="TextBox 283">
                <a:hlinkClick r:id="rId7" action="ppaction://hlinksldjump"/>
              </p:cNvPr>
              <p:cNvSpPr txBox="1"/>
              <p:nvPr/>
            </p:nvSpPr>
            <p:spPr>
              <a:xfrm>
                <a:off x="987771" y="2303030"/>
                <a:ext cx="1272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Team name</a:t>
                </a:r>
                <a:endParaRPr lang="en-US" sz="1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85" name="TextBox 284">
                <a:hlinkClick r:id="rId7" action="ppaction://hlinksldjump"/>
              </p:cNvPr>
              <p:cNvSpPr txBox="1"/>
              <p:nvPr/>
            </p:nvSpPr>
            <p:spPr>
              <a:xfrm>
                <a:off x="1141682" y="2643850"/>
                <a:ext cx="6328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Roster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86" name="TextBox 285">
                <a:hlinkClick r:id="rId8" action="ppaction://hlinksldjump"/>
              </p:cNvPr>
              <p:cNvSpPr txBox="1"/>
              <p:nvPr/>
            </p:nvSpPr>
            <p:spPr>
              <a:xfrm>
                <a:off x="1990419" y="2644589"/>
                <a:ext cx="8065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Matchup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87" name="TextBox 286">
                <a:hlinkClick r:id="rId9" action="ppaction://hlinksldjump"/>
              </p:cNvPr>
              <p:cNvSpPr txBox="1"/>
              <p:nvPr/>
            </p:nvSpPr>
            <p:spPr>
              <a:xfrm>
                <a:off x="2947224" y="2644589"/>
                <a:ext cx="10769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70C0"/>
                    </a:solidFill>
                  </a:rPr>
                  <a:t>First Lineup</a:t>
                </a:r>
              </a:p>
            </p:txBody>
          </p:sp>
        </p:grpSp>
        <p:grpSp>
          <p:nvGrpSpPr>
            <p:cNvPr id="288" name="Group 287"/>
            <p:cNvGrpSpPr/>
            <p:nvPr/>
          </p:nvGrpSpPr>
          <p:grpSpPr>
            <a:xfrm>
              <a:off x="341552" y="3770584"/>
              <a:ext cx="3795393" cy="762049"/>
              <a:chOff x="341552" y="2234268"/>
              <a:chExt cx="3795393" cy="762049"/>
            </a:xfrm>
          </p:grpSpPr>
          <p:sp>
            <p:nvSpPr>
              <p:cNvPr id="289" name="Rectangle 288"/>
              <p:cNvSpPr/>
              <p:nvPr/>
            </p:nvSpPr>
            <p:spPr>
              <a:xfrm>
                <a:off x="341552" y="2234268"/>
                <a:ext cx="3795393" cy="762049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Oval 300">
                <a:hlinkClick r:id="rId7" action="ppaction://hlinksldjump"/>
              </p:cNvPr>
              <p:cNvSpPr/>
              <p:nvPr/>
            </p:nvSpPr>
            <p:spPr>
              <a:xfrm>
                <a:off x="370129" y="2314463"/>
                <a:ext cx="590158" cy="610702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700" dirty="0">
                    <a:solidFill>
                      <a:schemeClr val="accent4">
                        <a:lumMod val="75000"/>
                      </a:schemeClr>
                    </a:solidFill>
                  </a:rPr>
                  <a:t>Logo</a:t>
                </a:r>
              </a:p>
            </p:txBody>
          </p:sp>
          <p:sp>
            <p:nvSpPr>
              <p:cNvPr id="302" name="TextBox 301">
                <a:hlinkClick r:id="rId7" action="ppaction://hlinksldjump"/>
              </p:cNvPr>
              <p:cNvSpPr txBox="1"/>
              <p:nvPr/>
            </p:nvSpPr>
            <p:spPr>
              <a:xfrm>
                <a:off x="987771" y="2303030"/>
                <a:ext cx="1272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Team name</a:t>
                </a:r>
                <a:endParaRPr lang="en-US" sz="1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03" name="TextBox 302">
                <a:hlinkClick r:id="rId7" action="ppaction://hlinksldjump"/>
              </p:cNvPr>
              <p:cNvSpPr txBox="1"/>
              <p:nvPr/>
            </p:nvSpPr>
            <p:spPr>
              <a:xfrm>
                <a:off x="1141682" y="2643850"/>
                <a:ext cx="6328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Roster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04" name="TextBox 303">
                <a:hlinkClick r:id="rId8" action="ppaction://hlinksldjump"/>
              </p:cNvPr>
              <p:cNvSpPr txBox="1"/>
              <p:nvPr/>
            </p:nvSpPr>
            <p:spPr>
              <a:xfrm>
                <a:off x="1990419" y="2644589"/>
                <a:ext cx="8065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Matchup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05" name="TextBox 304">
                <a:hlinkClick r:id="rId9" action="ppaction://hlinksldjump"/>
              </p:cNvPr>
              <p:cNvSpPr txBox="1"/>
              <p:nvPr/>
            </p:nvSpPr>
            <p:spPr>
              <a:xfrm>
                <a:off x="2947224" y="2644589"/>
                <a:ext cx="10769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70C0"/>
                    </a:solidFill>
                  </a:rPr>
                  <a:t>First Lineup</a:t>
                </a:r>
              </a:p>
            </p:txBody>
          </p:sp>
        </p:grpSp>
        <p:grpSp>
          <p:nvGrpSpPr>
            <p:cNvPr id="313" name="Group 312"/>
            <p:cNvGrpSpPr/>
            <p:nvPr/>
          </p:nvGrpSpPr>
          <p:grpSpPr>
            <a:xfrm>
              <a:off x="343824" y="4536686"/>
              <a:ext cx="3795393" cy="762049"/>
              <a:chOff x="341552" y="2234268"/>
              <a:chExt cx="3795393" cy="762049"/>
            </a:xfrm>
          </p:grpSpPr>
          <p:sp>
            <p:nvSpPr>
              <p:cNvPr id="314" name="Rectangle 313"/>
              <p:cNvSpPr/>
              <p:nvPr/>
            </p:nvSpPr>
            <p:spPr>
              <a:xfrm>
                <a:off x="341552" y="2234268"/>
                <a:ext cx="3795393" cy="762049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Oval 314">
                <a:hlinkClick r:id="rId7" action="ppaction://hlinksldjump"/>
              </p:cNvPr>
              <p:cNvSpPr/>
              <p:nvPr/>
            </p:nvSpPr>
            <p:spPr>
              <a:xfrm>
                <a:off x="370129" y="2314463"/>
                <a:ext cx="590158" cy="610702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700" dirty="0">
                    <a:solidFill>
                      <a:schemeClr val="accent4">
                        <a:lumMod val="75000"/>
                      </a:schemeClr>
                    </a:solidFill>
                  </a:rPr>
                  <a:t>Logo</a:t>
                </a:r>
              </a:p>
            </p:txBody>
          </p:sp>
          <p:sp>
            <p:nvSpPr>
              <p:cNvPr id="316" name="TextBox 315">
                <a:hlinkClick r:id="rId7" action="ppaction://hlinksldjump"/>
              </p:cNvPr>
              <p:cNvSpPr txBox="1"/>
              <p:nvPr/>
            </p:nvSpPr>
            <p:spPr>
              <a:xfrm>
                <a:off x="987771" y="2303030"/>
                <a:ext cx="1272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Team name</a:t>
                </a:r>
                <a:endParaRPr lang="en-US" sz="1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17" name="TextBox 316">
                <a:hlinkClick r:id="rId7" action="ppaction://hlinksldjump"/>
              </p:cNvPr>
              <p:cNvSpPr txBox="1"/>
              <p:nvPr/>
            </p:nvSpPr>
            <p:spPr>
              <a:xfrm>
                <a:off x="1141682" y="2643850"/>
                <a:ext cx="6328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Roster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18" name="TextBox 317">
                <a:hlinkClick r:id="rId8" action="ppaction://hlinksldjump"/>
              </p:cNvPr>
              <p:cNvSpPr txBox="1"/>
              <p:nvPr/>
            </p:nvSpPr>
            <p:spPr>
              <a:xfrm>
                <a:off x="1990419" y="2644589"/>
                <a:ext cx="8065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Matchup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19" name="TextBox 318">
                <a:hlinkClick r:id="rId9" action="ppaction://hlinksldjump"/>
              </p:cNvPr>
              <p:cNvSpPr txBox="1"/>
              <p:nvPr/>
            </p:nvSpPr>
            <p:spPr>
              <a:xfrm>
                <a:off x="2947224" y="2644589"/>
                <a:ext cx="10769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70C0"/>
                    </a:solidFill>
                  </a:rPr>
                  <a:t>First Lineup</a:t>
                </a:r>
              </a:p>
            </p:txBody>
          </p:sp>
        </p:grpSp>
        <p:grpSp>
          <p:nvGrpSpPr>
            <p:cNvPr id="320" name="Group 319"/>
            <p:cNvGrpSpPr/>
            <p:nvPr/>
          </p:nvGrpSpPr>
          <p:grpSpPr>
            <a:xfrm>
              <a:off x="341552" y="5302500"/>
              <a:ext cx="3795393" cy="762049"/>
              <a:chOff x="341552" y="2234268"/>
              <a:chExt cx="3795393" cy="762049"/>
            </a:xfrm>
          </p:grpSpPr>
          <p:sp>
            <p:nvSpPr>
              <p:cNvPr id="321" name="Rectangle 320"/>
              <p:cNvSpPr/>
              <p:nvPr/>
            </p:nvSpPr>
            <p:spPr>
              <a:xfrm>
                <a:off x="341552" y="2234268"/>
                <a:ext cx="3795393" cy="762049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Oval 321">
                <a:hlinkClick r:id="rId7" action="ppaction://hlinksldjump"/>
              </p:cNvPr>
              <p:cNvSpPr/>
              <p:nvPr/>
            </p:nvSpPr>
            <p:spPr>
              <a:xfrm>
                <a:off x="370129" y="2314463"/>
                <a:ext cx="590158" cy="610702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700" dirty="0">
                    <a:solidFill>
                      <a:schemeClr val="accent4">
                        <a:lumMod val="75000"/>
                      </a:schemeClr>
                    </a:solidFill>
                  </a:rPr>
                  <a:t>Logo</a:t>
                </a:r>
              </a:p>
            </p:txBody>
          </p:sp>
          <p:sp>
            <p:nvSpPr>
              <p:cNvPr id="323" name="TextBox 322">
                <a:hlinkClick r:id="rId7" action="ppaction://hlinksldjump"/>
              </p:cNvPr>
              <p:cNvSpPr txBox="1"/>
              <p:nvPr/>
            </p:nvSpPr>
            <p:spPr>
              <a:xfrm>
                <a:off x="987771" y="2303030"/>
                <a:ext cx="1272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Team name</a:t>
                </a:r>
                <a:endParaRPr lang="en-US" sz="1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24" name="TextBox 323">
                <a:hlinkClick r:id="rId7" action="ppaction://hlinksldjump"/>
              </p:cNvPr>
              <p:cNvSpPr txBox="1"/>
              <p:nvPr/>
            </p:nvSpPr>
            <p:spPr>
              <a:xfrm>
                <a:off x="1141682" y="2643850"/>
                <a:ext cx="6328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Roster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25" name="TextBox 324">
                <a:hlinkClick r:id="rId8" action="ppaction://hlinksldjump"/>
              </p:cNvPr>
              <p:cNvSpPr txBox="1"/>
              <p:nvPr/>
            </p:nvSpPr>
            <p:spPr>
              <a:xfrm>
                <a:off x="1990419" y="2644589"/>
                <a:ext cx="8065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Matchup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26" name="TextBox 325">
                <a:hlinkClick r:id="rId9" action="ppaction://hlinksldjump"/>
              </p:cNvPr>
              <p:cNvSpPr txBox="1"/>
              <p:nvPr/>
            </p:nvSpPr>
            <p:spPr>
              <a:xfrm>
                <a:off x="2947224" y="2644589"/>
                <a:ext cx="10769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70C0"/>
                    </a:solidFill>
                  </a:rPr>
                  <a:t>First Lineup</a:t>
                </a:r>
              </a:p>
            </p:txBody>
          </p:sp>
        </p:grpSp>
      </p:grpSp>
      <p:grpSp>
        <p:nvGrpSpPr>
          <p:cNvPr id="327" name="Group 326"/>
          <p:cNvGrpSpPr/>
          <p:nvPr/>
        </p:nvGrpSpPr>
        <p:grpSpPr>
          <a:xfrm>
            <a:off x="4214183" y="1876584"/>
            <a:ext cx="3797665" cy="4175439"/>
            <a:chOff x="341552" y="1889110"/>
            <a:chExt cx="3797665" cy="4175439"/>
          </a:xfrm>
        </p:grpSpPr>
        <p:sp>
          <p:nvSpPr>
            <p:cNvPr id="328" name="Rectangle 327">
              <a:hlinkClick r:id="" action="ppaction://noaction"/>
            </p:cNvPr>
            <p:cNvSpPr/>
            <p:nvPr/>
          </p:nvSpPr>
          <p:spPr>
            <a:xfrm>
              <a:off x="341552" y="1889110"/>
              <a:ext cx="3795394" cy="340899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Central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329" name="Group 328"/>
            <p:cNvGrpSpPr/>
            <p:nvPr/>
          </p:nvGrpSpPr>
          <p:grpSpPr>
            <a:xfrm>
              <a:off x="341552" y="2234268"/>
              <a:ext cx="3795393" cy="762049"/>
              <a:chOff x="341552" y="2234268"/>
              <a:chExt cx="3795393" cy="762049"/>
            </a:xfrm>
          </p:grpSpPr>
          <p:sp>
            <p:nvSpPr>
              <p:cNvPr id="358" name="Rectangle 357"/>
              <p:cNvSpPr/>
              <p:nvPr/>
            </p:nvSpPr>
            <p:spPr>
              <a:xfrm>
                <a:off x="341552" y="2234268"/>
                <a:ext cx="3795393" cy="762049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9" name="Oval 358">
                <a:hlinkClick r:id="rId7" action="ppaction://hlinksldjump"/>
              </p:cNvPr>
              <p:cNvSpPr/>
              <p:nvPr/>
            </p:nvSpPr>
            <p:spPr>
              <a:xfrm>
                <a:off x="370129" y="2314463"/>
                <a:ext cx="590158" cy="610702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700" dirty="0">
                    <a:solidFill>
                      <a:schemeClr val="accent4">
                        <a:lumMod val="75000"/>
                      </a:schemeClr>
                    </a:solidFill>
                  </a:rPr>
                  <a:t>Logo</a:t>
                </a:r>
              </a:p>
            </p:txBody>
          </p:sp>
          <p:sp>
            <p:nvSpPr>
              <p:cNvPr id="360" name="TextBox 359">
                <a:hlinkClick r:id="rId7" action="ppaction://hlinksldjump"/>
              </p:cNvPr>
              <p:cNvSpPr txBox="1"/>
              <p:nvPr/>
            </p:nvSpPr>
            <p:spPr>
              <a:xfrm>
                <a:off x="987771" y="2303030"/>
                <a:ext cx="1272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Team name</a:t>
                </a:r>
                <a:endParaRPr lang="en-US" sz="1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61" name="TextBox 360">
                <a:hlinkClick r:id="rId7" action="ppaction://hlinksldjump"/>
              </p:cNvPr>
              <p:cNvSpPr txBox="1"/>
              <p:nvPr/>
            </p:nvSpPr>
            <p:spPr>
              <a:xfrm>
                <a:off x="1141682" y="2643850"/>
                <a:ext cx="6328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Roster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62" name="TextBox 361">
                <a:hlinkClick r:id="rId8" action="ppaction://hlinksldjump"/>
              </p:cNvPr>
              <p:cNvSpPr txBox="1"/>
              <p:nvPr/>
            </p:nvSpPr>
            <p:spPr>
              <a:xfrm>
                <a:off x="1990419" y="2644589"/>
                <a:ext cx="8065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Matchup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63" name="TextBox 362">
                <a:hlinkClick r:id="rId9" action="ppaction://hlinksldjump"/>
              </p:cNvPr>
              <p:cNvSpPr txBox="1"/>
              <p:nvPr/>
            </p:nvSpPr>
            <p:spPr>
              <a:xfrm>
                <a:off x="2947224" y="2644589"/>
                <a:ext cx="10769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70C0"/>
                    </a:solidFill>
                  </a:rPr>
                  <a:t>First Lineup</a:t>
                </a:r>
              </a:p>
            </p:txBody>
          </p:sp>
        </p:grpSp>
        <p:grpSp>
          <p:nvGrpSpPr>
            <p:cNvPr id="330" name="Group 329"/>
            <p:cNvGrpSpPr/>
            <p:nvPr/>
          </p:nvGrpSpPr>
          <p:grpSpPr>
            <a:xfrm>
              <a:off x="341552" y="3000576"/>
              <a:ext cx="3795393" cy="762049"/>
              <a:chOff x="341552" y="2234268"/>
              <a:chExt cx="3795393" cy="762049"/>
            </a:xfrm>
          </p:grpSpPr>
          <p:sp>
            <p:nvSpPr>
              <p:cNvPr id="352" name="Rectangle 351"/>
              <p:cNvSpPr/>
              <p:nvPr/>
            </p:nvSpPr>
            <p:spPr>
              <a:xfrm>
                <a:off x="341552" y="2234268"/>
                <a:ext cx="3795393" cy="762049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3" name="Oval 352">
                <a:hlinkClick r:id="rId7" action="ppaction://hlinksldjump"/>
              </p:cNvPr>
              <p:cNvSpPr/>
              <p:nvPr/>
            </p:nvSpPr>
            <p:spPr>
              <a:xfrm>
                <a:off x="370129" y="2314463"/>
                <a:ext cx="590158" cy="610702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700" dirty="0">
                    <a:solidFill>
                      <a:schemeClr val="accent4">
                        <a:lumMod val="75000"/>
                      </a:schemeClr>
                    </a:solidFill>
                  </a:rPr>
                  <a:t>Logo</a:t>
                </a:r>
              </a:p>
            </p:txBody>
          </p:sp>
          <p:sp>
            <p:nvSpPr>
              <p:cNvPr id="354" name="TextBox 353">
                <a:hlinkClick r:id="rId7" action="ppaction://hlinksldjump"/>
              </p:cNvPr>
              <p:cNvSpPr txBox="1"/>
              <p:nvPr/>
            </p:nvSpPr>
            <p:spPr>
              <a:xfrm>
                <a:off x="987771" y="2303030"/>
                <a:ext cx="1272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Team name</a:t>
                </a:r>
                <a:endParaRPr lang="en-US" sz="1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55" name="TextBox 354">
                <a:hlinkClick r:id="rId7" action="ppaction://hlinksldjump"/>
              </p:cNvPr>
              <p:cNvSpPr txBox="1"/>
              <p:nvPr/>
            </p:nvSpPr>
            <p:spPr>
              <a:xfrm>
                <a:off x="1141682" y="2643850"/>
                <a:ext cx="6328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Roster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56" name="TextBox 355">
                <a:hlinkClick r:id="rId8" action="ppaction://hlinksldjump"/>
              </p:cNvPr>
              <p:cNvSpPr txBox="1"/>
              <p:nvPr/>
            </p:nvSpPr>
            <p:spPr>
              <a:xfrm>
                <a:off x="1990419" y="2644589"/>
                <a:ext cx="8065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Matchup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57" name="TextBox 356">
                <a:hlinkClick r:id="rId9" action="ppaction://hlinksldjump"/>
              </p:cNvPr>
              <p:cNvSpPr txBox="1"/>
              <p:nvPr/>
            </p:nvSpPr>
            <p:spPr>
              <a:xfrm>
                <a:off x="2947224" y="2644589"/>
                <a:ext cx="10769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70C0"/>
                    </a:solidFill>
                  </a:rPr>
                  <a:t>First Lineup</a:t>
                </a:r>
              </a:p>
            </p:txBody>
          </p:sp>
        </p:grpSp>
        <p:grpSp>
          <p:nvGrpSpPr>
            <p:cNvPr id="331" name="Group 330"/>
            <p:cNvGrpSpPr/>
            <p:nvPr/>
          </p:nvGrpSpPr>
          <p:grpSpPr>
            <a:xfrm>
              <a:off x="341552" y="3770584"/>
              <a:ext cx="3795393" cy="762049"/>
              <a:chOff x="341552" y="2234268"/>
              <a:chExt cx="3795393" cy="762049"/>
            </a:xfrm>
          </p:grpSpPr>
          <p:sp>
            <p:nvSpPr>
              <p:cNvPr id="346" name="Rectangle 345"/>
              <p:cNvSpPr/>
              <p:nvPr/>
            </p:nvSpPr>
            <p:spPr>
              <a:xfrm>
                <a:off x="341552" y="2234268"/>
                <a:ext cx="3795393" cy="762049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" name="Oval 346">
                <a:hlinkClick r:id="rId7" action="ppaction://hlinksldjump"/>
              </p:cNvPr>
              <p:cNvSpPr/>
              <p:nvPr/>
            </p:nvSpPr>
            <p:spPr>
              <a:xfrm>
                <a:off x="370129" y="2314463"/>
                <a:ext cx="590158" cy="610702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700" dirty="0">
                    <a:solidFill>
                      <a:schemeClr val="accent4">
                        <a:lumMod val="75000"/>
                      </a:schemeClr>
                    </a:solidFill>
                  </a:rPr>
                  <a:t>Logo</a:t>
                </a:r>
              </a:p>
            </p:txBody>
          </p:sp>
          <p:sp>
            <p:nvSpPr>
              <p:cNvPr id="348" name="TextBox 347">
                <a:hlinkClick r:id="rId7" action="ppaction://hlinksldjump"/>
              </p:cNvPr>
              <p:cNvSpPr txBox="1"/>
              <p:nvPr/>
            </p:nvSpPr>
            <p:spPr>
              <a:xfrm>
                <a:off x="987771" y="2303030"/>
                <a:ext cx="1272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Team name</a:t>
                </a:r>
                <a:endParaRPr lang="en-US" sz="1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49" name="TextBox 348">
                <a:hlinkClick r:id="rId7" action="ppaction://hlinksldjump"/>
              </p:cNvPr>
              <p:cNvSpPr txBox="1"/>
              <p:nvPr/>
            </p:nvSpPr>
            <p:spPr>
              <a:xfrm>
                <a:off x="1141682" y="2643850"/>
                <a:ext cx="6328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Roster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50" name="TextBox 349">
                <a:hlinkClick r:id="rId8" action="ppaction://hlinksldjump"/>
              </p:cNvPr>
              <p:cNvSpPr txBox="1"/>
              <p:nvPr/>
            </p:nvSpPr>
            <p:spPr>
              <a:xfrm>
                <a:off x="1990419" y="2644589"/>
                <a:ext cx="8065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Matchup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51" name="TextBox 350">
                <a:hlinkClick r:id="rId9" action="ppaction://hlinksldjump"/>
              </p:cNvPr>
              <p:cNvSpPr txBox="1"/>
              <p:nvPr/>
            </p:nvSpPr>
            <p:spPr>
              <a:xfrm>
                <a:off x="2947224" y="2644589"/>
                <a:ext cx="10769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70C0"/>
                    </a:solidFill>
                  </a:rPr>
                  <a:t>First Lineup</a:t>
                </a:r>
              </a:p>
            </p:txBody>
          </p:sp>
        </p:grpSp>
        <p:grpSp>
          <p:nvGrpSpPr>
            <p:cNvPr id="332" name="Group 331"/>
            <p:cNvGrpSpPr/>
            <p:nvPr/>
          </p:nvGrpSpPr>
          <p:grpSpPr>
            <a:xfrm>
              <a:off x="343824" y="4536686"/>
              <a:ext cx="3795393" cy="762049"/>
              <a:chOff x="341552" y="2234268"/>
              <a:chExt cx="3795393" cy="762049"/>
            </a:xfrm>
          </p:grpSpPr>
          <p:sp>
            <p:nvSpPr>
              <p:cNvPr id="340" name="Rectangle 339"/>
              <p:cNvSpPr/>
              <p:nvPr/>
            </p:nvSpPr>
            <p:spPr>
              <a:xfrm>
                <a:off x="341552" y="2234268"/>
                <a:ext cx="3795393" cy="762049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Oval 340">
                <a:hlinkClick r:id="rId7" action="ppaction://hlinksldjump"/>
              </p:cNvPr>
              <p:cNvSpPr/>
              <p:nvPr/>
            </p:nvSpPr>
            <p:spPr>
              <a:xfrm>
                <a:off x="370129" y="2314463"/>
                <a:ext cx="590158" cy="610702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700" dirty="0">
                    <a:solidFill>
                      <a:schemeClr val="accent4">
                        <a:lumMod val="75000"/>
                      </a:schemeClr>
                    </a:solidFill>
                  </a:rPr>
                  <a:t>Logo</a:t>
                </a:r>
              </a:p>
            </p:txBody>
          </p:sp>
          <p:sp>
            <p:nvSpPr>
              <p:cNvPr id="342" name="TextBox 341">
                <a:hlinkClick r:id="rId7" action="ppaction://hlinksldjump"/>
              </p:cNvPr>
              <p:cNvSpPr txBox="1"/>
              <p:nvPr/>
            </p:nvSpPr>
            <p:spPr>
              <a:xfrm>
                <a:off x="987771" y="2303030"/>
                <a:ext cx="1272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Team name</a:t>
                </a:r>
                <a:endParaRPr lang="en-US" sz="1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43" name="TextBox 342">
                <a:hlinkClick r:id="rId7" action="ppaction://hlinksldjump"/>
              </p:cNvPr>
              <p:cNvSpPr txBox="1"/>
              <p:nvPr/>
            </p:nvSpPr>
            <p:spPr>
              <a:xfrm>
                <a:off x="1141682" y="2643850"/>
                <a:ext cx="6328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Roster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44" name="TextBox 343">
                <a:hlinkClick r:id="rId8" action="ppaction://hlinksldjump"/>
              </p:cNvPr>
              <p:cNvSpPr txBox="1"/>
              <p:nvPr/>
            </p:nvSpPr>
            <p:spPr>
              <a:xfrm>
                <a:off x="1990419" y="2644589"/>
                <a:ext cx="8065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Matchup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45" name="TextBox 344">
                <a:hlinkClick r:id="rId9" action="ppaction://hlinksldjump"/>
              </p:cNvPr>
              <p:cNvSpPr txBox="1"/>
              <p:nvPr/>
            </p:nvSpPr>
            <p:spPr>
              <a:xfrm>
                <a:off x="2947224" y="2644589"/>
                <a:ext cx="10769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70C0"/>
                    </a:solidFill>
                  </a:rPr>
                  <a:t>First Lineup</a:t>
                </a:r>
              </a:p>
            </p:txBody>
          </p:sp>
        </p:grpSp>
        <p:grpSp>
          <p:nvGrpSpPr>
            <p:cNvPr id="333" name="Group 332"/>
            <p:cNvGrpSpPr/>
            <p:nvPr/>
          </p:nvGrpSpPr>
          <p:grpSpPr>
            <a:xfrm>
              <a:off x="341552" y="5302500"/>
              <a:ext cx="3795393" cy="762049"/>
              <a:chOff x="341552" y="2234268"/>
              <a:chExt cx="3795393" cy="762049"/>
            </a:xfrm>
          </p:grpSpPr>
          <p:sp>
            <p:nvSpPr>
              <p:cNvPr id="334" name="Rectangle 333"/>
              <p:cNvSpPr/>
              <p:nvPr/>
            </p:nvSpPr>
            <p:spPr>
              <a:xfrm>
                <a:off x="341552" y="2234268"/>
                <a:ext cx="3795393" cy="762049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hlinkClick r:id="rId7" action="ppaction://hlinksldjump"/>
              </p:cNvPr>
              <p:cNvSpPr/>
              <p:nvPr/>
            </p:nvSpPr>
            <p:spPr>
              <a:xfrm>
                <a:off x="370129" y="2314463"/>
                <a:ext cx="590158" cy="610702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700" dirty="0">
                    <a:solidFill>
                      <a:schemeClr val="accent4">
                        <a:lumMod val="75000"/>
                      </a:schemeClr>
                    </a:solidFill>
                  </a:rPr>
                  <a:t>Logo</a:t>
                </a:r>
              </a:p>
            </p:txBody>
          </p:sp>
          <p:sp>
            <p:nvSpPr>
              <p:cNvPr id="336" name="TextBox 335">
                <a:hlinkClick r:id="rId7" action="ppaction://hlinksldjump"/>
              </p:cNvPr>
              <p:cNvSpPr txBox="1"/>
              <p:nvPr/>
            </p:nvSpPr>
            <p:spPr>
              <a:xfrm>
                <a:off x="987771" y="2303030"/>
                <a:ext cx="1272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Team name</a:t>
                </a:r>
                <a:endParaRPr lang="en-US" sz="1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37" name="TextBox 336">
                <a:hlinkClick r:id="rId7" action="ppaction://hlinksldjump"/>
              </p:cNvPr>
              <p:cNvSpPr txBox="1"/>
              <p:nvPr/>
            </p:nvSpPr>
            <p:spPr>
              <a:xfrm>
                <a:off x="1141682" y="2643850"/>
                <a:ext cx="6328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Roster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38" name="TextBox 337">
                <a:hlinkClick r:id="rId8" action="ppaction://hlinksldjump"/>
              </p:cNvPr>
              <p:cNvSpPr txBox="1"/>
              <p:nvPr/>
            </p:nvSpPr>
            <p:spPr>
              <a:xfrm>
                <a:off x="1990419" y="2644589"/>
                <a:ext cx="8065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Matchup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39" name="TextBox 338">
                <a:hlinkClick r:id="rId9" action="ppaction://hlinksldjump"/>
              </p:cNvPr>
              <p:cNvSpPr txBox="1"/>
              <p:nvPr/>
            </p:nvSpPr>
            <p:spPr>
              <a:xfrm>
                <a:off x="2947224" y="2644589"/>
                <a:ext cx="10769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70C0"/>
                    </a:solidFill>
                  </a:rPr>
                  <a:t>First Lineup</a:t>
                </a:r>
              </a:p>
            </p:txBody>
          </p:sp>
        </p:grpSp>
      </p:grpSp>
      <p:grpSp>
        <p:nvGrpSpPr>
          <p:cNvPr id="364" name="Group 363"/>
          <p:cNvGrpSpPr/>
          <p:nvPr/>
        </p:nvGrpSpPr>
        <p:grpSpPr>
          <a:xfrm>
            <a:off x="8087379" y="1876584"/>
            <a:ext cx="3797665" cy="4175439"/>
            <a:chOff x="341552" y="1889110"/>
            <a:chExt cx="3797665" cy="4175439"/>
          </a:xfrm>
        </p:grpSpPr>
        <p:sp>
          <p:nvSpPr>
            <p:cNvPr id="365" name="Rectangle 364">
              <a:hlinkClick r:id="" action="ppaction://noaction"/>
            </p:cNvPr>
            <p:cNvSpPr/>
            <p:nvPr/>
          </p:nvSpPr>
          <p:spPr>
            <a:xfrm>
              <a:off x="341552" y="1889110"/>
              <a:ext cx="3795394" cy="340899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Southeast</a:t>
              </a:r>
            </a:p>
          </p:txBody>
        </p:sp>
        <p:grpSp>
          <p:nvGrpSpPr>
            <p:cNvPr id="366" name="Group 365"/>
            <p:cNvGrpSpPr/>
            <p:nvPr/>
          </p:nvGrpSpPr>
          <p:grpSpPr>
            <a:xfrm>
              <a:off x="341552" y="2234268"/>
              <a:ext cx="3795393" cy="762049"/>
              <a:chOff x="341552" y="2234268"/>
              <a:chExt cx="3795393" cy="762049"/>
            </a:xfrm>
          </p:grpSpPr>
          <p:sp>
            <p:nvSpPr>
              <p:cNvPr id="395" name="Rectangle 394"/>
              <p:cNvSpPr/>
              <p:nvPr/>
            </p:nvSpPr>
            <p:spPr>
              <a:xfrm>
                <a:off x="341552" y="2234268"/>
                <a:ext cx="3795393" cy="762049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Oval 395">
                <a:hlinkClick r:id="rId7" action="ppaction://hlinksldjump"/>
              </p:cNvPr>
              <p:cNvSpPr/>
              <p:nvPr/>
            </p:nvSpPr>
            <p:spPr>
              <a:xfrm>
                <a:off x="370129" y="2314463"/>
                <a:ext cx="590158" cy="610702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700" dirty="0">
                    <a:solidFill>
                      <a:schemeClr val="accent4">
                        <a:lumMod val="75000"/>
                      </a:schemeClr>
                    </a:solidFill>
                  </a:rPr>
                  <a:t>Logo</a:t>
                </a:r>
              </a:p>
            </p:txBody>
          </p:sp>
          <p:sp>
            <p:nvSpPr>
              <p:cNvPr id="397" name="TextBox 396">
                <a:hlinkClick r:id="rId7" action="ppaction://hlinksldjump"/>
              </p:cNvPr>
              <p:cNvSpPr txBox="1"/>
              <p:nvPr/>
            </p:nvSpPr>
            <p:spPr>
              <a:xfrm>
                <a:off x="987771" y="2303030"/>
                <a:ext cx="1272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Team name</a:t>
                </a:r>
                <a:endParaRPr lang="en-US" sz="1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98" name="TextBox 397">
                <a:hlinkClick r:id="rId7" action="ppaction://hlinksldjump"/>
              </p:cNvPr>
              <p:cNvSpPr txBox="1"/>
              <p:nvPr/>
            </p:nvSpPr>
            <p:spPr>
              <a:xfrm>
                <a:off x="1141682" y="2643850"/>
                <a:ext cx="6328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Roster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99" name="TextBox 398">
                <a:hlinkClick r:id="rId8" action="ppaction://hlinksldjump"/>
              </p:cNvPr>
              <p:cNvSpPr txBox="1"/>
              <p:nvPr/>
            </p:nvSpPr>
            <p:spPr>
              <a:xfrm>
                <a:off x="1990419" y="2644589"/>
                <a:ext cx="8065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Matchup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00" name="TextBox 399">
                <a:hlinkClick r:id="rId9" action="ppaction://hlinksldjump"/>
              </p:cNvPr>
              <p:cNvSpPr txBox="1"/>
              <p:nvPr/>
            </p:nvSpPr>
            <p:spPr>
              <a:xfrm>
                <a:off x="2947224" y="2644589"/>
                <a:ext cx="10769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70C0"/>
                    </a:solidFill>
                  </a:rPr>
                  <a:t>First Lineup</a:t>
                </a:r>
              </a:p>
            </p:txBody>
          </p:sp>
        </p:grpSp>
        <p:grpSp>
          <p:nvGrpSpPr>
            <p:cNvPr id="367" name="Group 366"/>
            <p:cNvGrpSpPr/>
            <p:nvPr/>
          </p:nvGrpSpPr>
          <p:grpSpPr>
            <a:xfrm>
              <a:off x="341552" y="3000576"/>
              <a:ext cx="3795393" cy="762049"/>
              <a:chOff x="341552" y="2234268"/>
              <a:chExt cx="3795393" cy="762049"/>
            </a:xfrm>
          </p:grpSpPr>
          <p:sp>
            <p:nvSpPr>
              <p:cNvPr id="389" name="Rectangle 388"/>
              <p:cNvSpPr/>
              <p:nvPr/>
            </p:nvSpPr>
            <p:spPr>
              <a:xfrm>
                <a:off x="341552" y="2234268"/>
                <a:ext cx="3795393" cy="762049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0" name="Oval 389">
                <a:hlinkClick r:id="rId7" action="ppaction://hlinksldjump"/>
              </p:cNvPr>
              <p:cNvSpPr/>
              <p:nvPr/>
            </p:nvSpPr>
            <p:spPr>
              <a:xfrm>
                <a:off x="370129" y="2314463"/>
                <a:ext cx="590158" cy="610702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700" dirty="0">
                    <a:solidFill>
                      <a:schemeClr val="accent4">
                        <a:lumMod val="75000"/>
                      </a:schemeClr>
                    </a:solidFill>
                  </a:rPr>
                  <a:t>Logo</a:t>
                </a:r>
              </a:p>
            </p:txBody>
          </p:sp>
          <p:sp>
            <p:nvSpPr>
              <p:cNvPr id="391" name="TextBox 390">
                <a:hlinkClick r:id="rId7" action="ppaction://hlinksldjump"/>
              </p:cNvPr>
              <p:cNvSpPr txBox="1"/>
              <p:nvPr/>
            </p:nvSpPr>
            <p:spPr>
              <a:xfrm>
                <a:off x="987771" y="2303030"/>
                <a:ext cx="1272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Team name</a:t>
                </a:r>
                <a:endParaRPr lang="en-US" sz="1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92" name="TextBox 391">
                <a:hlinkClick r:id="rId7" action="ppaction://hlinksldjump"/>
              </p:cNvPr>
              <p:cNvSpPr txBox="1"/>
              <p:nvPr/>
            </p:nvSpPr>
            <p:spPr>
              <a:xfrm>
                <a:off x="1141682" y="2643850"/>
                <a:ext cx="6328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Roster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93" name="TextBox 392">
                <a:hlinkClick r:id="rId8" action="ppaction://hlinksldjump"/>
              </p:cNvPr>
              <p:cNvSpPr txBox="1"/>
              <p:nvPr/>
            </p:nvSpPr>
            <p:spPr>
              <a:xfrm>
                <a:off x="1990419" y="2644589"/>
                <a:ext cx="8065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Matchup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94" name="TextBox 393">
                <a:hlinkClick r:id="rId9" action="ppaction://hlinksldjump"/>
              </p:cNvPr>
              <p:cNvSpPr txBox="1"/>
              <p:nvPr/>
            </p:nvSpPr>
            <p:spPr>
              <a:xfrm>
                <a:off x="2947224" y="2644589"/>
                <a:ext cx="10769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70C0"/>
                    </a:solidFill>
                  </a:rPr>
                  <a:t>First Lineup</a:t>
                </a:r>
              </a:p>
            </p:txBody>
          </p:sp>
        </p:grpSp>
        <p:grpSp>
          <p:nvGrpSpPr>
            <p:cNvPr id="368" name="Group 367"/>
            <p:cNvGrpSpPr/>
            <p:nvPr/>
          </p:nvGrpSpPr>
          <p:grpSpPr>
            <a:xfrm>
              <a:off x="341552" y="3770584"/>
              <a:ext cx="3795393" cy="762049"/>
              <a:chOff x="341552" y="2234268"/>
              <a:chExt cx="3795393" cy="762049"/>
            </a:xfrm>
          </p:grpSpPr>
          <p:sp>
            <p:nvSpPr>
              <p:cNvPr id="383" name="Rectangle 382"/>
              <p:cNvSpPr/>
              <p:nvPr/>
            </p:nvSpPr>
            <p:spPr>
              <a:xfrm>
                <a:off x="341552" y="2234268"/>
                <a:ext cx="3795393" cy="762049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Oval 383">
                <a:hlinkClick r:id="rId7" action="ppaction://hlinksldjump"/>
              </p:cNvPr>
              <p:cNvSpPr/>
              <p:nvPr/>
            </p:nvSpPr>
            <p:spPr>
              <a:xfrm>
                <a:off x="370129" y="2314463"/>
                <a:ext cx="590158" cy="610702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700" dirty="0">
                    <a:solidFill>
                      <a:schemeClr val="accent4">
                        <a:lumMod val="75000"/>
                      </a:schemeClr>
                    </a:solidFill>
                  </a:rPr>
                  <a:t>Logo</a:t>
                </a:r>
              </a:p>
            </p:txBody>
          </p:sp>
          <p:sp>
            <p:nvSpPr>
              <p:cNvPr id="385" name="TextBox 384">
                <a:hlinkClick r:id="rId7" action="ppaction://hlinksldjump"/>
              </p:cNvPr>
              <p:cNvSpPr txBox="1"/>
              <p:nvPr/>
            </p:nvSpPr>
            <p:spPr>
              <a:xfrm>
                <a:off x="987771" y="2303030"/>
                <a:ext cx="1272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Team name</a:t>
                </a:r>
                <a:endParaRPr lang="en-US" sz="1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86" name="TextBox 385">
                <a:hlinkClick r:id="rId7" action="ppaction://hlinksldjump"/>
              </p:cNvPr>
              <p:cNvSpPr txBox="1"/>
              <p:nvPr/>
            </p:nvSpPr>
            <p:spPr>
              <a:xfrm>
                <a:off x="1141682" y="2643850"/>
                <a:ext cx="6328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Roster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87" name="TextBox 386">
                <a:hlinkClick r:id="rId8" action="ppaction://hlinksldjump"/>
              </p:cNvPr>
              <p:cNvSpPr txBox="1"/>
              <p:nvPr/>
            </p:nvSpPr>
            <p:spPr>
              <a:xfrm>
                <a:off x="1990419" y="2644589"/>
                <a:ext cx="8065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Matchup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88" name="TextBox 387">
                <a:hlinkClick r:id="rId9" action="ppaction://hlinksldjump"/>
              </p:cNvPr>
              <p:cNvSpPr txBox="1"/>
              <p:nvPr/>
            </p:nvSpPr>
            <p:spPr>
              <a:xfrm>
                <a:off x="2947224" y="2644589"/>
                <a:ext cx="10769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70C0"/>
                    </a:solidFill>
                  </a:rPr>
                  <a:t>First Lineup</a:t>
                </a:r>
              </a:p>
            </p:txBody>
          </p:sp>
        </p:grpSp>
        <p:grpSp>
          <p:nvGrpSpPr>
            <p:cNvPr id="369" name="Group 368"/>
            <p:cNvGrpSpPr/>
            <p:nvPr/>
          </p:nvGrpSpPr>
          <p:grpSpPr>
            <a:xfrm>
              <a:off x="343824" y="4536686"/>
              <a:ext cx="3795393" cy="762049"/>
              <a:chOff x="341552" y="2234268"/>
              <a:chExt cx="3795393" cy="762049"/>
            </a:xfrm>
          </p:grpSpPr>
          <p:sp>
            <p:nvSpPr>
              <p:cNvPr id="377" name="Rectangle 376"/>
              <p:cNvSpPr/>
              <p:nvPr/>
            </p:nvSpPr>
            <p:spPr>
              <a:xfrm>
                <a:off x="341552" y="2234268"/>
                <a:ext cx="3795393" cy="762049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Oval 377">
                <a:hlinkClick r:id="rId7" action="ppaction://hlinksldjump"/>
              </p:cNvPr>
              <p:cNvSpPr/>
              <p:nvPr/>
            </p:nvSpPr>
            <p:spPr>
              <a:xfrm>
                <a:off x="370129" y="2314463"/>
                <a:ext cx="590158" cy="610702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700" dirty="0">
                    <a:solidFill>
                      <a:schemeClr val="accent4">
                        <a:lumMod val="75000"/>
                      </a:schemeClr>
                    </a:solidFill>
                  </a:rPr>
                  <a:t>Logo</a:t>
                </a:r>
              </a:p>
            </p:txBody>
          </p:sp>
          <p:sp>
            <p:nvSpPr>
              <p:cNvPr id="379" name="TextBox 378">
                <a:hlinkClick r:id="rId7" action="ppaction://hlinksldjump"/>
              </p:cNvPr>
              <p:cNvSpPr txBox="1"/>
              <p:nvPr/>
            </p:nvSpPr>
            <p:spPr>
              <a:xfrm>
                <a:off x="987771" y="2303030"/>
                <a:ext cx="1272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Team name</a:t>
                </a:r>
                <a:endParaRPr lang="en-US" sz="1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80" name="TextBox 379">
                <a:hlinkClick r:id="rId7" action="ppaction://hlinksldjump"/>
              </p:cNvPr>
              <p:cNvSpPr txBox="1"/>
              <p:nvPr/>
            </p:nvSpPr>
            <p:spPr>
              <a:xfrm>
                <a:off x="1141682" y="2643850"/>
                <a:ext cx="6328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Roster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81" name="TextBox 380">
                <a:hlinkClick r:id="rId8" action="ppaction://hlinksldjump"/>
              </p:cNvPr>
              <p:cNvSpPr txBox="1"/>
              <p:nvPr/>
            </p:nvSpPr>
            <p:spPr>
              <a:xfrm>
                <a:off x="1990419" y="2644589"/>
                <a:ext cx="8065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Matchup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82" name="TextBox 381">
                <a:hlinkClick r:id="rId9" action="ppaction://hlinksldjump"/>
              </p:cNvPr>
              <p:cNvSpPr txBox="1"/>
              <p:nvPr/>
            </p:nvSpPr>
            <p:spPr>
              <a:xfrm>
                <a:off x="2947224" y="2644589"/>
                <a:ext cx="10769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70C0"/>
                    </a:solidFill>
                  </a:rPr>
                  <a:t>First Lineup</a:t>
                </a:r>
              </a:p>
            </p:txBody>
          </p:sp>
        </p:grpSp>
        <p:grpSp>
          <p:nvGrpSpPr>
            <p:cNvPr id="370" name="Group 369"/>
            <p:cNvGrpSpPr/>
            <p:nvPr/>
          </p:nvGrpSpPr>
          <p:grpSpPr>
            <a:xfrm>
              <a:off x="341552" y="5302500"/>
              <a:ext cx="3795393" cy="762049"/>
              <a:chOff x="341552" y="2234268"/>
              <a:chExt cx="3795393" cy="762049"/>
            </a:xfrm>
          </p:grpSpPr>
          <p:sp>
            <p:nvSpPr>
              <p:cNvPr id="371" name="Rectangle 370"/>
              <p:cNvSpPr/>
              <p:nvPr/>
            </p:nvSpPr>
            <p:spPr>
              <a:xfrm>
                <a:off x="341552" y="2234268"/>
                <a:ext cx="3795393" cy="762049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" name="Oval 371">
                <a:hlinkClick r:id="rId7" action="ppaction://hlinksldjump"/>
              </p:cNvPr>
              <p:cNvSpPr/>
              <p:nvPr/>
            </p:nvSpPr>
            <p:spPr>
              <a:xfrm>
                <a:off x="370129" y="2314463"/>
                <a:ext cx="590158" cy="610702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700" dirty="0">
                    <a:solidFill>
                      <a:schemeClr val="accent4">
                        <a:lumMod val="75000"/>
                      </a:schemeClr>
                    </a:solidFill>
                  </a:rPr>
                  <a:t>Logo</a:t>
                </a:r>
              </a:p>
            </p:txBody>
          </p:sp>
          <p:sp>
            <p:nvSpPr>
              <p:cNvPr id="373" name="TextBox 372">
                <a:hlinkClick r:id="rId7" action="ppaction://hlinksldjump"/>
              </p:cNvPr>
              <p:cNvSpPr txBox="1"/>
              <p:nvPr/>
            </p:nvSpPr>
            <p:spPr>
              <a:xfrm>
                <a:off x="987771" y="2303030"/>
                <a:ext cx="1272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Team name</a:t>
                </a:r>
                <a:endParaRPr lang="en-US" sz="1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74" name="TextBox 373">
                <a:hlinkClick r:id="rId7" action="ppaction://hlinksldjump"/>
              </p:cNvPr>
              <p:cNvSpPr txBox="1"/>
              <p:nvPr/>
            </p:nvSpPr>
            <p:spPr>
              <a:xfrm>
                <a:off x="1141682" y="2643850"/>
                <a:ext cx="6328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Roster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75" name="TextBox 374">
                <a:hlinkClick r:id="rId8" action="ppaction://hlinksldjump"/>
              </p:cNvPr>
              <p:cNvSpPr txBox="1"/>
              <p:nvPr/>
            </p:nvSpPr>
            <p:spPr>
              <a:xfrm>
                <a:off x="1990419" y="2644589"/>
                <a:ext cx="8065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Matchup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76" name="TextBox 375">
                <a:hlinkClick r:id="rId9" action="ppaction://hlinksldjump"/>
              </p:cNvPr>
              <p:cNvSpPr txBox="1"/>
              <p:nvPr/>
            </p:nvSpPr>
            <p:spPr>
              <a:xfrm>
                <a:off x="2947224" y="2644589"/>
                <a:ext cx="10769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70C0"/>
                    </a:solidFill>
                  </a:rPr>
                  <a:t>First Lineup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127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Teams Main</a:t>
            </a:r>
            <a:endParaRPr lang="en-US" dirty="0"/>
          </a:p>
        </p:txBody>
      </p:sp>
      <p:sp>
        <p:nvSpPr>
          <p:cNvPr id="61" name="Content">
            <a:hlinkClick r:id="rId4" action="ppaction://hlinksldjump"/>
          </p:cNvPr>
          <p:cNvSpPr/>
          <p:nvPr>
            <p:custDataLst>
              <p:custData r:id="rId1"/>
            </p:custDataLst>
          </p:nvPr>
        </p:nvSpPr>
        <p:spPr>
          <a:xfrm>
            <a:off x="112227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Back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>
            <a:hlinkClick r:id="rId5" action="ppaction://hlinksldjump"/>
          </p:cNvPr>
          <p:cNvSpPr/>
          <p:nvPr/>
        </p:nvSpPr>
        <p:spPr>
          <a:xfrm>
            <a:off x="287694" y="1388580"/>
            <a:ext cx="1055792" cy="33406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Eastern</a:t>
            </a:r>
          </a:p>
        </p:txBody>
      </p:sp>
      <p:sp>
        <p:nvSpPr>
          <p:cNvPr id="15" name="Rectangle 14">
            <a:hlinkClick r:id="rId6" action="ppaction://hlinksldjump"/>
          </p:cNvPr>
          <p:cNvSpPr/>
          <p:nvPr/>
        </p:nvSpPr>
        <p:spPr>
          <a:xfrm>
            <a:off x="1350299" y="1388579"/>
            <a:ext cx="1254682" cy="340899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Western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81981" y="1708262"/>
            <a:ext cx="11665178" cy="4577438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Content"/>
          <p:cNvSpPr txBox="1"/>
          <p:nvPr/>
        </p:nvSpPr>
        <p:spPr>
          <a:xfrm>
            <a:off x="5313844" y="548693"/>
            <a:ext cx="1554480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Teams Main</a:t>
            </a:r>
            <a:endParaRPr lang="en-US" sz="1600" dirty="0">
              <a:solidFill>
                <a:schemeClr val="tx2">
                  <a:lumMod val="90000"/>
                  <a:lumOff val="1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11824336" y="6545134"/>
            <a:ext cx="3549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3</a:t>
            </a:r>
            <a:endParaRPr lang="zh-CN" altLang="en-US" sz="6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grpSp>
        <p:nvGrpSpPr>
          <p:cNvPr id="244" name="Group 243"/>
          <p:cNvGrpSpPr/>
          <p:nvPr/>
        </p:nvGrpSpPr>
        <p:grpSpPr>
          <a:xfrm>
            <a:off x="341552" y="1876584"/>
            <a:ext cx="3797665" cy="4175439"/>
            <a:chOff x="341552" y="1889110"/>
            <a:chExt cx="3797665" cy="4175439"/>
          </a:xfrm>
        </p:grpSpPr>
        <p:sp>
          <p:nvSpPr>
            <p:cNvPr id="245" name="Rectangle 244">
              <a:hlinkClick r:id="" action="ppaction://noaction"/>
            </p:cNvPr>
            <p:cNvSpPr/>
            <p:nvPr/>
          </p:nvSpPr>
          <p:spPr>
            <a:xfrm>
              <a:off x="341552" y="1889110"/>
              <a:ext cx="3795394" cy="340899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Northwest</a:t>
              </a:r>
            </a:p>
          </p:txBody>
        </p:sp>
        <p:grpSp>
          <p:nvGrpSpPr>
            <p:cNvPr id="246" name="Group 245"/>
            <p:cNvGrpSpPr/>
            <p:nvPr/>
          </p:nvGrpSpPr>
          <p:grpSpPr>
            <a:xfrm>
              <a:off x="341552" y="2234268"/>
              <a:ext cx="3795393" cy="762049"/>
              <a:chOff x="341552" y="2234268"/>
              <a:chExt cx="3795393" cy="762049"/>
            </a:xfrm>
          </p:grpSpPr>
          <p:sp>
            <p:nvSpPr>
              <p:cNvPr id="275" name="Rectangle 274"/>
              <p:cNvSpPr/>
              <p:nvPr/>
            </p:nvSpPr>
            <p:spPr>
              <a:xfrm>
                <a:off x="341552" y="2234268"/>
                <a:ext cx="3795393" cy="762049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Oval 275">
                <a:hlinkClick r:id="rId7" action="ppaction://hlinksldjump"/>
              </p:cNvPr>
              <p:cNvSpPr/>
              <p:nvPr/>
            </p:nvSpPr>
            <p:spPr>
              <a:xfrm>
                <a:off x="370129" y="2314463"/>
                <a:ext cx="590158" cy="610702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700" dirty="0">
                    <a:solidFill>
                      <a:schemeClr val="accent4">
                        <a:lumMod val="75000"/>
                      </a:schemeClr>
                    </a:solidFill>
                  </a:rPr>
                  <a:t>Logo</a:t>
                </a:r>
              </a:p>
            </p:txBody>
          </p:sp>
          <p:sp>
            <p:nvSpPr>
              <p:cNvPr id="277" name="TextBox 276">
                <a:hlinkClick r:id="rId7" action="ppaction://hlinksldjump"/>
              </p:cNvPr>
              <p:cNvSpPr txBox="1"/>
              <p:nvPr/>
            </p:nvSpPr>
            <p:spPr>
              <a:xfrm>
                <a:off x="987771" y="2303030"/>
                <a:ext cx="1272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Team name</a:t>
                </a:r>
                <a:endParaRPr lang="en-US" sz="1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78" name="TextBox 277">
                <a:hlinkClick r:id="rId7" action="ppaction://hlinksldjump"/>
              </p:cNvPr>
              <p:cNvSpPr txBox="1"/>
              <p:nvPr/>
            </p:nvSpPr>
            <p:spPr>
              <a:xfrm>
                <a:off x="1141682" y="2643850"/>
                <a:ext cx="6328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Roster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79" name="TextBox 278">
                <a:hlinkClick r:id="rId8" action="ppaction://hlinksldjump"/>
              </p:cNvPr>
              <p:cNvSpPr txBox="1"/>
              <p:nvPr/>
            </p:nvSpPr>
            <p:spPr>
              <a:xfrm>
                <a:off x="1990419" y="2644589"/>
                <a:ext cx="8065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Matchup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80" name="TextBox 279">
                <a:hlinkClick r:id="rId9" action="ppaction://hlinksldjump"/>
              </p:cNvPr>
              <p:cNvSpPr txBox="1"/>
              <p:nvPr/>
            </p:nvSpPr>
            <p:spPr>
              <a:xfrm>
                <a:off x="2947224" y="2644589"/>
                <a:ext cx="10769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70C0"/>
                    </a:solidFill>
                  </a:rPr>
                  <a:t>First Lineup</a:t>
                </a:r>
              </a:p>
            </p:txBody>
          </p:sp>
        </p:grpSp>
        <p:grpSp>
          <p:nvGrpSpPr>
            <p:cNvPr id="247" name="Group 246"/>
            <p:cNvGrpSpPr/>
            <p:nvPr/>
          </p:nvGrpSpPr>
          <p:grpSpPr>
            <a:xfrm>
              <a:off x="341552" y="3000576"/>
              <a:ext cx="3795393" cy="762049"/>
              <a:chOff x="341552" y="2234268"/>
              <a:chExt cx="3795393" cy="762049"/>
            </a:xfrm>
          </p:grpSpPr>
          <p:sp>
            <p:nvSpPr>
              <p:cNvPr id="269" name="Rectangle 268"/>
              <p:cNvSpPr/>
              <p:nvPr/>
            </p:nvSpPr>
            <p:spPr>
              <a:xfrm>
                <a:off x="341552" y="2234268"/>
                <a:ext cx="3795393" cy="762049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Oval 269">
                <a:hlinkClick r:id="rId7" action="ppaction://hlinksldjump"/>
              </p:cNvPr>
              <p:cNvSpPr/>
              <p:nvPr/>
            </p:nvSpPr>
            <p:spPr>
              <a:xfrm>
                <a:off x="370129" y="2314463"/>
                <a:ext cx="590158" cy="610702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700" dirty="0">
                    <a:solidFill>
                      <a:schemeClr val="accent4">
                        <a:lumMod val="75000"/>
                      </a:schemeClr>
                    </a:solidFill>
                  </a:rPr>
                  <a:t>Logo</a:t>
                </a:r>
              </a:p>
            </p:txBody>
          </p:sp>
          <p:sp>
            <p:nvSpPr>
              <p:cNvPr id="271" name="TextBox 270">
                <a:hlinkClick r:id="rId7" action="ppaction://hlinksldjump"/>
              </p:cNvPr>
              <p:cNvSpPr txBox="1"/>
              <p:nvPr/>
            </p:nvSpPr>
            <p:spPr>
              <a:xfrm>
                <a:off x="987771" y="2303030"/>
                <a:ext cx="1272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Team name</a:t>
                </a:r>
                <a:endParaRPr lang="en-US" sz="1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72" name="TextBox 271">
                <a:hlinkClick r:id="rId7" action="ppaction://hlinksldjump"/>
              </p:cNvPr>
              <p:cNvSpPr txBox="1"/>
              <p:nvPr/>
            </p:nvSpPr>
            <p:spPr>
              <a:xfrm>
                <a:off x="1141682" y="2643850"/>
                <a:ext cx="6328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Roster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73" name="TextBox 272">
                <a:hlinkClick r:id="rId8" action="ppaction://hlinksldjump"/>
              </p:cNvPr>
              <p:cNvSpPr txBox="1"/>
              <p:nvPr/>
            </p:nvSpPr>
            <p:spPr>
              <a:xfrm>
                <a:off x="1990419" y="2644589"/>
                <a:ext cx="8065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Matchup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74" name="TextBox 273">
                <a:hlinkClick r:id="rId9" action="ppaction://hlinksldjump"/>
              </p:cNvPr>
              <p:cNvSpPr txBox="1"/>
              <p:nvPr/>
            </p:nvSpPr>
            <p:spPr>
              <a:xfrm>
                <a:off x="2947224" y="2644589"/>
                <a:ext cx="10769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70C0"/>
                    </a:solidFill>
                  </a:rPr>
                  <a:t>First Lineup</a:t>
                </a:r>
              </a:p>
            </p:txBody>
          </p:sp>
        </p:grpSp>
        <p:grpSp>
          <p:nvGrpSpPr>
            <p:cNvPr id="248" name="Group 247"/>
            <p:cNvGrpSpPr/>
            <p:nvPr/>
          </p:nvGrpSpPr>
          <p:grpSpPr>
            <a:xfrm>
              <a:off x="341552" y="3770584"/>
              <a:ext cx="3795393" cy="762049"/>
              <a:chOff x="341552" y="2234268"/>
              <a:chExt cx="3795393" cy="762049"/>
            </a:xfrm>
          </p:grpSpPr>
          <p:sp>
            <p:nvSpPr>
              <p:cNvPr id="263" name="Rectangle 262"/>
              <p:cNvSpPr/>
              <p:nvPr/>
            </p:nvSpPr>
            <p:spPr>
              <a:xfrm>
                <a:off x="341552" y="2234268"/>
                <a:ext cx="3795393" cy="762049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Oval 263">
                <a:hlinkClick r:id="rId7" action="ppaction://hlinksldjump"/>
              </p:cNvPr>
              <p:cNvSpPr/>
              <p:nvPr/>
            </p:nvSpPr>
            <p:spPr>
              <a:xfrm>
                <a:off x="370129" y="2314463"/>
                <a:ext cx="590158" cy="610702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700" dirty="0">
                    <a:solidFill>
                      <a:schemeClr val="accent4">
                        <a:lumMod val="75000"/>
                      </a:schemeClr>
                    </a:solidFill>
                  </a:rPr>
                  <a:t>Logo</a:t>
                </a:r>
              </a:p>
            </p:txBody>
          </p:sp>
          <p:sp>
            <p:nvSpPr>
              <p:cNvPr id="265" name="TextBox 264">
                <a:hlinkClick r:id="rId7" action="ppaction://hlinksldjump"/>
              </p:cNvPr>
              <p:cNvSpPr txBox="1"/>
              <p:nvPr/>
            </p:nvSpPr>
            <p:spPr>
              <a:xfrm>
                <a:off x="987771" y="2303030"/>
                <a:ext cx="1272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Team name</a:t>
                </a:r>
                <a:endParaRPr lang="en-US" sz="1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66" name="TextBox 265">
                <a:hlinkClick r:id="rId7" action="ppaction://hlinksldjump"/>
              </p:cNvPr>
              <p:cNvSpPr txBox="1"/>
              <p:nvPr/>
            </p:nvSpPr>
            <p:spPr>
              <a:xfrm>
                <a:off x="1141682" y="2643850"/>
                <a:ext cx="6328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Roster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67" name="TextBox 266">
                <a:hlinkClick r:id="rId8" action="ppaction://hlinksldjump"/>
              </p:cNvPr>
              <p:cNvSpPr txBox="1"/>
              <p:nvPr/>
            </p:nvSpPr>
            <p:spPr>
              <a:xfrm>
                <a:off x="1990419" y="2644589"/>
                <a:ext cx="8065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Matchup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68" name="TextBox 267">
                <a:hlinkClick r:id="rId9" action="ppaction://hlinksldjump"/>
              </p:cNvPr>
              <p:cNvSpPr txBox="1"/>
              <p:nvPr/>
            </p:nvSpPr>
            <p:spPr>
              <a:xfrm>
                <a:off x="2947224" y="2644589"/>
                <a:ext cx="10769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70C0"/>
                    </a:solidFill>
                  </a:rPr>
                  <a:t>First Lineup</a:t>
                </a:r>
              </a:p>
            </p:txBody>
          </p:sp>
        </p:grpSp>
        <p:grpSp>
          <p:nvGrpSpPr>
            <p:cNvPr id="249" name="Group 248"/>
            <p:cNvGrpSpPr/>
            <p:nvPr/>
          </p:nvGrpSpPr>
          <p:grpSpPr>
            <a:xfrm>
              <a:off x="343824" y="4536686"/>
              <a:ext cx="3795393" cy="762049"/>
              <a:chOff x="341552" y="2234268"/>
              <a:chExt cx="3795393" cy="762049"/>
            </a:xfrm>
          </p:grpSpPr>
          <p:sp>
            <p:nvSpPr>
              <p:cNvPr id="257" name="Rectangle 256"/>
              <p:cNvSpPr/>
              <p:nvPr/>
            </p:nvSpPr>
            <p:spPr>
              <a:xfrm>
                <a:off x="341552" y="2234268"/>
                <a:ext cx="3795393" cy="762049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Oval 257">
                <a:hlinkClick r:id="rId7" action="ppaction://hlinksldjump"/>
              </p:cNvPr>
              <p:cNvSpPr/>
              <p:nvPr/>
            </p:nvSpPr>
            <p:spPr>
              <a:xfrm>
                <a:off x="370129" y="2314463"/>
                <a:ext cx="590158" cy="610702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700" dirty="0">
                    <a:solidFill>
                      <a:schemeClr val="accent4">
                        <a:lumMod val="75000"/>
                      </a:schemeClr>
                    </a:solidFill>
                  </a:rPr>
                  <a:t>Logo</a:t>
                </a:r>
              </a:p>
            </p:txBody>
          </p:sp>
          <p:sp>
            <p:nvSpPr>
              <p:cNvPr id="259" name="TextBox 258">
                <a:hlinkClick r:id="rId7" action="ppaction://hlinksldjump"/>
              </p:cNvPr>
              <p:cNvSpPr txBox="1"/>
              <p:nvPr/>
            </p:nvSpPr>
            <p:spPr>
              <a:xfrm>
                <a:off x="987771" y="2303030"/>
                <a:ext cx="1272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Team name</a:t>
                </a:r>
                <a:endParaRPr lang="en-US" sz="1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60" name="TextBox 259">
                <a:hlinkClick r:id="rId7" action="ppaction://hlinksldjump"/>
              </p:cNvPr>
              <p:cNvSpPr txBox="1"/>
              <p:nvPr/>
            </p:nvSpPr>
            <p:spPr>
              <a:xfrm>
                <a:off x="1141682" y="2643850"/>
                <a:ext cx="6328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Roster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61" name="TextBox 260">
                <a:hlinkClick r:id="rId8" action="ppaction://hlinksldjump"/>
              </p:cNvPr>
              <p:cNvSpPr txBox="1"/>
              <p:nvPr/>
            </p:nvSpPr>
            <p:spPr>
              <a:xfrm>
                <a:off x="1990419" y="2644589"/>
                <a:ext cx="8065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Matchup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62" name="TextBox 261">
                <a:hlinkClick r:id="rId9" action="ppaction://hlinksldjump"/>
              </p:cNvPr>
              <p:cNvSpPr txBox="1"/>
              <p:nvPr/>
            </p:nvSpPr>
            <p:spPr>
              <a:xfrm>
                <a:off x="2947224" y="2644589"/>
                <a:ext cx="10769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70C0"/>
                    </a:solidFill>
                  </a:rPr>
                  <a:t>First Lineup</a:t>
                </a:r>
              </a:p>
            </p:txBody>
          </p:sp>
        </p:grpSp>
        <p:grpSp>
          <p:nvGrpSpPr>
            <p:cNvPr id="250" name="Group 249"/>
            <p:cNvGrpSpPr/>
            <p:nvPr/>
          </p:nvGrpSpPr>
          <p:grpSpPr>
            <a:xfrm>
              <a:off x="341552" y="5302500"/>
              <a:ext cx="3795393" cy="762049"/>
              <a:chOff x="341552" y="2234268"/>
              <a:chExt cx="3795393" cy="762049"/>
            </a:xfrm>
          </p:grpSpPr>
          <p:sp>
            <p:nvSpPr>
              <p:cNvPr id="251" name="Rectangle 250"/>
              <p:cNvSpPr/>
              <p:nvPr/>
            </p:nvSpPr>
            <p:spPr>
              <a:xfrm>
                <a:off x="341552" y="2234268"/>
                <a:ext cx="3795393" cy="762049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Oval 251">
                <a:hlinkClick r:id="rId7" action="ppaction://hlinksldjump"/>
              </p:cNvPr>
              <p:cNvSpPr/>
              <p:nvPr/>
            </p:nvSpPr>
            <p:spPr>
              <a:xfrm>
                <a:off x="370129" y="2314463"/>
                <a:ext cx="590158" cy="610702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700" dirty="0">
                    <a:solidFill>
                      <a:schemeClr val="accent4">
                        <a:lumMod val="75000"/>
                      </a:schemeClr>
                    </a:solidFill>
                  </a:rPr>
                  <a:t>Logo</a:t>
                </a:r>
              </a:p>
            </p:txBody>
          </p:sp>
          <p:sp>
            <p:nvSpPr>
              <p:cNvPr id="253" name="TextBox 252">
                <a:hlinkClick r:id="rId7" action="ppaction://hlinksldjump"/>
              </p:cNvPr>
              <p:cNvSpPr txBox="1"/>
              <p:nvPr/>
            </p:nvSpPr>
            <p:spPr>
              <a:xfrm>
                <a:off x="987771" y="2303030"/>
                <a:ext cx="1272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Team name</a:t>
                </a:r>
                <a:endParaRPr lang="en-US" sz="1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54" name="TextBox 253">
                <a:hlinkClick r:id="rId7" action="ppaction://hlinksldjump"/>
              </p:cNvPr>
              <p:cNvSpPr txBox="1"/>
              <p:nvPr/>
            </p:nvSpPr>
            <p:spPr>
              <a:xfrm>
                <a:off x="1141682" y="2643850"/>
                <a:ext cx="6328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Roster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55" name="TextBox 254">
                <a:hlinkClick r:id="rId8" action="ppaction://hlinksldjump"/>
              </p:cNvPr>
              <p:cNvSpPr txBox="1"/>
              <p:nvPr/>
            </p:nvSpPr>
            <p:spPr>
              <a:xfrm>
                <a:off x="1990419" y="2644589"/>
                <a:ext cx="8065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Matchup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56" name="TextBox 255">
                <a:hlinkClick r:id="rId9" action="ppaction://hlinksldjump"/>
              </p:cNvPr>
              <p:cNvSpPr txBox="1"/>
              <p:nvPr/>
            </p:nvSpPr>
            <p:spPr>
              <a:xfrm>
                <a:off x="2947224" y="2644589"/>
                <a:ext cx="10769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70C0"/>
                    </a:solidFill>
                  </a:rPr>
                  <a:t>First Lineup</a:t>
                </a:r>
              </a:p>
            </p:txBody>
          </p:sp>
        </p:grpSp>
      </p:grpSp>
      <p:grpSp>
        <p:nvGrpSpPr>
          <p:cNvPr id="281" name="Group 280"/>
          <p:cNvGrpSpPr/>
          <p:nvPr/>
        </p:nvGrpSpPr>
        <p:grpSpPr>
          <a:xfrm>
            <a:off x="4214183" y="1876584"/>
            <a:ext cx="3797665" cy="4175439"/>
            <a:chOff x="341552" y="1889110"/>
            <a:chExt cx="3797665" cy="4175439"/>
          </a:xfrm>
        </p:grpSpPr>
        <p:sp>
          <p:nvSpPr>
            <p:cNvPr id="329" name="Rectangle 328">
              <a:hlinkClick r:id="" action="ppaction://noaction"/>
            </p:cNvPr>
            <p:cNvSpPr/>
            <p:nvPr/>
          </p:nvSpPr>
          <p:spPr>
            <a:xfrm>
              <a:off x="341552" y="1889110"/>
              <a:ext cx="3795394" cy="340899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Pacific</a:t>
              </a:r>
            </a:p>
          </p:txBody>
        </p:sp>
        <p:grpSp>
          <p:nvGrpSpPr>
            <p:cNvPr id="330" name="Group 329"/>
            <p:cNvGrpSpPr/>
            <p:nvPr/>
          </p:nvGrpSpPr>
          <p:grpSpPr>
            <a:xfrm>
              <a:off x="341552" y="2234268"/>
              <a:ext cx="3795393" cy="762049"/>
              <a:chOff x="341552" y="2234268"/>
              <a:chExt cx="3795393" cy="762049"/>
            </a:xfrm>
          </p:grpSpPr>
          <p:sp>
            <p:nvSpPr>
              <p:cNvPr id="359" name="Rectangle 358"/>
              <p:cNvSpPr/>
              <p:nvPr/>
            </p:nvSpPr>
            <p:spPr>
              <a:xfrm>
                <a:off x="341552" y="2234268"/>
                <a:ext cx="3795393" cy="762049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Oval 359">
                <a:hlinkClick r:id="rId7" action="ppaction://hlinksldjump"/>
              </p:cNvPr>
              <p:cNvSpPr/>
              <p:nvPr/>
            </p:nvSpPr>
            <p:spPr>
              <a:xfrm>
                <a:off x="370129" y="2314463"/>
                <a:ext cx="590158" cy="610702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700" dirty="0">
                    <a:solidFill>
                      <a:schemeClr val="accent4">
                        <a:lumMod val="75000"/>
                      </a:schemeClr>
                    </a:solidFill>
                  </a:rPr>
                  <a:t>Logo</a:t>
                </a:r>
              </a:p>
            </p:txBody>
          </p:sp>
          <p:sp>
            <p:nvSpPr>
              <p:cNvPr id="361" name="TextBox 360">
                <a:hlinkClick r:id="rId7" action="ppaction://hlinksldjump"/>
              </p:cNvPr>
              <p:cNvSpPr txBox="1"/>
              <p:nvPr/>
            </p:nvSpPr>
            <p:spPr>
              <a:xfrm>
                <a:off x="987771" y="2303030"/>
                <a:ext cx="1272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Team name</a:t>
                </a:r>
                <a:endParaRPr lang="en-US" sz="1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62" name="TextBox 361">
                <a:hlinkClick r:id="rId7" action="ppaction://hlinksldjump"/>
              </p:cNvPr>
              <p:cNvSpPr txBox="1"/>
              <p:nvPr/>
            </p:nvSpPr>
            <p:spPr>
              <a:xfrm>
                <a:off x="1141682" y="2643850"/>
                <a:ext cx="6328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Roster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63" name="TextBox 362">
                <a:hlinkClick r:id="rId8" action="ppaction://hlinksldjump"/>
              </p:cNvPr>
              <p:cNvSpPr txBox="1"/>
              <p:nvPr/>
            </p:nvSpPr>
            <p:spPr>
              <a:xfrm>
                <a:off x="1990419" y="2644589"/>
                <a:ext cx="8065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Matchup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64" name="TextBox 363">
                <a:hlinkClick r:id="rId9" action="ppaction://hlinksldjump"/>
              </p:cNvPr>
              <p:cNvSpPr txBox="1"/>
              <p:nvPr/>
            </p:nvSpPr>
            <p:spPr>
              <a:xfrm>
                <a:off x="2947224" y="2644589"/>
                <a:ext cx="10769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70C0"/>
                    </a:solidFill>
                  </a:rPr>
                  <a:t>First Lineup</a:t>
                </a:r>
              </a:p>
            </p:txBody>
          </p:sp>
        </p:grpSp>
        <p:grpSp>
          <p:nvGrpSpPr>
            <p:cNvPr id="331" name="Group 330"/>
            <p:cNvGrpSpPr/>
            <p:nvPr/>
          </p:nvGrpSpPr>
          <p:grpSpPr>
            <a:xfrm>
              <a:off x="341552" y="3000576"/>
              <a:ext cx="3795393" cy="762049"/>
              <a:chOff x="341552" y="2234268"/>
              <a:chExt cx="3795393" cy="762049"/>
            </a:xfrm>
          </p:grpSpPr>
          <p:sp>
            <p:nvSpPr>
              <p:cNvPr id="353" name="Rectangle 352"/>
              <p:cNvSpPr/>
              <p:nvPr/>
            </p:nvSpPr>
            <p:spPr>
              <a:xfrm>
                <a:off x="341552" y="2234268"/>
                <a:ext cx="3795393" cy="762049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Oval 353">
                <a:hlinkClick r:id="rId7" action="ppaction://hlinksldjump"/>
              </p:cNvPr>
              <p:cNvSpPr/>
              <p:nvPr/>
            </p:nvSpPr>
            <p:spPr>
              <a:xfrm>
                <a:off x="370129" y="2314463"/>
                <a:ext cx="590158" cy="610702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700" dirty="0">
                    <a:solidFill>
                      <a:schemeClr val="accent4">
                        <a:lumMod val="75000"/>
                      </a:schemeClr>
                    </a:solidFill>
                  </a:rPr>
                  <a:t>Logo</a:t>
                </a:r>
              </a:p>
            </p:txBody>
          </p:sp>
          <p:sp>
            <p:nvSpPr>
              <p:cNvPr id="355" name="TextBox 354">
                <a:hlinkClick r:id="rId7" action="ppaction://hlinksldjump"/>
              </p:cNvPr>
              <p:cNvSpPr txBox="1"/>
              <p:nvPr/>
            </p:nvSpPr>
            <p:spPr>
              <a:xfrm>
                <a:off x="987771" y="2303030"/>
                <a:ext cx="1272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Team name</a:t>
                </a:r>
                <a:endParaRPr lang="en-US" sz="1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56" name="TextBox 355">
                <a:hlinkClick r:id="rId7" action="ppaction://hlinksldjump"/>
              </p:cNvPr>
              <p:cNvSpPr txBox="1"/>
              <p:nvPr/>
            </p:nvSpPr>
            <p:spPr>
              <a:xfrm>
                <a:off x="1141682" y="2643850"/>
                <a:ext cx="6328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Roster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57" name="TextBox 356">
                <a:hlinkClick r:id="rId8" action="ppaction://hlinksldjump"/>
              </p:cNvPr>
              <p:cNvSpPr txBox="1"/>
              <p:nvPr/>
            </p:nvSpPr>
            <p:spPr>
              <a:xfrm>
                <a:off x="1990419" y="2644589"/>
                <a:ext cx="8065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Matchup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58" name="TextBox 357">
                <a:hlinkClick r:id="rId9" action="ppaction://hlinksldjump"/>
              </p:cNvPr>
              <p:cNvSpPr txBox="1"/>
              <p:nvPr/>
            </p:nvSpPr>
            <p:spPr>
              <a:xfrm>
                <a:off x="2947224" y="2644589"/>
                <a:ext cx="10769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70C0"/>
                    </a:solidFill>
                  </a:rPr>
                  <a:t>First Lineup</a:t>
                </a:r>
              </a:p>
            </p:txBody>
          </p:sp>
        </p:grpSp>
        <p:grpSp>
          <p:nvGrpSpPr>
            <p:cNvPr id="332" name="Group 331"/>
            <p:cNvGrpSpPr/>
            <p:nvPr/>
          </p:nvGrpSpPr>
          <p:grpSpPr>
            <a:xfrm>
              <a:off x="341552" y="3770584"/>
              <a:ext cx="3795393" cy="762049"/>
              <a:chOff x="341552" y="2234268"/>
              <a:chExt cx="3795393" cy="762049"/>
            </a:xfrm>
          </p:grpSpPr>
          <p:sp>
            <p:nvSpPr>
              <p:cNvPr id="347" name="Rectangle 346"/>
              <p:cNvSpPr/>
              <p:nvPr/>
            </p:nvSpPr>
            <p:spPr>
              <a:xfrm>
                <a:off x="341552" y="2234268"/>
                <a:ext cx="3795393" cy="762049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Oval 347">
                <a:hlinkClick r:id="rId7" action="ppaction://hlinksldjump"/>
              </p:cNvPr>
              <p:cNvSpPr/>
              <p:nvPr/>
            </p:nvSpPr>
            <p:spPr>
              <a:xfrm>
                <a:off x="370129" y="2314463"/>
                <a:ext cx="590158" cy="610702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700" dirty="0">
                    <a:solidFill>
                      <a:schemeClr val="accent4">
                        <a:lumMod val="75000"/>
                      </a:schemeClr>
                    </a:solidFill>
                  </a:rPr>
                  <a:t>Logo</a:t>
                </a:r>
              </a:p>
            </p:txBody>
          </p:sp>
          <p:sp>
            <p:nvSpPr>
              <p:cNvPr id="349" name="TextBox 348">
                <a:hlinkClick r:id="rId7" action="ppaction://hlinksldjump"/>
              </p:cNvPr>
              <p:cNvSpPr txBox="1"/>
              <p:nvPr/>
            </p:nvSpPr>
            <p:spPr>
              <a:xfrm>
                <a:off x="987771" y="2303030"/>
                <a:ext cx="1272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Team name</a:t>
                </a:r>
                <a:endParaRPr lang="en-US" sz="1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50" name="TextBox 349">
                <a:hlinkClick r:id="rId7" action="ppaction://hlinksldjump"/>
              </p:cNvPr>
              <p:cNvSpPr txBox="1"/>
              <p:nvPr/>
            </p:nvSpPr>
            <p:spPr>
              <a:xfrm>
                <a:off x="1141682" y="2643850"/>
                <a:ext cx="6328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Roster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51" name="TextBox 350">
                <a:hlinkClick r:id="rId8" action="ppaction://hlinksldjump"/>
              </p:cNvPr>
              <p:cNvSpPr txBox="1"/>
              <p:nvPr/>
            </p:nvSpPr>
            <p:spPr>
              <a:xfrm>
                <a:off x="1990419" y="2644589"/>
                <a:ext cx="8065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Matchup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52" name="TextBox 351">
                <a:hlinkClick r:id="rId9" action="ppaction://hlinksldjump"/>
              </p:cNvPr>
              <p:cNvSpPr txBox="1"/>
              <p:nvPr/>
            </p:nvSpPr>
            <p:spPr>
              <a:xfrm>
                <a:off x="2947224" y="2644589"/>
                <a:ext cx="10769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70C0"/>
                    </a:solidFill>
                  </a:rPr>
                  <a:t>First Lineup</a:t>
                </a:r>
              </a:p>
            </p:txBody>
          </p:sp>
        </p:grpSp>
        <p:grpSp>
          <p:nvGrpSpPr>
            <p:cNvPr id="333" name="Group 332"/>
            <p:cNvGrpSpPr/>
            <p:nvPr/>
          </p:nvGrpSpPr>
          <p:grpSpPr>
            <a:xfrm>
              <a:off x="343824" y="4536686"/>
              <a:ext cx="3795393" cy="762049"/>
              <a:chOff x="341552" y="2234268"/>
              <a:chExt cx="3795393" cy="762049"/>
            </a:xfrm>
          </p:grpSpPr>
          <p:sp>
            <p:nvSpPr>
              <p:cNvPr id="341" name="Rectangle 340"/>
              <p:cNvSpPr/>
              <p:nvPr/>
            </p:nvSpPr>
            <p:spPr>
              <a:xfrm>
                <a:off x="341552" y="2234268"/>
                <a:ext cx="3795393" cy="762049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" name="Oval 341">
                <a:hlinkClick r:id="rId7" action="ppaction://hlinksldjump"/>
              </p:cNvPr>
              <p:cNvSpPr/>
              <p:nvPr/>
            </p:nvSpPr>
            <p:spPr>
              <a:xfrm>
                <a:off x="370129" y="2314463"/>
                <a:ext cx="590158" cy="610702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700" dirty="0">
                    <a:solidFill>
                      <a:schemeClr val="accent4">
                        <a:lumMod val="75000"/>
                      </a:schemeClr>
                    </a:solidFill>
                  </a:rPr>
                  <a:t>Logo</a:t>
                </a:r>
              </a:p>
            </p:txBody>
          </p:sp>
          <p:sp>
            <p:nvSpPr>
              <p:cNvPr id="343" name="TextBox 342">
                <a:hlinkClick r:id="rId7" action="ppaction://hlinksldjump"/>
              </p:cNvPr>
              <p:cNvSpPr txBox="1"/>
              <p:nvPr/>
            </p:nvSpPr>
            <p:spPr>
              <a:xfrm>
                <a:off x="987771" y="2303030"/>
                <a:ext cx="1272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Team name</a:t>
                </a:r>
                <a:endParaRPr lang="en-US" sz="1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44" name="TextBox 343">
                <a:hlinkClick r:id="rId7" action="ppaction://hlinksldjump"/>
              </p:cNvPr>
              <p:cNvSpPr txBox="1"/>
              <p:nvPr/>
            </p:nvSpPr>
            <p:spPr>
              <a:xfrm>
                <a:off x="1141682" y="2643850"/>
                <a:ext cx="6328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Roster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45" name="TextBox 344">
                <a:hlinkClick r:id="rId8" action="ppaction://hlinksldjump"/>
              </p:cNvPr>
              <p:cNvSpPr txBox="1"/>
              <p:nvPr/>
            </p:nvSpPr>
            <p:spPr>
              <a:xfrm>
                <a:off x="1990419" y="2644589"/>
                <a:ext cx="8065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Matchup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46" name="TextBox 345">
                <a:hlinkClick r:id="rId9" action="ppaction://hlinksldjump"/>
              </p:cNvPr>
              <p:cNvSpPr txBox="1"/>
              <p:nvPr/>
            </p:nvSpPr>
            <p:spPr>
              <a:xfrm>
                <a:off x="2947224" y="2644589"/>
                <a:ext cx="10769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70C0"/>
                    </a:solidFill>
                  </a:rPr>
                  <a:t>First Lineup</a:t>
                </a:r>
              </a:p>
            </p:txBody>
          </p:sp>
        </p:grpSp>
        <p:grpSp>
          <p:nvGrpSpPr>
            <p:cNvPr id="334" name="Group 333"/>
            <p:cNvGrpSpPr/>
            <p:nvPr/>
          </p:nvGrpSpPr>
          <p:grpSpPr>
            <a:xfrm>
              <a:off x="341552" y="5302500"/>
              <a:ext cx="3795393" cy="762049"/>
              <a:chOff x="341552" y="2234268"/>
              <a:chExt cx="3795393" cy="762049"/>
            </a:xfrm>
          </p:grpSpPr>
          <p:sp>
            <p:nvSpPr>
              <p:cNvPr id="335" name="Rectangle 334"/>
              <p:cNvSpPr/>
              <p:nvPr/>
            </p:nvSpPr>
            <p:spPr>
              <a:xfrm>
                <a:off x="341552" y="2234268"/>
                <a:ext cx="3795393" cy="762049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hlinkClick r:id="rId7" action="ppaction://hlinksldjump"/>
              </p:cNvPr>
              <p:cNvSpPr/>
              <p:nvPr/>
            </p:nvSpPr>
            <p:spPr>
              <a:xfrm>
                <a:off x="370129" y="2314463"/>
                <a:ext cx="590158" cy="610702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700" dirty="0">
                    <a:solidFill>
                      <a:schemeClr val="accent4">
                        <a:lumMod val="75000"/>
                      </a:schemeClr>
                    </a:solidFill>
                  </a:rPr>
                  <a:t>Logo</a:t>
                </a:r>
              </a:p>
            </p:txBody>
          </p:sp>
          <p:sp>
            <p:nvSpPr>
              <p:cNvPr id="337" name="TextBox 336">
                <a:hlinkClick r:id="rId7" action="ppaction://hlinksldjump"/>
              </p:cNvPr>
              <p:cNvSpPr txBox="1"/>
              <p:nvPr/>
            </p:nvSpPr>
            <p:spPr>
              <a:xfrm>
                <a:off x="987771" y="2303030"/>
                <a:ext cx="1272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Team name</a:t>
                </a:r>
                <a:endParaRPr lang="en-US" sz="1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38" name="TextBox 337">
                <a:hlinkClick r:id="rId7" action="ppaction://hlinksldjump"/>
              </p:cNvPr>
              <p:cNvSpPr txBox="1"/>
              <p:nvPr/>
            </p:nvSpPr>
            <p:spPr>
              <a:xfrm>
                <a:off x="1141682" y="2643850"/>
                <a:ext cx="6328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Roster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39" name="TextBox 338">
                <a:hlinkClick r:id="rId8" action="ppaction://hlinksldjump"/>
              </p:cNvPr>
              <p:cNvSpPr txBox="1"/>
              <p:nvPr/>
            </p:nvSpPr>
            <p:spPr>
              <a:xfrm>
                <a:off x="1990419" y="2644589"/>
                <a:ext cx="8065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Matchup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40" name="TextBox 339">
                <a:hlinkClick r:id="rId9" action="ppaction://hlinksldjump"/>
              </p:cNvPr>
              <p:cNvSpPr txBox="1"/>
              <p:nvPr/>
            </p:nvSpPr>
            <p:spPr>
              <a:xfrm>
                <a:off x="2947224" y="2644589"/>
                <a:ext cx="10769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70C0"/>
                    </a:solidFill>
                  </a:rPr>
                  <a:t>First Lineup</a:t>
                </a:r>
              </a:p>
            </p:txBody>
          </p:sp>
        </p:grpSp>
      </p:grpSp>
      <p:grpSp>
        <p:nvGrpSpPr>
          <p:cNvPr id="365" name="Group 364"/>
          <p:cNvGrpSpPr/>
          <p:nvPr/>
        </p:nvGrpSpPr>
        <p:grpSpPr>
          <a:xfrm>
            <a:off x="8087379" y="1876584"/>
            <a:ext cx="3797665" cy="4175439"/>
            <a:chOff x="341552" y="1889110"/>
            <a:chExt cx="3797665" cy="4175439"/>
          </a:xfrm>
        </p:grpSpPr>
        <p:sp>
          <p:nvSpPr>
            <p:cNvPr id="366" name="Rectangle 365">
              <a:hlinkClick r:id="" action="ppaction://noaction"/>
            </p:cNvPr>
            <p:cNvSpPr/>
            <p:nvPr/>
          </p:nvSpPr>
          <p:spPr>
            <a:xfrm>
              <a:off x="341552" y="1889110"/>
              <a:ext cx="3795394" cy="340899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Southwest</a:t>
              </a:r>
            </a:p>
          </p:txBody>
        </p:sp>
        <p:grpSp>
          <p:nvGrpSpPr>
            <p:cNvPr id="367" name="Group 366"/>
            <p:cNvGrpSpPr/>
            <p:nvPr/>
          </p:nvGrpSpPr>
          <p:grpSpPr>
            <a:xfrm>
              <a:off x="341552" y="2234268"/>
              <a:ext cx="3795393" cy="762049"/>
              <a:chOff x="341552" y="2234268"/>
              <a:chExt cx="3795393" cy="762049"/>
            </a:xfrm>
          </p:grpSpPr>
          <p:sp>
            <p:nvSpPr>
              <p:cNvPr id="396" name="Rectangle 395"/>
              <p:cNvSpPr/>
              <p:nvPr/>
            </p:nvSpPr>
            <p:spPr>
              <a:xfrm>
                <a:off x="341552" y="2234268"/>
                <a:ext cx="3795393" cy="762049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7" name="Oval 396">
                <a:hlinkClick r:id="rId7" action="ppaction://hlinksldjump"/>
              </p:cNvPr>
              <p:cNvSpPr/>
              <p:nvPr/>
            </p:nvSpPr>
            <p:spPr>
              <a:xfrm>
                <a:off x="370129" y="2314463"/>
                <a:ext cx="590158" cy="610702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700" dirty="0">
                    <a:solidFill>
                      <a:schemeClr val="accent4">
                        <a:lumMod val="75000"/>
                      </a:schemeClr>
                    </a:solidFill>
                  </a:rPr>
                  <a:t>Logo</a:t>
                </a:r>
              </a:p>
            </p:txBody>
          </p:sp>
          <p:sp>
            <p:nvSpPr>
              <p:cNvPr id="398" name="TextBox 397">
                <a:hlinkClick r:id="rId7" action="ppaction://hlinksldjump"/>
              </p:cNvPr>
              <p:cNvSpPr txBox="1"/>
              <p:nvPr/>
            </p:nvSpPr>
            <p:spPr>
              <a:xfrm>
                <a:off x="987771" y="2303030"/>
                <a:ext cx="1272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Team name</a:t>
                </a:r>
                <a:endParaRPr lang="en-US" sz="1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99" name="TextBox 398">
                <a:hlinkClick r:id="rId7" action="ppaction://hlinksldjump"/>
              </p:cNvPr>
              <p:cNvSpPr txBox="1"/>
              <p:nvPr/>
            </p:nvSpPr>
            <p:spPr>
              <a:xfrm>
                <a:off x="1141682" y="2643850"/>
                <a:ext cx="6328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Roster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00" name="TextBox 399">
                <a:hlinkClick r:id="rId8" action="ppaction://hlinksldjump"/>
              </p:cNvPr>
              <p:cNvSpPr txBox="1"/>
              <p:nvPr/>
            </p:nvSpPr>
            <p:spPr>
              <a:xfrm>
                <a:off x="1990419" y="2644589"/>
                <a:ext cx="8065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Matchup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01" name="TextBox 400">
                <a:hlinkClick r:id="rId9" action="ppaction://hlinksldjump"/>
              </p:cNvPr>
              <p:cNvSpPr txBox="1"/>
              <p:nvPr/>
            </p:nvSpPr>
            <p:spPr>
              <a:xfrm>
                <a:off x="2947224" y="2644589"/>
                <a:ext cx="10769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70C0"/>
                    </a:solidFill>
                  </a:rPr>
                  <a:t>First Lineup</a:t>
                </a:r>
              </a:p>
            </p:txBody>
          </p:sp>
        </p:grpSp>
        <p:grpSp>
          <p:nvGrpSpPr>
            <p:cNvPr id="368" name="Group 367"/>
            <p:cNvGrpSpPr/>
            <p:nvPr/>
          </p:nvGrpSpPr>
          <p:grpSpPr>
            <a:xfrm>
              <a:off x="341552" y="3000576"/>
              <a:ext cx="3795393" cy="762049"/>
              <a:chOff x="341552" y="2234268"/>
              <a:chExt cx="3795393" cy="762049"/>
            </a:xfrm>
          </p:grpSpPr>
          <p:sp>
            <p:nvSpPr>
              <p:cNvPr id="390" name="Rectangle 389"/>
              <p:cNvSpPr/>
              <p:nvPr/>
            </p:nvSpPr>
            <p:spPr>
              <a:xfrm>
                <a:off x="341552" y="2234268"/>
                <a:ext cx="3795393" cy="762049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1" name="Oval 390">
                <a:hlinkClick r:id="rId7" action="ppaction://hlinksldjump"/>
              </p:cNvPr>
              <p:cNvSpPr/>
              <p:nvPr/>
            </p:nvSpPr>
            <p:spPr>
              <a:xfrm>
                <a:off x="370129" y="2314463"/>
                <a:ext cx="590158" cy="610702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700" dirty="0">
                    <a:solidFill>
                      <a:schemeClr val="accent4">
                        <a:lumMod val="75000"/>
                      </a:schemeClr>
                    </a:solidFill>
                  </a:rPr>
                  <a:t>Logo</a:t>
                </a:r>
              </a:p>
            </p:txBody>
          </p:sp>
          <p:sp>
            <p:nvSpPr>
              <p:cNvPr id="392" name="TextBox 391">
                <a:hlinkClick r:id="rId7" action="ppaction://hlinksldjump"/>
              </p:cNvPr>
              <p:cNvSpPr txBox="1"/>
              <p:nvPr/>
            </p:nvSpPr>
            <p:spPr>
              <a:xfrm>
                <a:off x="987771" y="2303030"/>
                <a:ext cx="1272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Team name</a:t>
                </a:r>
                <a:endParaRPr lang="en-US" sz="1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93" name="TextBox 392">
                <a:hlinkClick r:id="rId7" action="ppaction://hlinksldjump"/>
              </p:cNvPr>
              <p:cNvSpPr txBox="1"/>
              <p:nvPr/>
            </p:nvSpPr>
            <p:spPr>
              <a:xfrm>
                <a:off x="1141682" y="2643850"/>
                <a:ext cx="6328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Roster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94" name="TextBox 393">
                <a:hlinkClick r:id="rId8" action="ppaction://hlinksldjump"/>
              </p:cNvPr>
              <p:cNvSpPr txBox="1"/>
              <p:nvPr/>
            </p:nvSpPr>
            <p:spPr>
              <a:xfrm>
                <a:off x="1990419" y="2644589"/>
                <a:ext cx="8065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Matchup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95" name="TextBox 394">
                <a:hlinkClick r:id="rId9" action="ppaction://hlinksldjump"/>
              </p:cNvPr>
              <p:cNvSpPr txBox="1"/>
              <p:nvPr/>
            </p:nvSpPr>
            <p:spPr>
              <a:xfrm>
                <a:off x="2947224" y="2644589"/>
                <a:ext cx="10769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70C0"/>
                    </a:solidFill>
                  </a:rPr>
                  <a:t>First Lineup</a:t>
                </a:r>
              </a:p>
            </p:txBody>
          </p:sp>
        </p:grpSp>
        <p:grpSp>
          <p:nvGrpSpPr>
            <p:cNvPr id="369" name="Group 368"/>
            <p:cNvGrpSpPr/>
            <p:nvPr/>
          </p:nvGrpSpPr>
          <p:grpSpPr>
            <a:xfrm>
              <a:off x="341552" y="3770584"/>
              <a:ext cx="3795393" cy="762049"/>
              <a:chOff x="341552" y="2234268"/>
              <a:chExt cx="3795393" cy="762049"/>
            </a:xfrm>
          </p:grpSpPr>
          <p:sp>
            <p:nvSpPr>
              <p:cNvPr id="384" name="Rectangle 383"/>
              <p:cNvSpPr/>
              <p:nvPr/>
            </p:nvSpPr>
            <p:spPr>
              <a:xfrm>
                <a:off x="341552" y="2234268"/>
                <a:ext cx="3795393" cy="762049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5" name="Oval 384">
                <a:hlinkClick r:id="rId7" action="ppaction://hlinksldjump"/>
              </p:cNvPr>
              <p:cNvSpPr/>
              <p:nvPr/>
            </p:nvSpPr>
            <p:spPr>
              <a:xfrm>
                <a:off x="370129" y="2314463"/>
                <a:ext cx="590158" cy="610702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700" dirty="0">
                    <a:solidFill>
                      <a:schemeClr val="accent4">
                        <a:lumMod val="75000"/>
                      </a:schemeClr>
                    </a:solidFill>
                  </a:rPr>
                  <a:t>Logo</a:t>
                </a:r>
              </a:p>
            </p:txBody>
          </p:sp>
          <p:sp>
            <p:nvSpPr>
              <p:cNvPr id="386" name="TextBox 385">
                <a:hlinkClick r:id="rId7" action="ppaction://hlinksldjump"/>
              </p:cNvPr>
              <p:cNvSpPr txBox="1"/>
              <p:nvPr/>
            </p:nvSpPr>
            <p:spPr>
              <a:xfrm>
                <a:off x="987771" y="2303030"/>
                <a:ext cx="1272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Team name</a:t>
                </a:r>
                <a:endParaRPr lang="en-US" sz="1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87" name="TextBox 386">
                <a:hlinkClick r:id="rId7" action="ppaction://hlinksldjump"/>
              </p:cNvPr>
              <p:cNvSpPr txBox="1"/>
              <p:nvPr/>
            </p:nvSpPr>
            <p:spPr>
              <a:xfrm>
                <a:off x="1141682" y="2643850"/>
                <a:ext cx="6328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Roster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88" name="TextBox 387">
                <a:hlinkClick r:id="rId8" action="ppaction://hlinksldjump"/>
              </p:cNvPr>
              <p:cNvSpPr txBox="1"/>
              <p:nvPr/>
            </p:nvSpPr>
            <p:spPr>
              <a:xfrm>
                <a:off x="1990419" y="2644589"/>
                <a:ext cx="8065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Matchup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89" name="TextBox 388">
                <a:hlinkClick r:id="rId9" action="ppaction://hlinksldjump"/>
              </p:cNvPr>
              <p:cNvSpPr txBox="1"/>
              <p:nvPr/>
            </p:nvSpPr>
            <p:spPr>
              <a:xfrm>
                <a:off x="2947224" y="2644589"/>
                <a:ext cx="10769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70C0"/>
                    </a:solidFill>
                  </a:rPr>
                  <a:t>First Lineup</a:t>
                </a:r>
              </a:p>
            </p:txBody>
          </p:sp>
        </p:grpSp>
        <p:grpSp>
          <p:nvGrpSpPr>
            <p:cNvPr id="370" name="Group 369"/>
            <p:cNvGrpSpPr/>
            <p:nvPr/>
          </p:nvGrpSpPr>
          <p:grpSpPr>
            <a:xfrm>
              <a:off x="343824" y="4536686"/>
              <a:ext cx="3795393" cy="762049"/>
              <a:chOff x="341552" y="2234268"/>
              <a:chExt cx="3795393" cy="762049"/>
            </a:xfrm>
          </p:grpSpPr>
          <p:sp>
            <p:nvSpPr>
              <p:cNvPr id="378" name="Rectangle 377"/>
              <p:cNvSpPr/>
              <p:nvPr/>
            </p:nvSpPr>
            <p:spPr>
              <a:xfrm>
                <a:off x="341552" y="2234268"/>
                <a:ext cx="3795393" cy="762049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Oval 378">
                <a:hlinkClick r:id="rId7" action="ppaction://hlinksldjump"/>
              </p:cNvPr>
              <p:cNvSpPr/>
              <p:nvPr/>
            </p:nvSpPr>
            <p:spPr>
              <a:xfrm>
                <a:off x="370129" y="2314463"/>
                <a:ext cx="590158" cy="610702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700" dirty="0">
                    <a:solidFill>
                      <a:schemeClr val="accent4">
                        <a:lumMod val="75000"/>
                      </a:schemeClr>
                    </a:solidFill>
                  </a:rPr>
                  <a:t>Logo</a:t>
                </a:r>
              </a:p>
            </p:txBody>
          </p:sp>
          <p:sp>
            <p:nvSpPr>
              <p:cNvPr id="380" name="TextBox 379">
                <a:hlinkClick r:id="rId7" action="ppaction://hlinksldjump"/>
              </p:cNvPr>
              <p:cNvSpPr txBox="1"/>
              <p:nvPr/>
            </p:nvSpPr>
            <p:spPr>
              <a:xfrm>
                <a:off x="987771" y="2303030"/>
                <a:ext cx="1272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Team name</a:t>
                </a:r>
                <a:endParaRPr lang="en-US" sz="1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81" name="TextBox 380">
                <a:hlinkClick r:id="rId7" action="ppaction://hlinksldjump"/>
              </p:cNvPr>
              <p:cNvSpPr txBox="1"/>
              <p:nvPr/>
            </p:nvSpPr>
            <p:spPr>
              <a:xfrm>
                <a:off x="1141682" y="2643850"/>
                <a:ext cx="6328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Roster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82" name="TextBox 381">
                <a:hlinkClick r:id="rId8" action="ppaction://hlinksldjump"/>
              </p:cNvPr>
              <p:cNvSpPr txBox="1"/>
              <p:nvPr/>
            </p:nvSpPr>
            <p:spPr>
              <a:xfrm>
                <a:off x="1990419" y="2644589"/>
                <a:ext cx="8065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Matchup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83" name="TextBox 382">
                <a:hlinkClick r:id="rId9" action="ppaction://hlinksldjump"/>
              </p:cNvPr>
              <p:cNvSpPr txBox="1"/>
              <p:nvPr/>
            </p:nvSpPr>
            <p:spPr>
              <a:xfrm>
                <a:off x="2947224" y="2644589"/>
                <a:ext cx="10769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70C0"/>
                    </a:solidFill>
                  </a:rPr>
                  <a:t>First Lineup</a:t>
                </a:r>
              </a:p>
            </p:txBody>
          </p:sp>
        </p:grpSp>
        <p:grpSp>
          <p:nvGrpSpPr>
            <p:cNvPr id="371" name="Group 370"/>
            <p:cNvGrpSpPr/>
            <p:nvPr/>
          </p:nvGrpSpPr>
          <p:grpSpPr>
            <a:xfrm>
              <a:off x="341552" y="5302500"/>
              <a:ext cx="3795393" cy="762049"/>
              <a:chOff x="341552" y="2234268"/>
              <a:chExt cx="3795393" cy="762049"/>
            </a:xfrm>
          </p:grpSpPr>
          <p:sp>
            <p:nvSpPr>
              <p:cNvPr id="372" name="Rectangle 371"/>
              <p:cNvSpPr/>
              <p:nvPr/>
            </p:nvSpPr>
            <p:spPr>
              <a:xfrm>
                <a:off x="341552" y="2234268"/>
                <a:ext cx="3795393" cy="762049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3" name="Oval 372">
                <a:hlinkClick r:id="rId7" action="ppaction://hlinksldjump"/>
              </p:cNvPr>
              <p:cNvSpPr/>
              <p:nvPr/>
            </p:nvSpPr>
            <p:spPr>
              <a:xfrm>
                <a:off x="370129" y="2314463"/>
                <a:ext cx="590158" cy="610702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700" dirty="0">
                    <a:solidFill>
                      <a:schemeClr val="accent4">
                        <a:lumMod val="75000"/>
                      </a:schemeClr>
                    </a:solidFill>
                  </a:rPr>
                  <a:t>Logo</a:t>
                </a:r>
              </a:p>
            </p:txBody>
          </p:sp>
          <p:sp>
            <p:nvSpPr>
              <p:cNvPr id="374" name="TextBox 373">
                <a:hlinkClick r:id="rId7" action="ppaction://hlinksldjump"/>
              </p:cNvPr>
              <p:cNvSpPr txBox="1"/>
              <p:nvPr/>
            </p:nvSpPr>
            <p:spPr>
              <a:xfrm>
                <a:off x="987771" y="2303030"/>
                <a:ext cx="1272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Team name</a:t>
                </a:r>
                <a:endParaRPr lang="en-US" sz="1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75" name="TextBox 374">
                <a:hlinkClick r:id="rId7" action="ppaction://hlinksldjump"/>
              </p:cNvPr>
              <p:cNvSpPr txBox="1"/>
              <p:nvPr/>
            </p:nvSpPr>
            <p:spPr>
              <a:xfrm>
                <a:off x="1141682" y="2643850"/>
                <a:ext cx="6328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Roster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76" name="TextBox 375">
                <a:hlinkClick r:id="rId8" action="ppaction://hlinksldjump"/>
              </p:cNvPr>
              <p:cNvSpPr txBox="1"/>
              <p:nvPr/>
            </p:nvSpPr>
            <p:spPr>
              <a:xfrm>
                <a:off x="1990419" y="2644589"/>
                <a:ext cx="8065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Matchup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77" name="TextBox 376">
                <a:hlinkClick r:id="rId9" action="ppaction://hlinksldjump"/>
              </p:cNvPr>
              <p:cNvSpPr txBox="1"/>
              <p:nvPr/>
            </p:nvSpPr>
            <p:spPr>
              <a:xfrm>
                <a:off x="2947224" y="2644589"/>
                <a:ext cx="10769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70C0"/>
                    </a:solidFill>
                  </a:rPr>
                  <a:t>First Lineup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136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Team Detail</a:t>
            </a:r>
            <a:endParaRPr lang="en-US" dirty="0"/>
          </a:p>
        </p:txBody>
      </p:sp>
      <p:sp>
        <p:nvSpPr>
          <p:cNvPr id="61" name="Content">
            <a:hlinkClick r:id="rId5" action="ppaction://hlinksldjump"/>
          </p:cNvPr>
          <p:cNvSpPr/>
          <p:nvPr>
            <p:custDataLst>
              <p:custData r:id="rId1"/>
            </p:custDataLst>
          </p:nvPr>
        </p:nvSpPr>
        <p:spPr>
          <a:xfrm>
            <a:off x="112227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Back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>
            <a:hlinkClick r:id="rId6" action="ppaction://hlinksldjump"/>
          </p:cNvPr>
          <p:cNvSpPr/>
          <p:nvPr/>
        </p:nvSpPr>
        <p:spPr>
          <a:xfrm>
            <a:off x="285750" y="1935963"/>
            <a:ext cx="1254682" cy="340899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  <a:cs typeface="Segoe UI" pitchFamily="34" charset="0"/>
              </a:rPr>
              <a:t>Roster</a:t>
            </a:r>
          </a:p>
        </p:txBody>
      </p:sp>
      <p:sp>
        <p:nvSpPr>
          <p:cNvPr id="17" name="Content"/>
          <p:cNvSpPr txBox="1"/>
          <p:nvPr/>
        </p:nvSpPr>
        <p:spPr>
          <a:xfrm>
            <a:off x="5313844" y="548693"/>
            <a:ext cx="1554480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Team Detail</a:t>
            </a:r>
          </a:p>
        </p:txBody>
      </p:sp>
      <p:sp>
        <p:nvSpPr>
          <p:cNvPr id="8" name="Oval 7"/>
          <p:cNvSpPr/>
          <p:nvPr/>
        </p:nvSpPr>
        <p:spPr>
          <a:xfrm>
            <a:off x="281980" y="1335423"/>
            <a:ext cx="783187" cy="5204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chemeClr val="accent4">
                    <a:lumMod val="75000"/>
                  </a:schemeClr>
                </a:solidFill>
              </a:rPr>
              <a:t>Team</a:t>
            </a:r>
          </a:p>
          <a:p>
            <a:pPr algn="ctr"/>
            <a:r>
              <a:rPr lang="en-AU" sz="1000" dirty="0">
                <a:solidFill>
                  <a:schemeClr val="accent4">
                    <a:lumMod val="75000"/>
                  </a:schemeClr>
                </a:solidFill>
              </a:rPr>
              <a:t>Logo</a:t>
            </a:r>
          </a:p>
        </p:txBody>
      </p:sp>
      <p:sp>
        <p:nvSpPr>
          <p:cNvPr id="9" name="Content"/>
          <p:cNvSpPr txBox="1"/>
          <p:nvPr/>
        </p:nvSpPr>
        <p:spPr>
          <a:xfrm>
            <a:off x="1340039" y="1524097"/>
            <a:ext cx="5350128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Team Name  |  Division Name of Conference Name </a:t>
            </a:r>
          </a:p>
        </p:txBody>
      </p:sp>
      <p:sp>
        <p:nvSpPr>
          <p:cNvPr id="11" name="Rectangle 10">
            <a:hlinkClick r:id="rId7" action="ppaction://hlinksldjump"/>
          </p:cNvPr>
          <p:cNvSpPr/>
          <p:nvPr/>
        </p:nvSpPr>
        <p:spPr>
          <a:xfrm>
            <a:off x="1540432" y="1936430"/>
            <a:ext cx="1254682" cy="34089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Matchup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hlinkClick r:id="rId8" action="ppaction://hlinksldjump"/>
          </p:cNvPr>
          <p:cNvSpPr/>
          <p:nvPr/>
        </p:nvSpPr>
        <p:spPr>
          <a:xfrm>
            <a:off x="2795114" y="1935355"/>
            <a:ext cx="1254682" cy="34089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Lineup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81981" y="2277041"/>
            <a:ext cx="11665178" cy="4008659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1824336" y="6545134"/>
            <a:ext cx="3549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4</a:t>
            </a:r>
            <a:endParaRPr lang="zh-CN" altLang="en-US" sz="6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107978"/>
              </p:ext>
            </p:extLst>
          </p:nvPr>
        </p:nvGraphicFramePr>
        <p:xfrm>
          <a:off x="476897" y="2457771"/>
          <a:ext cx="10745839" cy="2285997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76339">
                  <a:extLst>
                    <a:ext uri="{9D8B030D-6E8A-4147-A177-3AD203B41FA5}">
                      <a16:colId xmlns:a16="http://schemas.microsoft.com/office/drawing/2014/main" val="1247735639"/>
                    </a:ext>
                  </a:extLst>
                </a:gridCol>
                <a:gridCol w="2350074">
                  <a:extLst>
                    <a:ext uri="{9D8B030D-6E8A-4147-A177-3AD203B41FA5}">
                      <a16:colId xmlns:a16="http://schemas.microsoft.com/office/drawing/2014/main" val="394534581"/>
                    </a:ext>
                  </a:extLst>
                </a:gridCol>
                <a:gridCol w="888426">
                  <a:extLst>
                    <a:ext uri="{9D8B030D-6E8A-4147-A177-3AD203B41FA5}">
                      <a16:colId xmlns:a16="http://schemas.microsoft.com/office/drawing/2014/main" val="81636009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304578684"/>
                    </a:ext>
                  </a:extLst>
                </a:gridCol>
                <a:gridCol w="2298700">
                  <a:extLst>
                    <a:ext uri="{9D8B030D-6E8A-4147-A177-3AD203B41FA5}">
                      <a16:colId xmlns:a16="http://schemas.microsoft.com/office/drawing/2014/main" val="377853875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7863130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611504155"/>
                    </a:ext>
                  </a:extLst>
                </a:gridCol>
              </a:tblGrid>
              <a:tr h="3433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No.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Name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Position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DateofBirth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College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Experience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Salary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1476822"/>
                  </a:ext>
                </a:extLst>
              </a:tr>
              <a:tr h="3237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0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Avery Bradley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SG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Texas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3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kern="1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effectLst/>
                        </a:rPr>
                        <a:t>$8,269,663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9259353"/>
                  </a:ext>
                </a:extLst>
              </a:tr>
              <a:tr h="3237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7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Jaylen Brown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SF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California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0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effectLst/>
                        </a:rPr>
                        <a:t>$4,743,000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7422096"/>
                  </a:ext>
                </a:extLst>
              </a:tr>
              <a:tr h="3237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30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Jae Crowder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SF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Marquette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3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effectLst/>
                        </a:rPr>
                        <a:t>$6,286,408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3316509"/>
                  </a:ext>
                </a:extLst>
              </a:tr>
              <a:tr h="32377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Gerald Green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SF</a:t>
                      </a:r>
                      <a:endParaRPr 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$980,431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47625" anchor="ctr"/>
                </a:tc>
                <a:extLst>
                  <a:ext uri="{0D108BD9-81ED-4DB2-BD59-A6C34878D82A}">
                    <a16:rowId xmlns:a16="http://schemas.microsoft.com/office/drawing/2014/main" val="3180142647"/>
                  </a:ext>
                </a:extLst>
              </a:tr>
              <a:tr h="3237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99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Al Horford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C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Florida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6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$26,540,100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0575992"/>
                  </a:ext>
                </a:extLst>
              </a:tr>
              <a:tr h="3237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436513"/>
                  </a:ext>
                </a:extLst>
              </a:tr>
            </a:tbl>
          </a:graphicData>
        </a:graphic>
      </p:graphicFrame>
      <p:grpSp>
        <p:nvGrpSpPr>
          <p:cNvPr id="54" name="Group 53"/>
          <p:cNvGrpSpPr/>
          <p:nvPr/>
        </p:nvGrpSpPr>
        <p:grpSpPr>
          <a:xfrm>
            <a:off x="4737623" y="1946684"/>
            <a:ext cx="1463653" cy="240015"/>
            <a:chOff x="6868324" y="2119831"/>
            <a:chExt cx="1463653" cy="240015"/>
          </a:xfrm>
        </p:grpSpPr>
        <p:sp>
          <p:nvSpPr>
            <p:cNvPr id="55" name="Content"/>
            <p:cNvSpPr>
              <a:spLocks/>
            </p:cNvSpPr>
            <p:nvPr/>
          </p:nvSpPr>
          <p:spPr>
            <a:xfrm>
              <a:off x="6868324" y="2119831"/>
              <a:ext cx="1463653" cy="24001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2016 </a:t>
              </a:r>
              <a:r>
                <a:rPr lang="en-US" altLang="zh-CN" sz="12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– 2017</a:t>
              </a:r>
              <a:endPara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6" name="DownArrow"/>
            <p:cNvSpPr>
              <a:spLocks noChangeAspect="1"/>
            </p:cNvSpPr>
            <p:nvPr/>
          </p:nvSpPr>
          <p:spPr>
            <a:xfrm rot="10800000">
              <a:off x="8090329" y="2181852"/>
              <a:ext cx="190848" cy="152985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57" name="Content"/>
          <p:cNvSpPr/>
          <p:nvPr>
            <p:custDataLst>
              <p:custData r:id="rId2"/>
            </p:custDataLst>
          </p:nvPr>
        </p:nvSpPr>
        <p:spPr>
          <a:xfrm>
            <a:off x="6358540" y="1914861"/>
            <a:ext cx="718804" cy="27183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altLang="zh-CN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Search</a:t>
            </a:r>
            <a:endParaRPr lang="en-US" sz="10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67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Team Detail</a:t>
            </a:r>
            <a:endParaRPr lang="en-US" dirty="0"/>
          </a:p>
        </p:txBody>
      </p:sp>
      <p:sp>
        <p:nvSpPr>
          <p:cNvPr id="61" name="Content">
            <a:hlinkClick r:id="rId5" action="ppaction://hlinksldjump"/>
          </p:cNvPr>
          <p:cNvSpPr/>
          <p:nvPr>
            <p:custDataLst>
              <p:custData r:id="rId1"/>
            </p:custDataLst>
          </p:nvPr>
        </p:nvSpPr>
        <p:spPr>
          <a:xfrm>
            <a:off x="112227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Back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>
            <a:hlinkClick r:id="rId6" action="ppaction://hlinksldjump"/>
          </p:cNvPr>
          <p:cNvSpPr/>
          <p:nvPr/>
        </p:nvSpPr>
        <p:spPr>
          <a:xfrm>
            <a:off x="285750" y="1935963"/>
            <a:ext cx="1254682" cy="34089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Roster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Content"/>
          <p:cNvSpPr txBox="1"/>
          <p:nvPr/>
        </p:nvSpPr>
        <p:spPr>
          <a:xfrm>
            <a:off x="5313844" y="548693"/>
            <a:ext cx="1554480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Team Detail</a:t>
            </a:r>
          </a:p>
        </p:txBody>
      </p:sp>
      <p:sp>
        <p:nvSpPr>
          <p:cNvPr id="8" name="Oval 7"/>
          <p:cNvSpPr/>
          <p:nvPr/>
        </p:nvSpPr>
        <p:spPr>
          <a:xfrm>
            <a:off x="281980" y="1335423"/>
            <a:ext cx="783187" cy="5204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chemeClr val="accent4">
                    <a:lumMod val="75000"/>
                  </a:schemeClr>
                </a:solidFill>
              </a:rPr>
              <a:t>Team</a:t>
            </a:r>
          </a:p>
          <a:p>
            <a:pPr algn="ctr"/>
            <a:r>
              <a:rPr lang="en-AU" sz="1000" dirty="0">
                <a:solidFill>
                  <a:schemeClr val="accent4">
                    <a:lumMod val="75000"/>
                  </a:schemeClr>
                </a:solidFill>
              </a:rPr>
              <a:t>Logo</a:t>
            </a:r>
          </a:p>
        </p:txBody>
      </p:sp>
      <p:sp>
        <p:nvSpPr>
          <p:cNvPr id="9" name="Content"/>
          <p:cNvSpPr txBox="1"/>
          <p:nvPr/>
        </p:nvSpPr>
        <p:spPr>
          <a:xfrm>
            <a:off x="1340039" y="1524097"/>
            <a:ext cx="5350128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Team Name  |  Division Name of Conference Name </a:t>
            </a:r>
          </a:p>
        </p:txBody>
      </p:sp>
      <p:sp>
        <p:nvSpPr>
          <p:cNvPr id="11" name="Rectangle 10">
            <a:hlinkClick r:id="rId7" action="ppaction://hlinksldjump"/>
          </p:cNvPr>
          <p:cNvSpPr/>
          <p:nvPr/>
        </p:nvSpPr>
        <p:spPr>
          <a:xfrm>
            <a:off x="1540432" y="1936430"/>
            <a:ext cx="1254682" cy="340899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2">
                    <a:lumMod val="75000"/>
                    <a:lumOff val="25000"/>
                  </a:schemeClr>
                </a:solidFill>
                <a:cs typeface="Segoe UI" pitchFamily="34" charset="0"/>
              </a:rPr>
              <a:t>Matchup</a:t>
            </a:r>
            <a:endParaRPr lang="en-US" sz="1200" dirty="0">
              <a:solidFill>
                <a:schemeClr val="tx2">
                  <a:lumMod val="75000"/>
                  <a:lumOff val="25000"/>
                </a:schemeClr>
              </a:solidFill>
              <a:cs typeface="Segoe UI" pitchFamily="34" charset="0"/>
            </a:endParaRPr>
          </a:p>
        </p:txBody>
      </p:sp>
      <p:sp>
        <p:nvSpPr>
          <p:cNvPr id="12" name="Rectangle 11">
            <a:hlinkClick r:id="rId8" action="ppaction://hlinksldjump"/>
          </p:cNvPr>
          <p:cNvSpPr/>
          <p:nvPr/>
        </p:nvSpPr>
        <p:spPr>
          <a:xfrm>
            <a:off x="2795114" y="1935355"/>
            <a:ext cx="1254682" cy="34089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Lineup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81981" y="2277041"/>
            <a:ext cx="11665178" cy="4008659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4737623" y="1946684"/>
            <a:ext cx="1463653" cy="240015"/>
            <a:chOff x="6868324" y="2119831"/>
            <a:chExt cx="1463653" cy="240015"/>
          </a:xfrm>
        </p:grpSpPr>
        <p:sp>
          <p:nvSpPr>
            <p:cNvPr id="42" name="Content"/>
            <p:cNvSpPr>
              <a:spLocks/>
            </p:cNvSpPr>
            <p:nvPr/>
          </p:nvSpPr>
          <p:spPr>
            <a:xfrm>
              <a:off x="6868324" y="2119831"/>
              <a:ext cx="1463653" cy="24001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2016 </a:t>
              </a:r>
              <a:r>
                <a:rPr lang="en-US" altLang="zh-CN" sz="12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– 2017</a:t>
              </a:r>
              <a:endPara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" name="DownArrow"/>
            <p:cNvSpPr>
              <a:spLocks noChangeAspect="1"/>
            </p:cNvSpPr>
            <p:nvPr/>
          </p:nvSpPr>
          <p:spPr>
            <a:xfrm rot="10800000">
              <a:off x="8090329" y="2181852"/>
              <a:ext cx="190848" cy="152985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824336" y="6545134"/>
            <a:ext cx="3549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4</a:t>
            </a:r>
            <a:endParaRPr lang="zh-CN" altLang="en-US" sz="6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50" name="Content"/>
          <p:cNvSpPr/>
          <p:nvPr>
            <p:custDataLst>
              <p:custData r:id="rId2"/>
            </p:custDataLst>
          </p:nvPr>
        </p:nvSpPr>
        <p:spPr>
          <a:xfrm>
            <a:off x="6358540" y="1914861"/>
            <a:ext cx="718804" cy="27183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altLang="zh-CN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Search</a:t>
            </a:r>
            <a:endParaRPr lang="en-US" sz="10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198202"/>
              </p:ext>
            </p:extLst>
          </p:nvPr>
        </p:nvGraphicFramePr>
        <p:xfrm>
          <a:off x="500363" y="2450064"/>
          <a:ext cx="10375086" cy="358796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42195">
                  <a:extLst>
                    <a:ext uri="{9D8B030D-6E8A-4147-A177-3AD203B41FA5}">
                      <a16:colId xmlns:a16="http://schemas.microsoft.com/office/drawing/2014/main" val="1247735639"/>
                    </a:ext>
                  </a:extLst>
                </a:gridCol>
                <a:gridCol w="2145661">
                  <a:extLst>
                    <a:ext uri="{9D8B030D-6E8A-4147-A177-3AD203B41FA5}">
                      <a16:colId xmlns:a16="http://schemas.microsoft.com/office/drawing/2014/main" val="2196238548"/>
                    </a:ext>
                  </a:extLst>
                </a:gridCol>
                <a:gridCol w="2145661">
                  <a:extLst>
                    <a:ext uri="{9D8B030D-6E8A-4147-A177-3AD203B41FA5}">
                      <a16:colId xmlns:a16="http://schemas.microsoft.com/office/drawing/2014/main" val="394534581"/>
                    </a:ext>
                  </a:extLst>
                </a:gridCol>
                <a:gridCol w="1086662">
                  <a:extLst>
                    <a:ext uri="{9D8B030D-6E8A-4147-A177-3AD203B41FA5}">
                      <a16:colId xmlns:a16="http://schemas.microsoft.com/office/drawing/2014/main" val="816360093"/>
                    </a:ext>
                  </a:extLst>
                </a:gridCol>
                <a:gridCol w="1284969">
                  <a:extLst>
                    <a:ext uri="{9D8B030D-6E8A-4147-A177-3AD203B41FA5}">
                      <a16:colId xmlns:a16="http://schemas.microsoft.com/office/drawing/2014/main" val="304578684"/>
                    </a:ext>
                  </a:extLst>
                </a:gridCol>
                <a:gridCol w="1284969">
                  <a:extLst>
                    <a:ext uri="{9D8B030D-6E8A-4147-A177-3AD203B41FA5}">
                      <a16:colId xmlns:a16="http://schemas.microsoft.com/office/drawing/2014/main" val="3778538750"/>
                    </a:ext>
                  </a:extLst>
                </a:gridCol>
                <a:gridCol w="1284969">
                  <a:extLst>
                    <a:ext uri="{9D8B030D-6E8A-4147-A177-3AD203B41FA5}">
                      <a16:colId xmlns:a16="http://schemas.microsoft.com/office/drawing/2014/main" val="78631304"/>
                    </a:ext>
                  </a:extLst>
                </a:gridCol>
              </a:tblGrid>
              <a:tr h="4199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Date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Matchup Type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Opponent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Start Time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Result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Location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Status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147682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2016/10/26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Preseason</a:t>
                      </a:r>
                      <a:endParaRPr lang="zh-CN" altLang="en-US" sz="1000" kern="1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Boston Celtics</a:t>
                      </a:r>
                      <a:endParaRPr lang="zh-CN" altLang="en-US" sz="1000" kern="1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7:30 PM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122-117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Location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Finished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925935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2016/10/27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Preseason</a:t>
                      </a:r>
                      <a:endParaRPr lang="zh-CN" altLang="en-US" sz="1000" kern="1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Chicago Bulls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7:30 PM</a:t>
                      </a: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105-99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Location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Finished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742209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2016/10/29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Regular Season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Charlotte Hornets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7:30 PM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104-98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Location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Finished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331650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014264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057599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2017/04/10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Regular Season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Brooklyn Nets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7:30 PM</a:t>
                      </a:r>
                      <a:endParaRPr 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102-98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Location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Finished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743651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2017/04/12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Regular Season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Milwaukee Bucks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8:00 PM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Not Start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337053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4551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872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Team Detail</a:t>
            </a:r>
            <a:endParaRPr lang="en-US" dirty="0"/>
          </a:p>
        </p:txBody>
      </p:sp>
      <p:sp>
        <p:nvSpPr>
          <p:cNvPr id="61" name="Content">
            <a:hlinkClick r:id="rId5" action="ppaction://hlinksldjump"/>
          </p:cNvPr>
          <p:cNvSpPr/>
          <p:nvPr>
            <p:custDataLst>
              <p:custData r:id="rId1"/>
            </p:custDataLst>
          </p:nvPr>
        </p:nvSpPr>
        <p:spPr>
          <a:xfrm>
            <a:off x="112227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Back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>
            <a:hlinkClick r:id="rId6" action="ppaction://hlinksldjump"/>
          </p:cNvPr>
          <p:cNvSpPr/>
          <p:nvPr/>
        </p:nvSpPr>
        <p:spPr>
          <a:xfrm>
            <a:off x="285750" y="1935963"/>
            <a:ext cx="1254682" cy="34089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Roster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Content"/>
          <p:cNvSpPr txBox="1"/>
          <p:nvPr/>
        </p:nvSpPr>
        <p:spPr>
          <a:xfrm>
            <a:off x="5313844" y="548693"/>
            <a:ext cx="1554480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Team Detail</a:t>
            </a:r>
          </a:p>
        </p:txBody>
      </p:sp>
      <p:sp>
        <p:nvSpPr>
          <p:cNvPr id="8" name="Oval 7"/>
          <p:cNvSpPr/>
          <p:nvPr/>
        </p:nvSpPr>
        <p:spPr>
          <a:xfrm>
            <a:off x="281980" y="1335423"/>
            <a:ext cx="783187" cy="5204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chemeClr val="accent4">
                    <a:lumMod val="75000"/>
                  </a:schemeClr>
                </a:solidFill>
              </a:rPr>
              <a:t>Team</a:t>
            </a:r>
          </a:p>
          <a:p>
            <a:pPr algn="ctr"/>
            <a:r>
              <a:rPr lang="en-AU" sz="1000" dirty="0">
                <a:solidFill>
                  <a:schemeClr val="accent4">
                    <a:lumMod val="75000"/>
                  </a:schemeClr>
                </a:solidFill>
              </a:rPr>
              <a:t>Logo</a:t>
            </a:r>
          </a:p>
        </p:txBody>
      </p:sp>
      <p:sp>
        <p:nvSpPr>
          <p:cNvPr id="9" name="Content"/>
          <p:cNvSpPr txBox="1"/>
          <p:nvPr/>
        </p:nvSpPr>
        <p:spPr>
          <a:xfrm>
            <a:off x="1340039" y="1524097"/>
            <a:ext cx="5350128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Team Name  |  Division Name of Conference Name </a:t>
            </a:r>
          </a:p>
        </p:txBody>
      </p:sp>
      <p:sp>
        <p:nvSpPr>
          <p:cNvPr id="11" name="Rectangle 10">
            <a:hlinkClick r:id="rId7" action="ppaction://hlinksldjump"/>
          </p:cNvPr>
          <p:cNvSpPr/>
          <p:nvPr/>
        </p:nvSpPr>
        <p:spPr>
          <a:xfrm>
            <a:off x="1540432" y="1936430"/>
            <a:ext cx="1254682" cy="34089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Matchup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hlinkClick r:id="rId8" action="ppaction://hlinksldjump"/>
          </p:cNvPr>
          <p:cNvSpPr/>
          <p:nvPr/>
        </p:nvSpPr>
        <p:spPr>
          <a:xfrm>
            <a:off x="2795114" y="1935355"/>
            <a:ext cx="1254682" cy="340899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  <a:cs typeface="Segoe UI" pitchFamily="34" charset="0"/>
              </a:rPr>
              <a:t>Lineup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81981" y="2277041"/>
            <a:ext cx="11665178" cy="4008659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1824336" y="6545134"/>
            <a:ext cx="3549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4</a:t>
            </a:r>
            <a:endParaRPr lang="zh-CN" altLang="en-US" sz="6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18" y="2329082"/>
            <a:ext cx="11373117" cy="3898855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260991" y="3802040"/>
            <a:ext cx="1981200" cy="9779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83191" y="3736000"/>
            <a:ext cx="480060" cy="279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PF</a:t>
            </a:r>
            <a:endParaRPr lang="zh-CN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737641"/>
              </p:ext>
            </p:extLst>
          </p:nvPr>
        </p:nvGraphicFramePr>
        <p:xfrm>
          <a:off x="1572728" y="3802040"/>
          <a:ext cx="1560925" cy="8839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560925">
                  <a:extLst>
                    <a:ext uri="{9D8B030D-6E8A-4147-A177-3AD203B41FA5}">
                      <a16:colId xmlns:a16="http://schemas.microsoft.com/office/drawing/2014/main" val="276649981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70C0"/>
                          </a:solidFill>
                        </a:rPr>
                        <a:t>Al Horford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559777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Jonas Jerebko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32992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70C0"/>
                          </a:solidFill>
                        </a:rPr>
                        <a:t>Jordan Mickey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618477"/>
                  </a:ext>
                </a:extLst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5233193" y="3501798"/>
            <a:ext cx="1981200" cy="9779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Rectangle 25"/>
          <p:cNvSpPr/>
          <p:nvPr/>
        </p:nvSpPr>
        <p:spPr>
          <a:xfrm>
            <a:off x="4980237" y="3398180"/>
            <a:ext cx="480060" cy="279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C</a:t>
            </a:r>
            <a:endParaRPr lang="zh-CN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540383"/>
              </p:ext>
            </p:extLst>
          </p:nvPr>
        </p:nvGraphicFramePr>
        <p:xfrm>
          <a:off x="5544930" y="3501798"/>
          <a:ext cx="1560925" cy="8839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560925">
                  <a:extLst>
                    <a:ext uri="{9D8B030D-6E8A-4147-A177-3AD203B41FA5}">
                      <a16:colId xmlns:a16="http://schemas.microsoft.com/office/drawing/2014/main" val="276649981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70C0"/>
                          </a:solidFill>
                        </a:rPr>
                        <a:t>Amir Johnson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559777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Kelly Olynyk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32992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70C0"/>
                          </a:solidFill>
                        </a:rPr>
                        <a:t>Tyler Zeller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618477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9261764" y="3763940"/>
            <a:ext cx="1981200" cy="9779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Rectangle 28"/>
          <p:cNvSpPr/>
          <p:nvPr/>
        </p:nvSpPr>
        <p:spPr>
          <a:xfrm>
            <a:off x="9083964" y="3697900"/>
            <a:ext cx="480060" cy="279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SF</a:t>
            </a:r>
            <a:endParaRPr lang="zh-CN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283972"/>
              </p:ext>
            </p:extLst>
          </p:nvPr>
        </p:nvGraphicFramePr>
        <p:xfrm>
          <a:off x="9573501" y="3763940"/>
          <a:ext cx="1560925" cy="8839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560925">
                  <a:extLst>
                    <a:ext uri="{9D8B030D-6E8A-4147-A177-3AD203B41FA5}">
                      <a16:colId xmlns:a16="http://schemas.microsoft.com/office/drawing/2014/main" val="276649981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70C0"/>
                          </a:solidFill>
                        </a:rPr>
                        <a:t>Jae Crowder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559777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Jaylen Brown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32992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70C0"/>
                          </a:solidFill>
                        </a:rPr>
                        <a:t>Gerald Green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618477"/>
                  </a:ext>
                </a:extLst>
              </a:tr>
            </a:tbl>
          </a:graphicData>
        </a:graphic>
      </p:graphicFrame>
      <p:sp>
        <p:nvSpPr>
          <p:cNvPr id="31" name="Rectangle 30"/>
          <p:cNvSpPr/>
          <p:nvPr/>
        </p:nvSpPr>
        <p:spPr>
          <a:xfrm>
            <a:off x="8233166" y="4907818"/>
            <a:ext cx="2338798" cy="123909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Rectangle 31"/>
          <p:cNvSpPr/>
          <p:nvPr/>
        </p:nvSpPr>
        <p:spPr>
          <a:xfrm>
            <a:off x="8028087" y="4854304"/>
            <a:ext cx="507339" cy="279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PG</a:t>
            </a:r>
            <a:endParaRPr lang="zh-CN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226211"/>
              </p:ext>
            </p:extLst>
          </p:nvPr>
        </p:nvGraphicFramePr>
        <p:xfrm>
          <a:off x="8544903" y="4920344"/>
          <a:ext cx="2027061" cy="10972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27061">
                  <a:extLst>
                    <a:ext uri="{9D8B030D-6E8A-4147-A177-3AD203B41FA5}">
                      <a16:colId xmlns:a16="http://schemas.microsoft.com/office/drawing/2014/main" val="276649981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70C0"/>
                          </a:solidFill>
                        </a:rPr>
                        <a:t>Isaiah Thomas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559777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Marcus Smart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32992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70C0"/>
                          </a:solidFill>
                        </a:rPr>
                        <a:t>Terry </a:t>
                      </a:r>
                      <a:r>
                        <a:rPr lang="en-US" altLang="zh-CN" sz="1400" dirty="0" err="1">
                          <a:solidFill>
                            <a:srgbClr val="0070C0"/>
                          </a:solidFill>
                        </a:rPr>
                        <a:t>Rozier</a:t>
                      </a:r>
                      <a:endParaRPr lang="en-US" altLang="zh-CN" sz="1400" dirty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70C0"/>
                          </a:solidFill>
                        </a:rPr>
                        <a:t>Demetrius Jackson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618477"/>
                  </a:ext>
                </a:extLst>
              </a:tr>
            </a:tbl>
          </a:graphicData>
        </a:graphic>
      </p:graphicFrame>
      <p:sp>
        <p:nvSpPr>
          <p:cNvPr id="34" name="Rectangle 33"/>
          <p:cNvSpPr/>
          <p:nvPr/>
        </p:nvSpPr>
        <p:spPr>
          <a:xfrm>
            <a:off x="1741051" y="5282156"/>
            <a:ext cx="1981200" cy="64953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Rectangle 34"/>
          <p:cNvSpPr/>
          <p:nvPr/>
        </p:nvSpPr>
        <p:spPr>
          <a:xfrm>
            <a:off x="1509651" y="5216116"/>
            <a:ext cx="533660" cy="279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SG</a:t>
            </a:r>
            <a:endParaRPr lang="zh-CN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695123"/>
              </p:ext>
            </p:extLst>
          </p:nvPr>
        </p:nvGraphicFramePr>
        <p:xfrm>
          <a:off x="2052788" y="5282156"/>
          <a:ext cx="1560925" cy="8839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560925">
                  <a:extLst>
                    <a:ext uri="{9D8B030D-6E8A-4147-A177-3AD203B41FA5}">
                      <a16:colId xmlns:a16="http://schemas.microsoft.com/office/drawing/2014/main" val="2766499814"/>
                    </a:ext>
                  </a:extLst>
                </a:gridCol>
              </a:tblGrid>
              <a:tr h="1720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70C0"/>
                          </a:solidFill>
                        </a:rPr>
                        <a:t>Avery Bradley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5597779"/>
                  </a:ext>
                </a:extLst>
              </a:tr>
              <a:tr h="1911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James Young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329924"/>
                  </a:ext>
                </a:extLst>
              </a:tr>
              <a:tr h="1911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618477"/>
                  </a:ext>
                </a:extLst>
              </a:tr>
            </a:tbl>
          </a:graphicData>
        </a:graphic>
      </p:graphicFrame>
      <p:grpSp>
        <p:nvGrpSpPr>
          <p:cNvPr id="37" name="Group 36"/>
          <p:cNvGrpSpPr/>
          <p:nvPr/>
        </p:nvGrpSpPr>
        <p:grpSpPr>
          <a:xfrm>
            <a:off x="4737623" y="1946684"/>
            <a:ext cx="1463653" cy="240015"/>
            <a:chOff x="6868324" y="2119831"/>
            <a:chExt cx="1463653" cy="240015"/>
          </a:xfrm>
        </p:grpSpPr>
        <p:sp>
          <p:nvSpPr>
            <p:cNvPr id="38" name="Content"/>
            <p:cNvSpPr>
              <a:spLocks/>
            </p:cNvSpPr>
            <p:nvPr/>
          </p:nvSpPr>
          <p:spPr>
            <a:xfrm>
              <a:off x="6868324" y="2119831"/>
              <a:ext cx="1463653" cy="24001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2016 </a:t>
              </a:r>
              <a:r>
                <a:rPr lang="en-US" altLang="zh-CN" sz="12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– 2017</a:t>
              </a:r>
              <a:endPara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DownArrow"/>
            <p:cNvSpPr>
              <a:spLocks noChangeAspect="1"/>
            </p:cNvSpPr>
            <p:nvPr/>
          </p:nvSpPr>
          <p:spPr>
            <a:xfrm rot="10800000">
              <a:off x="8090329" y="2181852"/>
              <a:ext cx="190848" cy="152985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40" name="Content"/>
          <p:cNvSpPr/>
          <p:nvPr>
            <p:custDataLst>
              <p:custData r:id="rId2"/>
            </p:custDataLst>
          </p:nvPr>
        </p:nvSpPr>
        <p:spPr>
          <a:xfrm>
            <a:off x="6358540" y="1914861"/>
            <a:ext cx="718804" cy="27183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altLang="zh-CN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Search</a:t>
            </a:r>
            <a:endParaRPr lang="en-US" sz="10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71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Players Main</a:t>
            </a:r>
            <a:endParaRPr lang="en-US" dirty="0"/>
          </a:p>
        </p:txBody>
      </p:sp>
      <p:sp>
        <p:nvSpPr>
          <p:cNvPr id="61" name="Content">
            <a:hlinkClick r:id="rId5" action="ppaction://hlinksldjump"/>
          </p:cNvPr>
          <p:cNvSpPr/>
          <p:nvPr>
            <p:custDataLst>
              <p:custData r:id="rId1"/>
            </p:custDataLst>
          </p:nvPr>
        </p:nvSpPr>
        <p:spPr>
          <a:xfrm>
            <a:off x="112227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Back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Content"/>
          <p:cNvSpPr txBox="1"/>
          <p:nvPr/>
        </p:nvSpPr>
        <p:spPr>
          <a:xfrm>
            <a:off x="5313844" y="548693"/>
            <a:ext cx="1554480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Players Main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04356" y="1503574"/>
            <a:ext cx="12012783" cy="721076"/>
          </a:xfrm>
          <a:prstGeom prst="rect">
            <a:avLst/>
          </a:prstGeom>
          <a:solidFill>
            <a:srgbClr val="699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9" name="Group 38"/>
          <p:cNvGrpSpPr/>
          <p:nvPr/>
        </p:nvGrpSpPr>
        <p:grpSpPr>
          <a:xfrm>
            <a:off x="1177330" y="1913515"/>
            <a:ext cx="1463653" cy="240015"/>
            <a:chOff x="7877974" y="2119831"/>
            <a:chExt cx="1463653" cy="240015"/>
          </a:xfrm>
        </p:grpSpPr>
        <p:sp>
          <p:nvSpPr>
            <p:cNvPr id="45" name="Content"/>
            <p:cNvSpPr>
              <a:spLocks/>
            </p:cNvSpPr>
            <p:nvPr/>
          </p:nvSpPr>
          <p:spPr>
            <a:xfrm>
              <a:off x="7877974" y="2119831"/>
              <a:ext cx="1463653" cy="24001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2016 </a:t>
              </a:r>
              <a:r>
                <a:rPr lang="en-US" altLang="zh-CN" sz="12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– 2017</a:t>
              </a:r>
              <a:endPara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DownArrow"/>
            <p:cNvSpPr>
              <a:spLocks noChangeAspect="1"/>
            </p:cNvSpPr>
            <p:nvPr/>
          </p:nvSpPr>
          <p:spPr>
            <a:xfrm rot="10800000">
              <a:off x="9099979" y="2181852"/>
              <a:ext cx="190848" cy="152985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47" name="Content"/>
          <p:cNvSpPr txBox="1"/>
          <p:nvPr/>
        </p:nvSpPr>
        <p:spPr>
          <a:xfrm>
            <a:off x="316542" y="1590991"/>
            <a:ext cx="9283322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olidFill>
                  <a:srgbClr val="FFFFFF"/>
                </a:solidFill>
                <a:ea typeface="Segoe UI" pitchFamily="34" charset="0"/>
                <a:cs typeface="Segoe UI" pitchFamily="34" charset="0"/>
              </a:rPr>
              <a:t>ALL   A   B   C   D   E   F   G   H   I   J   K   L   M   N   O   P   Q   R   S   T   U   V   W   X   Y   Z</a:t>
            </a:r>
            <a:endParaRPr lang="en-US" sz="1400" b="1" dirty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Content"/>
          <p:cNvSpPr>
            <a:spLocks/>
          </p:cNvSpPr>
          <p:nvPr/>
        </p:nvSpPr>
        <p:spPr>
          <a:xfrm>
            <a:off x="3804260" y="1903990"/>
            <a:ext cx="1463653" cy="240015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r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TeamName</a:t>
            </a:r>
            <a:endParaRPr lang="en-US" sz="1200" dirty="0">
              <a:solidFill>
                <a:schemeClr val="tx2">
                  <a:lumMod val="50000"/>
                  <a:lumOff val="5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DownArrow"/>
          <p:cNvSpPr>
            <a:spLocks noChangeAspect="1"/>
          </p:cNvSpPr>
          <p:nvPr/>
        </p:nvSpPr>
        <p:spPr>
          <a:xfrm rot="10800000">
            <a:off x="5026265" y="1966011"/>
            <a:ext cx="190848" cy="152985"/>
          </a:xfrm>
          <a:prstGeom prst="triangle">
            <a:avLst/>
          </a:prstGeom>
          <a:solidFill>
            <a:srgbClr val="FFFFFF">
              <a:lumMod val="7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Content"/>
          <p:cNvSpPr>
            <a:spLocks/>
          </p:cNvSpPr>
          <p:nvPr/>
        </p:nvSpPr>
        <p:spPr>
          <a:xfrm>
            <a:off x="6862534" y="1913515"/>
            <a:ext cx="1671977" cy="240015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r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 </a:t>
            </a:r>
            <a:r>
              <a:rPr lang="en-US" altLang="zh-CN" sz="12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Name</a:t>
            </a:r>
            <a:endParaRPr lang="en-US" sz="1200" dirty="0">
              <a:solidFill>
                <a:schemeClr val="tx2">
                  <a:lumMod val="50000"/>
                  <a:lumOff val="5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822426"/>
              </p:ext>
            </p:extLst>
          </p:nvPr>
        </p:nvGraphicFramePr>
        <p:xfrm>
          <a:off x="281980" y="2312067"/>
          <a:ext cx="11318079" cy="3665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7564">
                  <a:extLst>
                    <a:ext uri="{9D8B030D-6E8A-4147-A177-3AD203B41FA5}">
                      <a16:colId xmlns:a16="http://schemas.microsoft.com/office/drawing/2014/main" val="3961414454"/>
                    </a:ext>
                  </a:extLst>
                </a:gridCol>
                <a:gridCol w="831443">
                  <a:extLst>
                    <a:ext uri="{9D8B030D-6E8A-4147-A177-3AD203B41FA5}">
                      <a16:colId xmlns:a16="http://schemas.microsoft.com/office/drawing/2014/main" val="1247735639"/>
                    </a:ext>
                  </a:extLst>
                </a:gridCol>
                <a:gridCol w="1521620">
                  <a:extLst>
                    <a:ext uri="{9D8B030D-6E8A-4147-A177-3AD203B41FA5}">
                      <a16:colId xmlns:a16="http://schemas.microsoft.com/office/drawing/2014/main" val="394534581"/>
                    </a:ext>
                  </a:extLst>
                </a:gridCol>
                <a:gridCol w="1276614">
                  <a:extLst>
                    <a:ext uri="{9D8B030D-6E8A-4147-A177-3AD203B41FA5}">
                      <a16:colId xmlns:a16="http://schemas.microsoft.com/office/drawing/2014/main" val="282118994"/>
                    </a:ext>
                  </a:extLst>
                </a:gridCol>
                <a:gridCol w="1400581">
                  <a:extLst>
                    <a:ext uri="{9D8B030D-6E8A-4147-A177-3AD203B41FA5}">
                      <a16:colId xmlns:a16="http://schemas.microsoft.com/office/drawing/2014/main" val="816360093"/>
                    </a:ext>
                  </a:extLst>
                </a:gridCol>
                <a:gridCol w="1101064">
                  <a:extLst>
                    <a:ext uri="{9D8B030D-6E8A-4147-A177-3AD203B41FA5}">
                      <a16:colId xmlns:a16="http://schemas.microsoft.com/office/drawing/2014/main" val="304578684"/>
                    </a:ext>
                  </a:extLst>
                </a:gridCol>
                <a:gridCol w="1053660">
                  <a:extLst>
                    <a:ext uri="{9D8B030D-6E8A-4147-A177-3AD203B41FA5}">
                      <a16:colId xmlns:a16="http://schemas.microsoft.com/office/drawing/2014/main" val="3778538750"/>
                    </a:ext>
                  </a:extLst>
                </a:gridCol>
                <a:gridCol w="1617969">
                  <a:extLst>
                    <a:ext uri="{9D8B030D-6E8A-4147-A177-3AD203B41FA5}">
                      <a16:colId xmlns:a16="http://schemas.microsoft.com/office/drawing/2014/main" val="78631304"/>
                    </a:ext>
                  </a:extLst>
                </a:gridCol>
                <a:gridCol w="1257564">
                  <a:extLst>
                    <a:ext uri="{9D8B030D-6E8A-4147-A177-3AD203B41FA5}">
                      <a16:colId xmlns:a16="http://schemas.microsoft.com/office/drawing/2014/main" val="2611504155"/>
                    </a:ext>
                  </a:extLst>
                </a:gridCol>
              </a:tblGrid>
              <a:tr h="419963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No.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Name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Team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Position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Weight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Height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Experience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Country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476822"/>
                  </a:ext>
                </a:extLst>
              </a:tr>
              <a:tr h="821647"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40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err="1">
                          <a:solidFill>
                            <a:schemeClr val="tx2"/>
                          </a:solidFill>
                        </a:rPr>
                        <a:t>Zody</a:t>
                      </a:r>
                      <a:r>
                        <a:rPr lang="en-US" altLang="zh-CN" sz="1000" b="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altLang="zh-CN" sz="1000" b="0" dirty="0" err="1">
                          <a:solidFill>
                            <a:schemeClr val="tx2"/>
                          </a:solidFill>
                        </a:rPr>
                        <a:t>Aeller</a:t>
                      </a:r>
                      <a:endParaRPr lang="zh-CN" altLang="en-US" sz="10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NOK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C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104.00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2.13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3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kern="1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United States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9259353"/>
                  </a:ext>
                </a:extLst>
              </a:tr>
              <a:tr h="871360"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44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Zeller Tyler</a:t>
                      </a:r>
                      <a:endParaRPr lang="zh-CN" altLang="en-US" sz="1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CEL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C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113.00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2.13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4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United States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7422096"/>
                  </a:ext>
                </a:extLst>
              </a:tr>
              <a:tr h="794031"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53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0" i="0" u="none" strike="noStrike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Ztephen</a:t>
                      </a:r>
                      <a:r>
                        <a:rPr lang="en-US" altLang="zh-CN" sz="10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b="0" i="0" u="none" strike="noStrike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Limmerman</a:t>
                      </a:r>
                      <a:endParaRPr lang="zh-CN" altLang="en-US" sz="1000" b="0" i="0" u="none" strike="noStrike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ORL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C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108.00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2.13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0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United States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3316509"/>
                  </a:ext>
                </a:extLst>
              </a:tr>
              <a:tr h="758127"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66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u="none" strike="noStrike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Zaul</a:t>
                      </a:r>
                      <a:r>
                        <a:rPr lang="en-US" altLang="zh-CN" sz="10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b="0" i="0" u="none" strike="noStrike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lipser</a:t>
                      </a:r>
                      <a:endParaRPr lang="zh-CN" altLang="en-US" sz="1000" b="0" i="0" u="none" strike="noStrike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CHI</a:t>
                      </a:r>
                      <a:endParaRPr lang="zh-CN" altLang="en-US" sz="1000" kern="1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PF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107.00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2.03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0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kern="1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Germany</a:t>
                      </a:r>
                      <a:endParaRPr lang="zh-CN" altLang="en-US" sz="1000" b="0" i="0" kern="1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4762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0142647"/>
                  </a:ext>
                </a:extLst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26" y="6048389"/>
            <a:ext cx="11435023" cy="23420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715400" y="1518814"/>
            <a:ext cx="288099" cy="409941"/>
          </a:xfrm>
          <a:prstGeom prst="rect">
            <a:avLst/>
          </a:prstGeom>
          <a:solidFill>
            <a:schemeClr val="accent3">
              <a:lumMod val="75000"/>
              <a:alpha val="64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>
            <a:hlinkClick r:id="rId7" action="ppaction://hlinksldjump"/>
          </p:cNvPr>
          <p:cNvSpPr/>
          <p:nvPr/>
        </p:nvSpPr>
        <p:spPr>
          <a:xfrm>
            <a:off x="2629770" y="2778778"/>
            <a:ext cx="968093" cy="307258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Content"/>
          <p:cNvSpPr txBox="1"/>
          <p:nvPr>
            <p:custDataLst>
              <p:custData r:id="rId2"/>
            </p:custDataLst>
          </p:nvPr>
        </p:nvSpPr>
        <p:spPr>
          <a:xfrm>
            <a:off x="4088040" y="6083662"/>
            <a:ext cx="4195954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000" b="1" i="1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Total XX r</a:t>
            </a:r>
            <a:r>
              <a:rPr lang="en-US" altLang="zh-CN" sz="1000" b="1" i="1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ecords</a:t>
            </a:r>
            <a:r>
              <a:rPr lang="en-US" sz="1000" b="1" i="1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 , </a:t>
            </a:r>
            <a:r>
              <a:rPr lang="en-US" altLang="zh-CN" sz="1000" b="1" i="1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YY</a:t>
            </a:r>
            <a:r>
              <a:rPr lang="en-US" sz="1000" b="1" i="1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 records in one page</a:t>
            </a:r>
            <a:endParaRPr lang="en-US" sz="1000" i="1" dirty="0">
              <a:solidFill>
                <a:schemeClr val="tx2">
                  <a:lumMod val="90000"/>
                  <a:lumOff val="1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TextBox 41"/>
          <p:cNvSpPr txBox="1"/>
          <p:nvPr/>
        </p:nvSpPr>
        <p:spPr>
          <a:xfrm>
            <a:off x="11824336" y="6545134"/>
            <a:ext cx="3549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5</a:t>
            </a:r>
            <a:endParaRPr lang="zh-CN" altLang="en-US" sz="6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pic>
        <p:nvPicPr>
          <p:cNvPr id="24" name="Picture 23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00" y="2778778"/>
            <a:ext cx="733474" cy="697164"/>
          </a:xfrm>
          <a:prstGeom prst="rect">
            <a:avLst/>
          </a:prstGeom>
        </p:spPr>
      </p:pic>
      <p:pic>
        <p:nvPicPr>
          <p:cNvPr id="28" name="Picture 27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00" y="3599403"/>
            <a:ext cx="733474" cy="697164"/>
          </a:xfrm>
          <a:prstGeom prst="rect">
            <a:avLst/>
          </a:prstGeom>
        </p:spPr>
      </p:pic>
      <p:pic>
        <p:nvPicPr>
          <p:cNvPr id="29" name="Picture 2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00" y="4433454"/>
            <a:ext cx="733474" cy="697164"/>
          </a:xfrm>
          <a:prstGeom prst="rect">
            <a:avLst/>
          </a:prstGeom>
        </p:spPr>
      </p:pic>
      <p:pic>
        <p:nvPicPr>
          <p:cNvPr id="30" name="Picture 29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00" y="5230376"/>
            <a:ext cx="733474" cy="697164"/>
          </a:xfrm>
          <a:prstGeom prst="rect">
            <a:avLst/>
          </a:prstGeom>
        </p:spPr>
      </p:pic>
      <p:sp>
        <p:nvSpPr>
          <p:cNvPr id="25" name="Content"/>
          <p:cNvSpPr txBox="1"/>
          <p:nvPr/>
        </p:nvSpPr>
        <p:spPr>
          <a:xfrm>
            <a:off x="274985" y="1935847"/>
            <a:ext cx="822688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b="1" dirty="0">
                <a:solidFill>
                  <a:srgbClr val="FFFFFF"/>
                </a:solidFill>
                <a:ea typeface="Segoe UI" pitchFamily="34" charset="0"/>
                <a:cs typeface="Segoe UI" pitchFamily="34" charset="0"/>
              </a:rPr>
              <a:t>Season:</a:t>
            </a:r>
          </a:p>
        </p:txBody>
      </p:sp>
      <p:sp>
        <p:nvSpPr>
          <p:cNvPr id="26" name="Content"/>
          <p:cNvSpPr txBox="1"/>
          <p:nvPr/>
        </p:nvSpPr>
        <p:spPr>
          <a:xfrm>
            <a:off x="2873922" y="1913565"/>
            <a:ext cx="822688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b="1" dirty="0">
                <a:solidFill>
                  <a:srgbClr val="FFFFFF"/>
                </a:solidFill>
                <a:ea typeface="Segoe UI" pitchFamily="34" charset="0"/>
                <a:cs typeface="Segoe UI" pitchFamily="34" charset="0"/>
              </a:rPr>
              <a:t>Team:</a:t>
            </a:r>
          </a:p>
        </p:txBody>
      </p:sp>
      <p:sp>
        <p:nvSpPr>
          <p:cNvPr id="27" name="Content"/>
          <p:cNvSpPr txBox="1"/>
          <p:nvPr/>
        </p:nvSpPr>
        <p:spPr>
          <a:xfrm>
            <a:off x="5548198" y="1922139"/>
            <a:ext cx="1228500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b="1" dirty="0" err="1">
                <a:solidFill>
                  <a:srgbClr val="FFFFFF"/>
                </a:solidFill>
                <a:ea typeface="Segoe UI" pitchFamily="34" charset="0"/>
                <a:cs typeface="Segoe UI" pitchFamily="34" charset="0"/>
              </a:rPr>
              <a:t>Playername</a:t>
            </a:r>
            <a:r>
              <a:rPr lang="en-US" sz="1200" b="1" dirty="0">
                <a:solidFill>
                  <a:srgbClr val="FFFFFF"/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92227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Player Detail</a:t>
            </a:r>
            <a:endParaRPr lang="en-US" dirty="0"/>
          </a:p>
        </p:txBody>
      </p:sp>
      <p:sp>
        <p:nvSpPr>
          <p:cNvPr id="61" name="Content">
            <a:hlinkClick r:id="rId5" action="ppaction://hlinksldjump"/>
          </p:cNvPr>
          <p:cNvSpPr/>
          <p:nvPr>
            <p:custDataLst>
              <p:custData r:id="rId1"/>
            </p:custDataLst>
          </p:nvPr>
        </p:nvSpPr>
        <p:spPr>
          <a:xfrm>
            <a:off x="112227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Back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Content"/>
          <p:cNvSpPr txBox="1"/>
          <p:nvPr/>
        </p:nvSpPr>
        <p:spPr>
          <a:xfrm>
            <a:off x="5313844" y="548693"/>
            <a:ext cx="1554480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Player Detail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60728" y="2759111"/>
            <a:ext cx="11665178" cy="3690852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421912" y="1260307"/>
            <a:ext cx="2276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Zody</a:t>
            </a: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en-US" altLang="zh-CN" sz="1400" b="1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Aeller</a:t>
            </a:r>
            <a:endParaRPr lang="zh-CN" altLang="en-US" sz="14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60" name="Straight Connector 59"/>
          <p:cNvCxnSpPr>
            <a:cxnSpLocks/>
          </p:cNvCxnSpPr>
          <p:nvPr/>
        </p:nvCxnSpPr>
        <p:spPr>
          <a:xfrm>
            <a:off x="1497764" y="1549430"/>
            <a:ext cx="5045077" cy="0"/>
          </a:xfrm>
          <a:prstGeom prst="line">
            <a:avLst/>
          </a:prstGeom>
          <a:ln w="127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421913" y="1618876"/>
            <a:ext cx="949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tx2">
                    <a:lumMod val="90000"/>
                    <a:lumOff val="10000"/>
                  </a:schemeClr>
                </a:solidFill>
              </a:rPr>
              <a:t>#40 </a:t>
            </a:r>
            <a:endParaRPr lang="zh-CN" altLang="en-US" sz="12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136856" y="1624159"/>
            <a:ext cx="531918" cy="277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2.05</a:t>
            </a:r>
            <a:endParaRPr lang="zh-CN" altLang="en-US" sz="12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786270" y="1626666"/>
            <a:ext cx="2194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Charlotte Hornets</a:t>
            </a:r>
            <a:endParaRPr lang="zh-CN" altLang="en-US" sz="12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65" name="Straight Connector 64"/>
          <p:cNvCxnSpPr>
            <a:cxnSpLocks/>
          </p:cNvCxnSpPr>
          <p:nvPr/>
        </p:nvCxnSpPr>
        <p:spPr>
          <a:xfrm>
            <a:off x="2070586" y="1618875"/>
            <a:ext cx="0" cy="276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cxnSpLocks/>
          </p:cNvCxnSpPr>
          <p:nvPr/>
        </p:nvCxnSpPr>
        <p:spPr>
          <a:xfrm>
            <a:off x="2731001" y="1618875"/>
            <a:ext cx="0" cy="276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421913" y="1902201"/>
            <a:ext cx="1993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Born</a:t>
            </a:r>
            <a:endParaRPr lang="zh-CN" altLang="en-US" sz="12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402543" y="2209821"/>
            <a:ext cx="1993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College</a:t>
            </a:r>
            <a:endParaRPr lang="zh-CN" altLang="en-US" sz="12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143296" y="1908671"/>
            <a:ext cx="1993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Experience</a:t>
            </a:r>
            <a:endParaRPr lang="zh-CN" altLang="en-US" sz="12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143296" y="2215732"/>
            <a:ext cx="1955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Salary</a:t>
            </a:r>
            <a:endParaRPr lang="zh-CN" altLang="en-US" sz="12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606769" y="1914885"/>
            <a:ext cx="1993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1992-10-05</a:t>
            </a:r>
            <a:endParaRPr lang="zh-CN" altLang="en-US" sz="12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606770" y="2209821"/>
            <a:ext cx="1993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Indiana</a:t>
            </a:r>
            <a:endParaRPr lang="zh-CN" altLang="en-US" sz="12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347523" y="1908671"/>
            <a:ext cx="1993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3 Years</a:t>
            </a:r>
            <a:endParaRPr lang="zh-CN" altLang="en-US" sz="12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347523" y="2215732"/>
            <a:ext cx="1955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$318</a:t>
            </a:r>
            <a:endParaRPr lang="zh-CN" altLang="en-US" sz="12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91" y="1373877"/>
            <a:ext cx="1025195" cy="974443"/>
          </a:xfrm>
          <a:prstGeom prst="rect">
            <a:avLst/>
          </a:prstGeom>
        </p:spPr>
      </p:pic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738122"/>
              </p:ext>
            </p:extLst>
          </p:nvPr>
        </p:nvGraphicFramePr>
        <p:xfrm>
          <a:off x="2040292" y="3474970"/>
          <a:ext cx="8100000" cy="34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766499814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592474841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12721104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37620243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1713414988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POINTS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REBOUNDS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ASSISTS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STEALS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BLOCKS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597779"/>
                  </a:ext>
                </a:extLst>
              </a:tr>
            </a:tbl>
          </a:graphicData>
        </a:graphic>
      </p:graphicFrame>
      <p:sp>
        <p:nvSpPr>
          <p:cNvPr id="94" name="TextBox 93"/>
          <p:cNvSpPr txBox="1"/>
          <p:nvPr/>
        </p:nvSpPr>
        <p:spPr>
          <a:xfrm>
            <a:off x="4691936" y="3921604"/>
            <a:ext cx="2611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The average of points:22.00</a:t>
            </a:r>
            <a:endParaRPr lang="zh-CN" altLang="en-US" sz="12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012" y="4328052"/>
            <a:ext cx="11126387" cy="1882248"/>
          </a:xfrm>
          <a:prstGeom prst="rect">
            <a:avLst/>
          </a:prstGeom>
        </p:spPr>
      </p:pic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078366"/>
              </p:ext>
            </p:extLst>
          </p:nvPr>
        </p:nvGraphicFramePr>
        <p:xfrm>
          <a:off x="7175839" y="1395613"/>
          <a:ext cx="3017520" cy="4876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1247735639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9453458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16360093"/>
                    </a:ext>
                  </a:extLst>
                </a:gridCol>
              </a:tblGrid>
              <a:tr h="1597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PPG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APG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RPG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476822"/>
                  </a:ext>
                </a:extLst>
              </a:tr>
              <a:tr h="2060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10.80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6.50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11.00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259353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7125039" y="1071079"/>
            <a:ext cx="2146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2016-2017 Season</a:t>
            </a:r>
            <a:endParaRPr lang="zh-CN" altLang="en-US" sz="1200" b="1" dirty="0">
              <a:solidFill>
                <a:schemeClr val="tx2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12339" y="1917185"/>
            <a:ext cx="2146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Career</a:t>
            </a:r>
            <a:endParaRPr lang="zh-CN" altLang="en-US" sz="1200" b="1" dirty="0">
              <a:solidFill>
                <a:schemeClr val="tx2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291258"/>
              </p:ext>
            </p:extLst>
          </p:nvPr>
        </p:nvGraphicFramePr>
        <p:xfrm>
          <a:off x="7178181" y="2231055"/>
          <a:ext cx="3017520" cy="4876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1247735639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9453458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16360093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PPG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APG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RPG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476822"/>
                  </a:ext>
                </a:extLst>
              </a:tr>
              <a:tr h="2060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7.90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5.60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0.80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259353"/>
                  </a:ext>
                </a:extLst>
              </a:tr>
            </a:tbl>
          </a:graphicData>
        </a:graphic>
      </p:graphicFrame>
      <p:sp>
        <p:nvSpPr>
          <p:cNvPr id="36" name="TextBox 41"/>
          <p:cNvSpPr txBox="1"/>
          <p:nvPr/>
        </p:nvSpPr>
        <p:spPr>
          <a:xfrm>
            <a:off x="11824336" y="6545134"/>
            <a:ext cx="3549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6</a:t>
            </a:r>
            <a:endParaRPr lang="zh-CN" altLang="en-US" sz="6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37" name="Content"/>
          <p:cNvSpPr>
            <a:spLocks/>
          </p:cNvSpPr>
          <p:nvPr/>
        </p:nvSpPr>
        <p:spPr>
          <a:xfrm>
            <a:off x="943451" y="2960098"/>
            <a:ext cx="1127135" cy="2286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0" rIns="0" bIns="0" rtlCol="0" anchor="ctr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 2017/08/31   </a:t>
            </a:r>
          </a:p>
        </p:txBody>
      </p:sp>
      <p:pic>
        <p:nvPicPr>
          <p:cNvPr id="38" name="Icon" descr="C:\Users\t-dantay\Documents\First24\calendar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145" y="2960091"/>
            <a:ext cx="225085" cy="228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303935" y="2935894"/>
            <a:ext cx="639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Date:</a:t>
            </a:r>
            <a:endParaRPr lang="zh-CN" altLang="en-US" sz="12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Content"/>
          <p:cNvSpPr>
            <a:spLocks/>
          </p:cNvSpPr>
          <p:nvPr/>
        </p:nvSpPr>
        <p:spPr>
          <a:xfrm>
            <a:off x="2852246" y="2960091"/>
            <a:ext cx="1127135" cy="2286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0" rIns="0" bIns="0" rtlCol="0" anchor="ctr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 2017/09/15  </a:t>
            </a:r>
          </a:p>
        </p:txBody>
      </p:sp>
      <p:pic>
        <p:nvPicPr>
          <p:cNvPr id="41" name="Icon" descr="C:\Users\t-dantay\Documents\First24\calendar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940" y="2960084"/>
            <a:ext cx="225085" cy="228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2340810" y="2953041"/>
            <a:ext cx="531918" cy="277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-</a:t>
            </a:r>
            <a:endParaRPr lang="zh-CN" altLang="en-US" sz="12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3" name="Content"/>
          <p:cNvSpPr/>
          <p:nvPr>
            <p:custDataLst>
              <p:custData r:id="rId2"/>
            </p:custDataLst>
          </p:nvPr>
        </p:nvSpPr>
        <p:spPr>
          <a:xfrm>
            <a:off x="4412789" y="2944309"/>
            <a:ext cx="718804" cy="27183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altLang="zh-CN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Search</a:t>
            </a:r>
            <a:endParaRPr lang="en-US" sz="10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03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1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/object&gt;&lt;object type=&quot;3&quot; unique_id=&quot;10050&quot;&gt;&lt;property id=&quot;20148&quot; value=&quot;5&quot;/&gt;&lt;property id=&quot;20300&quot; value=&quot;Slide 7&quot;/&gt;&lt;property id=&quot;20307&quot; value=&quot;257&quot;/&gt;&lt;/object&gt;&lt;object type=&quot;3&quot; unique_id=&quot;10075&quot;&gt;&lt;property id=&quot;20148&quot; value=&quot;5&quot;/&gt;&lt;property id=&quot;20300&quot; value=&quot;Slide 11&quot;/&gt;&lt;property id=&quot;20307&quot; value=&quot;258&quot;/&gt;&lt;/object&gt;&lt;object type=&quot;3&quot; unique_id=&quot;10076&quot;&gt;&lt;property id=&quot;20148&quot; value=&quot;5&quot;/&gt;&lt;property id=&quot;20300&quot; value=&quot;Slide 2&quot;/&gt;&lt;property id=&quot;20307&quot; value=&quot;259&quot;/&gt;&lt;/object&gt;&lt;object type=&quot;3&quot; unique_id=&quot;10101&quot;&gt;&lt;property id=&quot;20148&quot; value=&quot;5&quot;/&gt;&lt;property id=&quot;20300&quot; value=&quot;Slide 12&quot;/&gt;&lt;property id=&quot;20307&quot; value=&quot;260&quot;/&gt;&lt;/object&gt;&lt;object type=&quot;3&quot; unique_id=&quot;10116&quot;&gt;&lt;property id=&quot;20148&quot; value=&quot;5&quot;/&gt;&lt;property id=&quot;20300&quot; value=&quot;Slide 16&quot;/&gt;&lt;property id=&quot;20307&quot; value=&quot;261&quot;/&gt;&lt;/object&gt;&lt;object type=&quot;3&quot; unique_id=&quot;10213&quot;&gt;&lt;property id=&quot;20148&quot; value=&quot;5&quot;/&gt;&lt;property id=&quot;20300&quot; value=&quot;Slide 3&quot;/&gt;&lt;property id=&quot;20307&quot; value=&quot;262&quot;/&gt;&lt;/object&gt;&lt;object type=&quot;3&quot; unique_id=&quot;10250&quot;&gt;&lt;property id=&quot;20148&quot; value=&quot;5&quot;/&gt;&lt;property id=&quot;20300&quot; value=&quot;Slide 8&quot;/&gt;&lt;property id=&quot;20307&quot; value=&quot;263&quot;/&gt;&lt;/object&gt;&lt;object type=&quot;3&quot; unique_id=&quot;10331&quot;&gt;&lt;property id=&quot;20148&quot; value=&quot;5&quot;/&gt;&lt;property id=&quot;20300&quot; value=&quot;Slide 4&quot;/&gt;&lt;property id=&quot;20307&quot; value=&quot;264&quot;/&gt;&lt;/object&gt;&lt;object type=&quot;3&quot; unique_id=&quot;10369&quot;&gt;&lt;property id=&quot;20148&quot; value=&quot;5&quot;/&gt;&lt;property id=&quot;20300&quot; value=&quot;Slide 5&quot;/&gt;&lt;property id=&quot;20307&quot; value=&quot;266&quot;/&gt;&lt;/object&gt;&lt;object type=&quot;3&quot; unique_id=&quot;10532&quot;&gt;&lt;property id=&quot;20148&quot; value=&quot;5&quot;/&gt;&lt;property id=&quot;20300&quot; value=&quot;Slide 6&quot;/&gt;&lt;property id=&quot;20307&quot; value=&quot;268&quot;/&gt;&lt;/object&gt;&lt;object type=&quot;3&quot; unique_id=&quot;10778&quot;&gt;&lt;property id=&quot;20148&quot; value=&quot;5&quot;/&gt;&lt;property id=&quot;20300&quot; value=&quot;Slide 9&quot;/&gt;&lt;property id=&quot;20307&quot; value=&quot;270&quot;/&gt;&lt;/object&gt;&lt;object type=&quot;3&quot; unique_id=&quot;10813&quot;&gt;&lt;property id=&quot;20148&quot; value=&quot;5&quot;/&gt;&lt;property id=&quot;20300&quot; value=&quot;Slide 10&quot;/&gt;&lt;property id=&quot;20307&quot; value=&quot;271&quot;/&gt;&lt;/object&gt;&lt;object type=&quot;3&quot; unique_id=&quot;10902&quot;&gt;&lt;property id=&quot;20148&quot; value=&quot;5&quot;/&gt;&lt;property id=&quot;20300&quot; value=&quot;Slide 14&quot;/&gt;&lt;property id=&quot;20307&quot; value=&quot;272&quot;/&gt;&lt;/object&gt;&lt;object type=&quot;3&quot; unique_id=&quot;10993&quot;&gt;&lt;property id=&quot;20148&quot; value=&quot;5&quot;/&gt;&lt;property id=&quot;20300&quot; value=&quot;Slide 13&quot;/&gt;&lt;property id=&quot;20307&quot; value=&quot;274&quot;/&gt;&lt;/object&gt;&lt;object type=&quot;3&quot; unique_id=&quot;10994&quot;&gt;&lt;property id=&quot;20148&quot; value=&quot;5&quot;/&gt;&lt;property id=&quot;20300&quot; value=&quot;Slide 15&quot;/&gt;&lt;property id=&quot;20307&quot; value=&quot;27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Marathon">
      <a:dk1>
        <a:sysClr val="windowText" lastClr="000000"/>
      </a:dk1>
      <a:lt1>
        <a:srgbClr val="C0FFC0"/>
      </a:lt1>
      <a:dk2>
        <a:srgbClr val="323232"/>
      </a:dk2>
      <a:lt2>
        <a:srgbClr val="FFFF96"/>
      </a:lt2>
      <a:accent1>
        <a:srgbClr val="FFFF96"/>
      </a:accent1>
      <a:accent2>
        <a:srgbClr val="00FF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2C00"/>
      </a:hlink>
      <a:folHlink>
        <a:srgbClr val="002C00"/>
      </a:folHlink>
    </a:clrScheme>
    <a:fontScheme name="marath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9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0.xml"/></Relationships>
</file>

<file path=customXml/_rels/item3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1.xml"/></Relationships>
</file>

<file path=customXml/_rels/item3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2.xml"/></Relationships>
</file>

<file path=customXml/_rels/item3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3.xml"/></Relationships>
</file>

<file path=customXml/_rels/item3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4.xml"/></Relationships>
</file>

<file path=customXml/_rels/item3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5.xml"/></Relationships>
</file>

<file path=customXml/_rels/item3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6.xml"/></Relationships>
</file>

<file path=customXml/_rels/item3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7.xml"/></Relationships>
</file>

<file path=customXml/_rels/item3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8.xml"/></Relationships>
</file>

<file path=customXml/_rels/item3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9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0.xml"/></Relationships>
</file>

<file path=customXml/_rels/item3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1.xml"/></Relationships>
</file>

<file path=customXml/_rels/item3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2.xml"/></Relationships>
</file>

<file path=customXml/_rels/item3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3.xml"/></Relationships>
</file>

<file path=customXml/_rels/item3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4.xml"/></Relationships>
</file>

<file path=customXml/_rels/item3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5.xml"/></Relationships>
</file>

<file path=customXml/_rels/item3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6.xml"/></Relationships>
</file>

<file path=customXml/_rels/item3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7.xml"/></Relationships>
</file>

<file path=customXml/_rels/item3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8.xml"/></Relationships>
</file>

<file path=customXml/_rels/item3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9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0.xml"/></Relationships>
</file>

<file path=customXml/_rels/item3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1.xml"/></Relationships>
</file>

<file path=customXml/_rels/item3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2.xml"/></Relationships>
</file>

<file path=customXml/_rels/item3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3.xml"/></Relationships>
</file>

<file path=customXml/_rels/item3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4.xml"/></Relationships>
</file>

<file path=customXml/_rels/item3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5.xml"/></Relationships>
</file>

<file path=customXml/_rels/item3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6.xml"/></Relationships>
</file>

<file path=customXml/_rels/item3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7.xml"/></Relationships>
</file>

<file path=customXml/_rels/item3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8.xml"/></Relationships>
</file>

<file path=customXml/_rels/item3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9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0.xml"/></Relationships>
</file>

<file path=customXml/_rels/item3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1.xml"/></Relationships>
</file>

<file path=customXml/_rels/item3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2.xml"/></Relationships>
</file>

<file path=customXml/_rels/item3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3.xml"/></Relationships>
</file>

<file path=customXml/_rels/item3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4.xml"/></Relationships>
</file>

<file path=customXml/_rels/item3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5.xml"/></Relationships>
</file>

<file path=customXml/_rels/item3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6.xml"/></Relationships>
</file>

<file path=customXml/_rels/item3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7.xml"/></Relationships>
</file>

<file path=customXml/_rels/item3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8.xml"/></Relationships>
</file>

<file path=customXml/_rels/item3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9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3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0.xml"/></Relationships>
</file>

<file path=customXml/_rels/item3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1.xml"/></Relationships>
</file>

<file path=customXml/_rels/item3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2.xml"/></Relationships>
</file>

<file path=customXml/_rels/item3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3.xml"/></Relationships>
</file>

<file path=customXml/_rels/item3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4.xml"/></Relationships>
</file>

<file path=customXml/_rels/item3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5.xml"/></Relationships>
</file>

<file path=customXml/_rels/item3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6.xml"/></Relationships>
</file>

<file path=customXml/_rels/item3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7.xml"/></Relationships>
</file>

<file path=customXml/_rels/item3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8.xml"/></Relationships>
</file>

<file path=customXml/_rels/item3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0.xml"/></Relationships>
</file>

<file path=customXml/_rels/item4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1.xml"/></Relationships>
</file>

<file path=customXml/_rels/item4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2.xml"/></Relationships>
</file>

<file path=customXml/_rels/item4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3.xml"/></Relationships>
</file>

<file path=customXml/_rels/item4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4.xml"/></Relationships>
</file>

<file path=customXml/_rels/item4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5.xml"/></Relationships>
</file>

<file path=customXml/_rels/item4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6.xml"/></Relationships>
</file>

<file path=customXml/_rels/item4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7.xml"/></Relationships>
</file>

<file path=customXml/_rels/item4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8.xml"/></Relationships>
</file>

<file path=customXml/_rels/item4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9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0.xml"/></Relationships>
</file>

<file path=customXml/_rels/item4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1.xml"/></Relationships>
</file>

<file path=customXml/_rels/item4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2.xml"/></Relationships>
</file>

<file path=customXml/_rels/item4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3.xml"/></Relationships>
</file>

<file path=customXml/_rels/item4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4.xml"/></Relationships>
</file>

<file path=customXml/_rels/item4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5.xml"/></Relationships>
</file>

<file path=customXml/_rels/item4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6.xml"/></Relationships>
</file>

<file path=customXml/_rels/item4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7.xml"/></Relationships>
</file>

<file path=customXml/_rels/item4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8.xml"/></Relationships>
</file>

<file path=customXml/_rels/item4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9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0.xml"/></Relationships>
</file>

<file path=customXml/_rels/item4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1.xml"/></Relationships>
</file>

<file path=customXml/_rels/item4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2.xml"/></Relationships>
</file>

<file path=customXml/_rels/item4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3.xml"/></Relationships>
</file>

<file path=customXml/_rels/item4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4.xml"/></Relationships>
</file>

<file path=customXml/_rels/item4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5.xml"/></Relationships>
</file>

<file path=customXml/_rels/item4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6.xml"/></Relationships>
</file>

<file path=customXml/_rels/item4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7.xml"/></Relationships>
</file>

<file path=customXml/_rels/item4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8.xml"/></Relationships>
</file>

<file path=customXml/_rels/item4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9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0.xml"/></Relationships>
</file>

<file path=customXml/_rels/item4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1.xml"/></Relationships>
</file>

<file path=customXml/_rels/item4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2.xml"/></Relationships>
</file>

<file path=customXml/_rels/item4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3.xml"/></Relationships>
</file>

<file path=customXml/_rels/item4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4.xml"/></Relationships>
</file>

<file path=customXml/_rels/item4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5.xml"/></Relationships>
</file>

<file path=customXml/_rels/item4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6.xml"/></Relationships>
</file>

<file path=customXml/_rels/item4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7.xml"/></Relationships>
</file>

<file path=customXml/_rels/item4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8.xml"/></Relationships>
</file>

<file path=customXml/_rels/item4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9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0.xml"/></Relationships>
</file>

<file path=customXml/_rels/item4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1.xml"/></Relationships>
</file>

<file path=customXml/_rels/item4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2.xml"/></Relationships>
</file>

<file path=customXml/_rels/item4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3.xml"/></Relationships>
</file>

<file path=customXml/_rels/item4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4.xml"/></Relationships>
</file>

<file path=customXml/_rels/item4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5.xml"/></Relationships>
</file>

<file path=customXml/_rels/item4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6.xml"/></Relationships>
</file>

<file path=customXml/_rels/item4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7.xml"/></Relationships>
</file>

<file path=customXml/_rels/item4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8.xml"/></Relationships>
</file>

<file path=customXml/_rels/item4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9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0.xml"/></Relationships>
</file>

<file path=customXml/_rels/item4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1.xml"/></Relationships>
</file>

<file path=customXml/_rels/item4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2.xml"/></Relationships>
</file>

<file path=customXml/_rels/item4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3.xml"/></Relationships>
</file>

<file path=customXml/_rels/item4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4.xml"/></Relationships>
</file>

<file path=customXml/_rels/item4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5.xml"/></Relationships>
</file>

<file path=customXml/_rels/item4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6.xml"/></Relationships>
</file>

<file path=customXml/_rels/item4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7.xml"/></Relationships>
</file>

<file path=customXml/_rels/item4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8.xml"/></Relationships>
</file>

<file path=customXml/_rels/item4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9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0.xml"/></Relationships>
</file>

<file path=customXml/_rels/item4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1.xml"/></Relationships>
</file>

<file path=customXml/_rels/item4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2.xml"/></Relationships>
</file>

<file path=customXml/_rels/item4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3.xml"/></Relationships>
</file>

<file path=customXml/_rels/item4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4.xml"/></Relationships>
</file>

<file path=customXml/_rels/item4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5.xml"/></Relationships>
</file>

<file path=customXml/_rels/item4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6.xml"/></Relationships>
</file>

<file path=customXml/_rels/item4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7.xml"/></Relationships>
</file>

<file path=customXml/_rels/item4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8.xml"/></Relationships>
</file>

<file path=customXml/_rels/item4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9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0.xml"/></Relationships>
</file>

<file path=customXml/_rels/item4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1.xml"/></Relationships>
</file>

<file path=customXml/_rels/item4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2.xml"/></Relationships>
</file>

<file path=customXml/_rels/item4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3.xml"/></Relationships>
</file>

<file path=customXml/_rels/item4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4.xml"/></Relationships>
</file>

<file path=customXml/_rels/item4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5.xml"/></Relationships>
</file>

<file path=customXml/_rels/item4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6.xml"/></Relationships>
</file>

<file path=customXml/_rels/item4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7.xml"/></Relationships>
</file>

<file path=customXml/_rels/item4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8.xml"/></Relationships>
</file>

<file path=customXml/_rels/item4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9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0.xml"/></Relationships>
</file>

<file path=customXml/_rels/item4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1.xml"/></Relationships>
</file>

<file path=customXml/_rels/item4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2.xml"/></Relationships>
</file>

<file path=customXml/_rels/item4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3.xml"/></Relationships>
</file>

<file path=customXml/_rels/item4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4.xml"/></Relationships>
</file>

<file path=customXml/_rels/item4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5.xml"/></Relationships>
</file>

<file path=customXml/_rels/item4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6.xml"/></Relationships>
</file>

<file path=customXml/_rels/item4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7.xml"/></Relationships>
</file>

<file path=customXml/_rels/item4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8.xml"/></Relationships>
</file>

<file path=customXml/_rels/item4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9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4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0.xml"/></Relationships>
</file>

<file path=customXml/_rels/item4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1.xml"/></Relationships>
</file>

<file path=customXml/_rels/item4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2.xml"/></Relationships>
</file>

<file path=customXml/_rels/item4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3.xml"/></Relationships>
</file>

<file path=customXml/_rels/item4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4.xml"/></Relationships>
</file>

<file path=customXml/_rels/item4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5.xml"/></Relationships>
</file>

<file path=customXml/_rels/item4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6.xml"/></Relationships>
</file>

<file path=customXml/_rels/item4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7.xml"/></Relationships>
</file>

<file path=customXml/_rels/item4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8.xml"/></Relationships>
</file>

<file path=customXml/_rels/item4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0.xml"/></Relationships>
</file>

<file path=customXml/_rels/item5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1.xml"/></Relationships>
</file>

<file path=customXml/_rels/item5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2.xml"/></Relationships>
</file>

<file path=customXml/_rels/item5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3.xml"/></Relationships>
</file>

<file path=customXml/_rels/item5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4.xml"/></Relationships>
</file>

<file path=customXml/_rels/item5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5.xml"/></Relationships>
</file>

<file path=customXml/_rels/item5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6.xml"/></Relationships>
</file>

<file path=customXml/_rels/item5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7.xml"/></Relationships>
</file>

<file path=customXml/_rels/item5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8.xml"/></Relationships>
</file>

<file path=customXml/_rels/item5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9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0.xml"/></Relationships>
</file>

<file path=customXml/_rels/item5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1.xml"/></Relationships>
</file>

<file path=customXml/_rels/item5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2.xml"/></Relationships>
</file>

<file path=customXml/_rels/item5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3.xml"/></Relationships>
</file>

<file path=customXml/_rels/item5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4.xml"/></Relationships>
</file>

<file path=customXml/_rels/item5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5.xml"/></Relationships>
</file>

<file path=customXml/_rels/item5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6.xml"/></Relationships>
</file>

<file path=customXml/_rels/item5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7.xml"/></Relationships>
</file>

<file path=customXml/_rels/item5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8.xml"/></Relationships>
</file>

<file path=customXml/_rels/item5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9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0.xml"/></Relationships>
</file>

<file path=customXml/_rels/item5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1.xml"/></Relationships>
</file>

<file path=customXml/_rels/item5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2.xml"/></Relationships>
</file>

<file path=customXml/_rels/item5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3.xml"/></Relationships>
</file>

<file path=customXml/_rels/item5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4.xml"/></Relationships>
</file>

<file path=customXml/_rels/item5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5.xml"/></Relationships>
</file>

<file path=customXml/_rels/item5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6.xml"/></Relationships>
</file>

<file path=customXml/_rels/item5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7.xml"/></Relationships>
</file>

<file path=customXml/_rels/item5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8.xml"/></Relationships>
</file>

<file path=customXml/_rels/item5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9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0.xml"/></Relationships>
</file>

<file path=customXml/_rels/item5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1.xml"/></Relationships>
</file>

<file path=customXml/_rels/item5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2.xml"/></Relationships>
</file>

<file path=customXml/_rels/item5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3.xml"/></Relationships>
</file>

<file path=customXml/_rels/item5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4.xml"/></Relationships>
</file>

<file path=customXml/_rels/item5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5.xml"/></Relationships>
</file>

<file path=customXml/_rels/item5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6.xml"/></Relationships>
</file>

<file path=customXml/_rels/item5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7.xml"/></Relationships>
</file>

<file path=customXml/_rels/item5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8.xml"/></Relationships>
</file>

<file path=customXml/_rels/item5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9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0.xml"/></Relationships>
</file>

<file path=customXml/_rels/item5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1.xml"/></Relationships>
</file>

<file path=customXml/_rels/item5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2.xml"/></Relationships>
</file>

<file path=customXml/_rels/item5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3.xml"/></Relationships>
</file>

<file path=customXml/_rels/item5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4.xml"/></Relationships>
</file>

<file path=customXml/_rels/item5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5.xml"/></Relationships>
</file>

<file path=customXml/_rels/item5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6.xml"/></Relationships>
</file>

<file path=customXml/_rels/item5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7.xml"/></Relationships>
</file>

<file path=customXml/_rels/item5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8.xml"/></Relationships>
</file>

<file path=customXml/_rels/item5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9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0.xml"/></Relationships>
</file>

<file path=customXml/_rels/item5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1.xml"/></Relationships>
</file>

<file path=customXml/_rels/item5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2.xml"/></Relationships>
</file>

<file path=customXml/_rels/item5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3.xml"/></Relationships>
</file>

<file path=customXml/_rels/item5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4.xml"/></Relationships>
</file>

<file path=customXml/_rels/item5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5.xml"/></Relationships>
</file>

<file path=customXml/_rels/item5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6.xml"/></Relationships>
</file>

<file path=customXml/_rels/item5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7.xml"/></Relationships>
</file>

<file path=customXml/_rels/item5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8.xml"/></Relationships>
</file>

<file path=customXml/_rels/item5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9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0.xml"/></Relationships>
</file>

<file path=customXml/_rels/item5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1.xml"/></Relationships>
</file>

<file path=customXml/_rels/item5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2.xml"/></Relationships>
</file>

<file path=customXml/_rels/item5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3.xml"/></Relationships>
</file>

<file path=customXml/_rels/item5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4.xml"/></Relationships>
</file>

<file path=customXml/_rels/item5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5.xml"/></Relationships>
</file>

<file path=customXml/_rels/item5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6.xml"/></Relationships>
</file>

<file path=customXml/_rels/item5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7.xml"/></Relationships>
</file>

<file path=customXml/_rels/item5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8.xml"/></Relationships>
</file>

<file path=customXml/_rels/item5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9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0.xml"/></Relationships>
</file>

<file path=customXml/_rels/item5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1.xml"/></Relationships>
</file>

<file path=customXml/_rels/item5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2.xml"/></Relationships>
</file>

<file path=customXml/_rels/item5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3.xml"/></Relationships>
</file>

<file path=customXml/_rels/item5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4.xml"/></Relationships>
</file>

<file path=customXml/_rels/item5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5.xml"/></Relationships>
</file>

<file path=customXml/_rels/item5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6.xml"/></Relationships>
</file>

<file path=customXml/_rels/item5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7.xml"/></Relationships>
</file>

<file path=customXml/_rels/item5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8.xml"/></Relationships>
</file>

<file path=customXml/_rels/item5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9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0.xml"/></Relationships>
</file>

<file path=customXml/_rels/item5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1.xml"/></Relationships>
</file>

<file path=customXml/_rels/item5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2.xml"/></Relationships>
</file>

<file path=customXml/_rels/item5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3.xml"/></Relationships>
</file>

<file path=customXml/_rels/item5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4.xml"/></Relationships>
</file>

<file path=customXml/_rels/item5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5.xml"/></Relationships>
</file>

<file path=customXml/_rels/item5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6.xml"/></Relationships>
</file>

<file path=customXml/_rels/item5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7.xml"/></Relationships>
</file>

<file path=customXml/_rels/item5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8.xml"/></Relationships>
</file>

<file path=customXml/_rels/item5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9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5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0.xml"/></Relationships>
</file>

<file path=customXml/_rels/item5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1.xml"/></Relationships>
</file>

<file path=customXml/_rels/item5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2.xml"/></Relationships>
</file>

<file path=customXml/_rels/item5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3.xml"/></Relationships>
</file>

<file path=customXml/_rels/item5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4.xml"/></Relationships>
</file>

<file path=customXml/_rels/item5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5.xml"/></Relationships>
</file>

<file path=customXml/_rels/item5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6.xml"/></Relationships>
</file>

<file path=customXml/_rels/item5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7.xml"/></Relationships>
</file>

<file path=customXml/_rels/item5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8.xml"/></Relationships>
</file>

<file path=customXml/_rels/item5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0.xml"/></Relationships>
</file>

<file path=customXml/_rels/item6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1.xml"/></Relationships>
</file>

<file path=customXml/_rels/item6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2.xml"/></Relationships>
</file>

<file path=customXml/_rels/item6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3.xml"/></Relationships>
</file>

<file path=customXml/_rels/item6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4.xml"/></Relationships>
</file>

<file path=customXml/_rels/item6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5.xml"/></Relationships>
</file>

<file path=customXml/_rels/item6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6.xml"/></Relationships>
</file>

<file path=customXml/_rels/item6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7.xml"/></Relationships>
</file>

<file path=customXml/_rels/item6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8.xml"/></Relationships>
</file>

<file path=customXml/_rels/item6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9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0.xml"/></Relationships>
</file>

<file path=customXml/_rels/item6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1.xml"/></Relationships>
</file>

<file path=customXml/_rels/item6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2.xml"/></Relationships>
</file>

<file path=customXml/_rels/item6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3.xml"/></Relationships>
</file>

<file path=customXml/_rels/item6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4.xml"/></Relationships>
</file>

<file path=customXml/_rels/item6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5.xml"/></Relationships>
</file>

<file path=customXml/_rels/item6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6.xml"/></Relationships>
</file>

<file path=customXml/_rels/item6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7.xml"/></Relationships>
</file>

<file path=customXml/_rels/item6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8.xml"/></Relationships>
</file>

<file path=customXml/_rels/item6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9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0.xml"/></Relationships>
</file>

<file path=customXml/_rels/item6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1.xml"/></Relationships>
</file>

<file path=customXml/_rels/item6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2.xml"/></Relationships>
</file>

<file path=customXml/_rels/item6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3.xml"/></Relationships>
</file>

<file path=customXml/_rels/item6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4.xml"/></Relationships>
</file>

<file path=customXml/_rels/item6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5.xml"/></Relationships>
</file>

<file path=customXml/_rels/item6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6.xml"/></Relationships>
</file>

<file path=customXml/_rels/item6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7.xml"/></Relationships>
</file>

<file path=customXml/_rels/item6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8.xml"/></Relationships>
</file>

<file path=customXml/_rels/item6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9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0.xml"/></Relationships>
</file>

<file path=customXml/_rels/item6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1.xml"/></Relationships>
</file>

<file path=customXml/_rels/item6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2.xml"/></Relationships>
</file>

<file path=customXml/_rels/item6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3.xml"/></Relationships>
</file>

<file path=customXml/_rels/item6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4.xml"/></Relationships>
</file>

<file path=customXml/_rels/item6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5.xml"/></Relationships>
</file>

<file path=customXml/_rels/item6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6.xml"/></Relationships>
</file>

<file path=customXml/_rels/item6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7.xml"/></Relationships>
</file>

<file path=customXml/_rels/item6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8.xml"/></Relationships>
</file>

<file path=customXml/_rels/item6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9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0.xml"/></Relationships>
</file>

<file path=customXml/_rels/item6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1.xml"/></Relationships>
</file>

<file path=customXml/_rels/item6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2.xml"/></Relationships>
</file>

<file path=customXml/_rels/item6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3.xml"/></Relationships>
</file>

<file path=customXml/_rels/item6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4.xml"/></Relationships>
</file>

<file path=customXml/_rels/item6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5.xml"/></Relationships>
</file>

<file path=customXml/_rels/item6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6.xml"/></Relationships>
</file>

<file path=customXml/_rels/item6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7.xml"/></Relationships>
</file>

<file path=customXml/_rels/item6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8.xml"/></Relationships>
</file>

<file path=customXml/_rels/item6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9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0.xml"/></Relationships>
</file>

<file path=customXml/_rels/item6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1.xml"/></Relationships>
</file>

<file path=customXml/_rels/item6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2.xml"/></Relationships>
</file>

<file path=customXml/_rels/item6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3.xml"/></Relationships>
</file>

<file path=customXml/_rels/item6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4.xml"/></Relationships>
</file>

<file path=customXml/_rels/item6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5.xml"/></Relationships>
</file>

<file path=customXml/_rels/item6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6.xml"/></Relationships>
</file>

<file path=customXml/_rels/item6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7.xml"/></Relationships>
</file>

<file path=customXml/_rels/item6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8.xml"/></Relationships>
</file>

<file path=customXml/_rels/item6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9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0.xml"/></Relationships>
</file>

<file path=customXml/_rels/item6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1.xml"/></Relationships>
</file>

<file path=customXml/_rels/item6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2.xml"/></Relationships>
</file>

<file path=customXml/_rels/item6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3.xml"/></Relationships>
</file>

<file path=customXml/_rels/item6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4.xml"/></Relationships>
</file>

<file path=customXml/_rels/item6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5.xml"/></Relationships>
</file>

<file path=customXml/_rels/item6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6.xml"/></Relationships>
</file>

<file path=customXml/_rels/item6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7.xml"/></Relationships>
</file>

<file path=customXml/_rels/item6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8.xml"/></Relationships>
</file>

<file path=customXml/_rels/item6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9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0.xml"/></Relationships>
</file>

<file path=customXml/_rels/item6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1.xml"/></Relationships>
</file>

<file path=customXml/_rels/item6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2.xml"/></Relationships>
</file>

<file path=customXml/_rels/item6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3.xml"/></Relationships>
</file>

<file path=customXml/_rels/item6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4.xml"/></Relationships>
</file>

<file path=customXml/_rels/item6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5.xml"/></Relationships>
</file>

<file path=customXml/_rels/item6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6.xml"/></Relationships>
</file>

<file path=customXml/_rels/item6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7.xml"/></Relationships>
</file>

<file path=customXml/_rels/item6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8.xml"/></Relationships>
</file>

<file path=customXml/_rels/item6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9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0.xml"/></Relationships>
</file>

<file path=customXml/_rels/item6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1.xml"/></Relationships>
</file>

<file path=customXml/_rels/item6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2.xml"/></Relationships>
</file>

<file path=customXml/_rels/item6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3.xml"/></Relationships>
</file>

<file path=customXml/_rels/item6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4.xml"/></Relationships>
</file>

<file path=customXml/_rels/item6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5.xml"/></Relationships>
</file>

<file path=customXml/_rels/item6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6.xml"/></Relationships>
</file>

<file path=customXml/_rels/item6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7.xml"/></Relationships>
</file>

<file path=customXml/_rels/item6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8.xml"/></Relationships>
</file>

<file path=customXml/_rels/item6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9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6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0.xml"/></Relationships>
</file>

<file path=customXml/_rels/item6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1.xml"/></Relationships>
</file>

<file path=customXml/_rels/item6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2.xml"/></Relationships>
</file>

<file path=customXml/_rels/item6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3.xml"/></Relationships>
</file>

<file path=customXml/_rels/item6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4.xml"/></Relationships>
</file>

<file path=customXml/_rels/item6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5.xml"/></Relationships>
</file>

<file path=customXml/_rels/item6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6.xml"/></Relationships>
</file>

<file path=customXml/_rels/item6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7.xml"/></Relationships>
</file>

<file path=customXml/_rels/item6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8.xml"/></Relationships>
</file>

<file path=customXml/_rels/item6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0.xml"/></Relationships>
</file>

<file path=customXml/_rels/item7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1.xml"/></Relationships>
</file>

<file path=customXml/_rels/item7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2.xml"/></Relationships>
</file>

<file path=customXml/_rels/item7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3.xml"/></Relationships>
</file>

<file path=customXml/_rels/item7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4.xml"/></Relationships>
</file>

<file path=customXml/_rels/item7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5.xml"/></Relationships>
</file>

<file path=customXml/_rels/item7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6.xml"/></Relationships>
</file>

<file path=customXml/_rels/item7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7.xml"/></Relationships>
</file>

<file path=customXml/_rels/item7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8.xml"/></Relationships>
</file>

<file path=customXml/_rels/item7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9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0.xml"/></Relationships>
</file>

<file path=customXml/_rels/item7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1.xml"/></Relationships>
</file>

<file path=customXml/_rels/item7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2.xml"/></Relationships>
</file>

<file path=customXml/_rels/item7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3.xml"/></Relationships>
</file>

<file path=customXml/_rels/item7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4.xml"/></Relationships>
</file>

<file path=customXml/_rels/item7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5.xml"/></Relationships>
</file>

<file path=customXml/_rels/item7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6.xml"/></Relationships>
</file>

<file path=customXml/_rels/item7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7.xml"/></Relationships>
</file>

<file path=customXml/_rels/item7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8.xml"/></Relationships>
</file>

<file path=customXml/_rels/item7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9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0.xml"/></Relationships>
</file>

<file path=customXml/_rels/item7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1.xml"/></Relationships>
</file>

<file path=customXml/_rels/item7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2.xml"/></Relationships>
</file>

<file path=customXml/_rels/item7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3.xml"/></Relationships>
</file>

<file path=customXml/_rels/item7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4.xml"/></Relationships>
</file>

<file path=customXml/_rels/item7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5.xml"/></Relationships>
</file>

<file path=customXml/_rels/item7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6.xml"/></Relationships>
</file>

<file path=customXml/_rels/item7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7.xml"/></Relationships>
</file>

<file path=customXml/_rels/item7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8.xml"/></Relationships>
</file>

<file path=customXml/_rels/item7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9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0.xml"/></Relationships>
</file>

<file path=customXml/_rels/item7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1.xml"/></Relationships>
</file>

<file path=customXml/_rels/item7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2.xml"/></Relationships>
</file>

<file path=customXml/_rels/item7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3.xml"/></Relationships>
</file>

<file path=customXml/_rels/item7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4.xml"/></Relationships>
</file>

<file path=customXml/_rels/item7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5.xml"/></Relationships>
</file>

<file path=customXml/_rels/item7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6.xml"/></Relationships>
</file>

<file path=customXml/_rels/item7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7.xml"/></Relationships>
</file>

<file path=customXml/_rels/item7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8.xml"/></Relationships>
</file>

<file path=customXml/_rels/item7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9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0.xml"/></Relationships>
</file>

<file path=customXml/_rels/item7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1.xml"/></Relationships>
</file>

<file path=customXml/_rels/item7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2.xml"/></Relationships>
</file>

<file path=customXml/_rels/item7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3.xml"/></Relationships>
</file>

<file path=customXml/_rels/item7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4.xml"/></Relationships>
</file>

<file path=customXml/_rels/item7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5.xml"/></Relationships>
</file>

<file path=customXml/_rels/item7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6.xml"/></Relationships>
</file>

<file path=customXml/_rels/item7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7.xml"/></Relationships>
</file>

<file path=customXml/_rels/item7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8.xml"/></Relationships>
</file>

<file path=customXml/_rels/item7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9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0.xml"/></Relationships>
</file>

<file path=customXml/_rels/item7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1.xml"/></Relationships>
</file>

<file path=customXml/_rels/item7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2.xml"/></Relationships>
</file>

<file path=customXml/_rels/item7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3.xml"/></Relationships>
</file>

<file path=customXml/_rels/item7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4.xml"/></Relationships>
</file>

<file path=customXml/_rels/item7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5.xml"/></Relationships>
</file>

<file path=customXml/_rels/item7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6.xml"/></Relationships>
</file>

<file path=customXml/_rels/item7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7.xml"/></Relationships>
</file>

<file path=customXml/_rels/item7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8.xml"/></Relationships>
</file>

<file path=customXml/_rels/item7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9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0.xml"/></Relationships>
</file>

<file path=customXml/_rels/item7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1.xml"/></Relationships>
</file>

<file path=customXml/_rels/item7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2.xml"/></Relationships>
</file>

<file path=customXml/_rels/item7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3.xml"/></Relationships>
</file>

<file path=customXml/_rels/item7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4.xml"/></Relationships>
</file>

<file path=customXml/_rels/item7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5.xml"/></Relationships>
</file>

<file path=customXml/_rels/item7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6.xml"/></Relationships>
</file>

<file path=customXml/_rels/item7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7.xml"/></Relationships>
</file>

<file path=customXml/_rels/item7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8.xml"/></Relationships>
</file>

<file path=customXml/_rels/item7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9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0.xml"/></Relationships>
</file>

<file path=customXml/_rels/item7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1.xml"/></Relationships>
</file>

<file path=customXml/_rels/item7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2.xml"/></Relationships>
</file>

<file path=customXml/_rels/item7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3.xml"/></Relationships>
</file>

<file path=customXml/_rels/item7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4.xml"/></Relationships>
</file>

<file path=customXml/_rels/item7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5.xml"/></Relationships>
</file>

<file path=customXml/_rels/item7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6.xml"/></Relationships>
</file>

<file path=customXml/_rels/item7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7.xml"/></Relationships>
</file>

<file path=customXml/_rels/item7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8.xml"/></Relationships>
</file>

<file path=customXml/_rels/item7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9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0.xml"/></Relationships>
</file>

<file path=customXml/_rels/item7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1.xml"/></Relationships>
</file>

<file path=customXml/_rels/item7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2.xml"/></Relationships>
</file>

<file path=customXml/_rels/item7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3.xml"/></Relationships>
</file>

<file path=customXml/_rels/item7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4.xml"/></Relationships>
</file>

<file path=customXml/_rels/item7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5.xml"/></Relationships>
</file>

<file path=customXml/_rels/item7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6.xml"/></Relationships>
</file>

<file path=customXml/_rels/item7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7.xml"/></Relationships>
</file>

<file path=customXml/_rels/item7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8.xml"/></Relationships>
</file>

<file path=customXml/_rels/item7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9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7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0.xml"/></Relationships>
</file>

<file path=customXml/_rels/item7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1.xml"/></Relationships>
</file>

<file path=customXml/_rels/item7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2.xml"/></Relationships>
</file>

<file path=customXml/_rels/item7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3.xml"/></Relationships>
</file>

<file path=customXml/_rels/item7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4.xml"/></Relationships>
</file>

<file path=customXml/_rels/item7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5.xml"/></Relationships>
</file>

<file path=customXml/_rels/item7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6.xml"/></Relationships>
</file>

<file path=customXml/_rels/item7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7.xml"/></Relationships>
</file>

<file path=customXml/_rels/item7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8.xml"/></Relationships>
</file>

<file path=customXml/_rels/item7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0.xml"/></Relationships>
</file>

<file path=customXml/_rels/item8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1.xml"/></Relationships>
</file>

<file path=customXml/_rels/item8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2.xml"/></Relationships>
</file>

<file path=customXml/_rels/item8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3.xml"/></Relationships>
</file>

<file path=customXml/_rels/item8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4.xml"/></Relationships>
</file>

<file path=customXml/_rels/item8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5.xml"/></Relationships>
</file>

<file path=customXml/_rels/item8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6.xml"/></Relationships>
</file>

<file path=customXml/_rels/item8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7.xml"/></Relationships>
</file>

<file path=customXml/_rels/item8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8.xml"/></Relationships>
</file>

<file path=customXml/_rels/item8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9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0.xml"/></Relationships>
</file>

<file path=customXml/_rels/item8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1.xml"/></Relationships>
</file>

<file path=customXml/_rels/item8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2.xml"/></Relationships>
</file>

<file path=customXml/_rels/item8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3.xml"/></Relationships>
</file>

<file path=customXml/_rels/item8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4.xml"/></Relationships>
</file>

<file path=customXml/_rels/item8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5.xml"/></Relationships>
</file>

<file path=customXml/_rels/item8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6.xml"/></Relationships>
</file>

<file path=customXml/_rels/item8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7.xml"/></Relationships>
</file>

<file path=customXml/_rels/item8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8.xml"/></Relationships>
</file>

<file path=customXml/_rels/item8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9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0.xml"/></Relationships>
</file>

<file path=customXml/_rels/item8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1.xml"/></Relationships>
</file>

<file path=customXml/_rels/item8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02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0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1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24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3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1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Media.VerticalBarChart" Revision="1" Stencil="System.Storyboarding.Media" StencilVersion="0.1"/>
</Control>
</file>

<file path=customXml/item149.xml><?xml version="1.0" encoding="utf-8"?>
<Control xmlns="http://schemas.microsoft.com/VisualStudio/2011/storyboarding/control">
  <Id Name="System.Storyboarding.Icons.Calendar" Revision="1" Stencil="System.Storyboarding.Icons" StencilVersion="0.1"/>
</Control>
</file>

<file path=customXml/item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16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66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174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8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1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WindowsApps.WindowsAppsProgressBar" Revision="1" Stencil="System.Storyboarding.WindowsApps" StencilVersion="0.1"/>
</Control>
</file>

<file path=customXml/item181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1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Icons.Calendar" Revision="1" Stencil="System.Storyboarding.Icons" StencilVersion="0.1"/>
</Control>
</file>

<file path=customXml/item19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0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7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1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2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3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2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7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2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1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2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3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2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2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5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0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4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6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2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2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9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70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2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5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2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9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2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5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9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1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302.xml><?xml version="1.0" encoding="utf-8"?>
<Control xmlns="http://schemas.microsoft.com/VisualStudio/2011/storyboarding/control">
  <Id Name="System.Storyboarding.WindowsDesktop.TreeList" Revision="1" Stencil="System.Storyboarding.WindowsDesktop" StencilVersion="0.1"/>
</Control>
</file>

<file path=customXml/item303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30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2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3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5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19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3.xml><?xml version="1.0" encoding="utf-8"?>
<Control xmlns="http://schemas.microsoft.com/VisualStudio/2011/storyboarding/control">
  <Id Name="System.Storyboarding.Media.LineChart" Revision="1" Stencil="System.Storyboarding.Media" StencilVersion="0.1"/>
</Control>
</file>

<file path=customXml/item3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6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32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2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3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5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36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37.xml><?xml version="1.0" encoding="utf-8"?>
<Control xmlns="http://schemas.microsoft.com/VisualStudio/2011/storyboarding/control">
  <Id Name="System.Storyboarding.Media.VerticalBarChart" Revision="1" Stencil="System.Storyboarding.Media" StencilVersion="0.1"/>
</Control>
</file>

<file path=customXml/item3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5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48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3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6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3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7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5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376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377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3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3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38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89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3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6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39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0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7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408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4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Icons.Calendar" Revision="1" Stencil="System.Storyboarding.Icons" StencilVersion="0.1"/>
</Control>
</file>

<file path=customXml/item4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2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413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4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6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4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0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421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4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3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424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4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9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4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3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4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4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44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44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46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4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51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4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53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4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58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4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8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469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1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47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73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4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8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4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480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481.xml><?xml version="1.0" encoding="utf-8"?>
<Control xmlns="http://schemas.microsoft.com/VisualStudio/2011/storyboarding/control">
  <Id Name="System.Storyboarding.WindowsAppIcons.Alarm" Revision="1" Stencil="System.Storyboarding.WindowsAppIcons" StencilVersion="0.1"/>
</Control>
</file>

<file path=customXml/item4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0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5.xml><?xml version="1.0" encoding="utf-8"?>
<Control xmlns="http://schemas.microsoft.com/VisualStudio/2011/storyboarding/control">
  <Id Name="System.Storyboarding.Icons.Calendar" Revision="1" Stencil="System.Storyboarding.Icons" StencilVersion="0.1"/>
</Control>
</file>

<file path=customXml/item506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5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13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5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5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516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5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2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52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5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5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8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5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30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53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6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5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38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5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55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5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6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6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6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1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5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2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5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8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8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9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9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9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96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5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1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6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1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1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2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38.xml><?xml version="1.0" encoding="utf-8"?>
<Control xmlns="http://schemas.microsoft.com/VisualStudio/2011/storyboarding/control">
  <Id Name="System.Storyboarding.Icons.Calendar" Revision="1" Stencil="System.Storyboarding.Icons" StencilVersion="0.1"/>
</Control>
</file>

<file path=customXml/item639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3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644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6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46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647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6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4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6.xml><?xml version="1.0" encoding="utf-8"?>
<Control xmlns="http://schemas.microsoft.com/VisualStudio/2011/storyboarding/control">
  <Id Name="System.Storyboarding.WindowsDesktop.ContextMenu" Revision="1" Stencil="System.Storyboarding.WindowsDesktop" StencilVersion="0.1"/>
</Control>
</file>

<file path=customXml/item6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0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66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6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6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7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6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77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678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67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8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8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85.xml><?xml version="1.0" encoding="utf-8"?>
<Control xmlns="http://schemas.microsoft.com/VisualStudio/2011/storyboarding/control">
  <Id Name="System.Storyboarding.WindowsDesktop.ContextMenu" Revision="1" Stencil="System.Storyboarding.WindowsDesktop" StencilVersion="0.1"/>
</Control>
</file>

<file path=customXml/item686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6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0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69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9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9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9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9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00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70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0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0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04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70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8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7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9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2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7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40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7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46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7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4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52.xml><?xml version="1.0" encoding="utf-8"?>
<Control xmlns="http://schemas.microsoft.com/VisualStudio/2011/storyboarding/control">
  <Id Name="System.Storyboarding.WindowsDesktop.ContextMenu" Revision="1" Stencil="System.Storyboarding.WindowsDesktop" StencilVersion="0.1"/>
</Control>
</file>

<file path=customXml/item7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59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6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62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7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64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7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7.xml><?xml version="1.0" encoding="utf-8"?>
<Control xmlns="http://schemas.microsoft.com/VisualStudio/2011/storyboarding/control">
  <Id Name="System.Storyboarding.Media.VerticalBarChart" Revision="1" Stencil="System.Storyboarding.Media" StencilVersion="0.1"/>
</Control>
</file>

<file path=customXml/item7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0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7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7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78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779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7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8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8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8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7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7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5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7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9.xml><?xml version="1.0" encoding="utf-8"?>
<Control xmlns="http://schemas.microsoft.com/VisualStudio/2011/storyboarding/control">
  <Id Name="System.Storyboarding.Icons.Calendar" Revision="1" Stencil="System.Storyboarding.Icons" StencilVersion="0.1"/>
</Control>
</file>

<file path=customXml/item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0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80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02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8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5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80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07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80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0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1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8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814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8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6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817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8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9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2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88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8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9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2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Props1.xml><?xml version="1.0" encoding="utf-8"?>
<ds:datastoreItem xmlns:ds="http://schemas.openxmlformats.org/officeDocument/2006/customXml" ds:itemID="{F1D04749-8576-4D16-86D2-36DF9835D0DE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ED5CD2E8-66AD-433D-80D9-C4333606E5C2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E7634125-8B39-44AA-9221-2DFEFD593D08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1A993A0A-6E23-4452-BE59-0A2AA8582999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AC277FDB-CBB6-4D08-9C03-5392A0D52F60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68FC17E9-633C-4F30-AA2A-2F5CB37A81D7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BFC56C7B-A54C-49D6-B8C8-5AA95F2A2D1C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29884D6C-AEFC-4FA4-8A6A-8D033E9FFC47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0DD4D837-DEF8-4C56-9FAF-2FEF517AC6C6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074C3E05-75A9-40BC-9DB4-4E3DC1563CE5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8995F329-8538-46C4-940C-8368A7AEEBEC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7C9C258D-ECA7-4E3D-897C-E12D714EB962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9AE170EF-E4AE-4506-A1A7-BAE9B24697A5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98E68F21-CD35-4C56-98CD-9027EA349211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9BA84893-010A-4C24-8C81-E0ABD41EC21E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42F536B4-7D97-4625-97D6-42D11E481201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53C9D2BB-0CF5-4574-AB21-F6B42C92D9DF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B1FF5F19-B70E-429D-A683-2411DE99E576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ACB50417-853D-4C12-B6F9-9A128E03B7EE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B4F99199-7884-4F87-875C-7B89881024BD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A8F43547-0313-434F-83C6-AC245BD1D4E1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1B3814B8-F23C-4D4A-AC42-DFEEFB999514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3BB55C75-7061-4947-A7FF-0D8FB5939EA2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D22E13CC-5C40-4E5D-9C5D-E7FF6DAE38DD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47A57B47-C6C1-4E2B-BA1C-4F28AECFB8F2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8FF8BA54-DF86-49A8-AE77-794F3992AE86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56EB887E-9B86-4106-A13E-8CC078FDC55F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2EE85036-B7F1-4D76-A6E1-3A7EBCEF76AB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FA2E0DAA-3232-4F1D-8BD8-03C23BB26723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2FB82E48-A2CA-4A56-9448-2FCD82C978CD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4D9371C5-EA53-4D81-AFEB-5DDABFA9BC11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8AAEBA3C-F4E8-4730-ACC5-21CD9696B248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90A42394-1A8C-4FA9-99B7-5C69AC250ACA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404E3476-3C0C-46C2-9D40-474945632F27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5AEFEF55-50C0-4FF8-BE66-8445EC8C393F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0E44585B-F76E-46B6-B7CF-E252C75B3D30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6FEF4D8A-39CB-44A5-8EFA-1329E666FB16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5019B504-307F-44E1-8225-BD4C0CF96B3B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31DFD5A5-9646-4EE0-8680-6FD20F242F22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A5500319-2A00-495E-B323-D3E7B56DB8ED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61CE250E-1060-47ED-BF03-78A5894E192A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E48CA66E-B9DD-4A32-974B-DE5CE6638E1D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F6D54A3C-0A6C-4F0B-BEE3-451C184CB699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AA1415B5-644F-4B7F-9116-613FE899F51B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8EE807B9-F128-4AC5-9481-F76FFFF935E8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6E14EE93-D508-4485-BC6E-EB59BC1FE988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3F0A88BF-DD68-413E-8D1B-8C9EAEE62100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6B969214-7BF4-4B6D-914E-9D83A201579A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692A5E18-60EA-4BF5-A700-B6B19CC4F735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F0712EF0-EC03-49E5-8F36-B0D51C6EAC4E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1AA988D2-5122-4579-897F-84F826C7E22D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B8E2492A-F6EE-415C-A45D-A8E6EC2C60F9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80035041-2419-41A1-90A9-C401C8E3E2FA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798DCA9F-778C-4E98-A4EF-AC6CC89443BB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674770B6-21DC-46A6-B9AE-F48ACA2BC90C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1D439072-630B-4CE2-BE0C-58B90B3596E5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1CD60048-C3DD-4D31-8789-30C12B5D1157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E07A687C-DFDA-48BD-A177-3F08AC56CDE5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B55C1F30-8BB6-49B3-8B64-8B2859C0CC11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DB911B35-B30C-4A81-9340-015DA69DB3DC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34C8CEEE-8D4B-4DF8-947D-A1219D327909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FFC3999B-7F71-4DE4-A7DF-4D3B128C19A8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BCF2A105-CF35-44CD-B5F6-1114EE967205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5052F979-C412-48DC-955D-2A0F3A1EC20D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773328F0-F01F-4E76-BACA-9C53743BE9CF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5B9E54CD-5C88-4AEE-9514-B9B1EA377D40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4373B22F-DD33-4D16-BD62-C08BA9C6EF3B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19E5BFB5-4E53-4E23-AE20-C9FBF9748B98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00EA5D35-D914-49DE-A429-BD696C4130F8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3F554595-E96B-4CDB-B524-7AF7DA5FBC7C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FA2E18BE-5580-492D-A25A-2014B473EDF3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61A23075-39A4-42C3-9B7C-71BFF2ED60CD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2866F0EF-244C-4DF8-952B-66C7CF790380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D6761A31-567E-4B2C-969E-87D91C60D3C8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C8F61FF0-0E6E-4CB2-B219-C5890B253A83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DE3F95FA-12FD-493F-A0CF-AD42D236ECE1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81ED2039-6212-4073-9ACA-0ACE5AF51B27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ED717206-60B1-4493-BD85-A753FDFEAEE2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9E13A1D0-6493-4F25-A0F3-6F1833B5DF70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FAD19200-D579-453C-A226-67E355FB310C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2BBF1461-A642-4956-A1E4-DA630BFF20A4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8F8F239B-A4DA-4B53-B0EA-92B8B4F4B53B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5919BB5F-C45B-434A-ADBB-65ABEBC8AC3E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961A74EF-3A44-463A-8565-BC726E54D019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69C56DE5-9A84-4303-A28A-D3F41CE23436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CF9CA5A8-0867-47CA-AFD0-AFF363B00C81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FFC377C0-3107-4241-848B-5E68C523F932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D62F0AF5-5208-4F7F-A234-8B845770E1F2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3386F1B3-5ECE-4893-AA33-439B34C53F63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B44C314B-BB47-44D5-B7DD-11C948EF6DF3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4326FA07-FDFC-4683-9F8C-6C96DF908370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19815675-ACFF-4E5C-B0B0-33604D5CCDA1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C2F84E02-4050-4AF3-904D-1219237C4D91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D052B112-AD47-4729-924A-FE585E488050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F3A546ED-91A8-473E-BB20-8A392E33C15E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B9492A1C-9D50-4A8A-AFD3-6844B1F28BFB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E56C83C6-ECAB-4C11-B8D4-D35F305B1F40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EBDD8849-7F6E-4E65-81F9-42820C39362C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E38FE4A7-69A1-4607-ABC3-48977D8E4202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95D822D2-B9CA-4B27-B1D0-7868F8D6D79F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23644255-7753-471D-A101-315753930591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CBD59BC8-69FF-4967-A0F8-F4F011F67962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964420BD-0EEC-4B79-983D-A7A0A506AAB0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FAE3A154-06B1-464D-AC43-BA9A4CC6E005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E034B2E4-6D2B-4491-8026-3D976C6CA62F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A23CADC7-D768-4659-BFC2-B56EE8E3BC75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01C01474-0FCE-4D7F-9B83-ECDDF0D719E5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0722AA26-BD22-4ED4-A4B6-323514A61E79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2305B8F4-B9D4-4948-A033-8C89B5DF599D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0D9A25F5-9B2E-4FD7-8368-97CE77170CCC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59166268-0EBE-4C2C-A136-4CC517FE8DCF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561CE3ED-33EF-48FF-8AF1-31E399E3CB15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DEFF8047-B7FB-484E-BA98-75B378F64F45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71297A60-8CA6-4589-A682-43C5537403B3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68B2CFE3-B0D7-469C-AFB5-6A81279D47F8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935D77DF-BDE7-4DAA-B2E5-3D307C7CC92B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775DF44B-CCC7-4429-BAEC-2CFFA1E749A1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AD4C3273-D7CC-4BDA-A33C-128E203566ED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F7F64DA3-ACEC-4955-B3B1-7C0622DBBAD9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CE0F7B98-D1C4-4BEC-98A5-9A735275A16C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BD709AC0-5ACD-4AE1-A1EE-A224A4C50360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D94521CB-C3FD-4566-B7A0-858333059B01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63F38232-543F-43C8-9C91-9522E30C2D48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270D049C-F4E3-4594-A248-79BF31241742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1B3C00CF-673F-425E-9554-D35EE5504D9E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A60FD4AE-173A-47B2-8927-2A0A98E7101D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B898C741-6279-4359-B302-0D6E756149D8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8D4A87A8-CFC1-4AA1-867F-E64A6AC608BB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B8DD6722-CACF-4725-93AD-9D485B94DE40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DD2EB070-C7F5-423A-A9A8-BCB82F084EEF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27C24A35-C708-4902-B19F-D3B36FD3F278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950AC4E2-8CCE-4953-B430-12324417657E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D78C62D9-4DCE-449B-87C9-99C85813A0CD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73F59A78-8DA7-452A-AEAB-9FBC88E65E6D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A2DA941A-95A1-4276-B5C4-FB4BCCEA2491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36D7AF9B-6AFE-403F-81D0-8DC3A2D855E5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2B9F0E8A-99E7-45A0-9238-4BCBAB7A686F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14DEAFD9-68DB-4C1D-9950-B554E8920E84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73F49122-7A73-4FDD-8AD0-F9BF82AC6E91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F2451F66-7050-43F4-9EB0-55215B6D0007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48A9CC68-262A-4FFB-A86C-9FB061745F5B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0DC2EB13-6820-4767-B8C1-87306EC30DF8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62D81316-0212-491D-9C83-8E4AE911408F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762A8D51-7056-485D-870B-BAC6F71F18D8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3F4C3F8E-BB11-47BA-A290-0D43FD475215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27AE128F-062C-4C9F-A4E6-154D677EEA36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42C177DE-D36A-4B2D-91F9-04EA8A80AA6B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3DCE3568-BA85-49C6-8676-BB725F47CF58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14F90848-6F78-4FB5-AEB5-72FD1FD365DE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AF978D04-75A5-44AB-886C-27437FB46C64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94667C24-3532-4166-8251-6896FF59CCD3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F010E7D4-D250-4D2D-9612-1AA463E65FD6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87FC780F-5E6B-4022-AB0B-BD8A1D292356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F2503078-A798-4013-96AF-27232DBBC40F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2A12A2B9-7676-4587-ADD9-7DE42005D9AD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D87CEED1-3956-4A2C-BEED-C0223A275851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34366B48-FA3B-47F8-8FDB-AB50F9B59F86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A60947A4-DD47-400E-A0EF-49313C716E33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DAEB0A1A-46AC-46B9-A10A-30DDD66F12E1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9A3E2FB2-3B71-43EA-8CB2-ED6BF5EE1EBD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CFF77661-7283-499D-B880-530BBBE13700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1937DACA-B56A-40EF-9227-70AED140CCB7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047DE488-61AB-4A9A-9412-50EF87B016C8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6A7522D7-D930-468E-84DF-4020302E57F1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DE5993CD-1151-4680-821C-51DE997ACF30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B6D589C9-FFD6-458B-9D81-08AD1C80A16D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29903791-5208-401B-9B37-3E1A9E320FE0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A5C48CAE-EFC2-4314-AEEA-AD70184F639D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529EF7DA-8FAE-4405-9788-84BB8B4E8AEC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9626FEF2-445C-4255-97F0-FC70CB02F5AD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7AD666FB-C05A-4815-9A16-4E3ACAAB5631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CDB934CC-6A28-443B-98C5-B9A90A52F542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C1201468-36AC-4DC4-8B5F-7C4A072CE372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1727FB28-38F0-40ED-AABD-0C01E645C708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4CAC5156-921B-4E3E-8DF9-C5B3EF640B58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726569CD-B919-43C4-AC46-DE7AC449F508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56BC56A1-C6F8-4AA1-84F0-BB122E00A239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F0F87A43-133B-40CD-9728-0259A03701E3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88136107-CEF3-4282-AEE9-9B3626C677E3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92972E23-8942-45EB-BDF2-FC87FD470DD8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343A0753-0CCA-4607-8983-79DEE11B34A9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4EB4C85C-A9DC-4E98-9D0C-6F83C2B0FDD6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B961AFC9-C8CB-482E-9EE0-11D0B362DAB4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05A067E4-705D-4080-872E-3675370E512B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61A7F5C7-6F33-4EF7-AA3F-2A8F6C726E79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44758787-E668-4588-8BF4-F95FBAC0E85D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3B5EEA86-C1AF-439C-80D2-73A2EA3732D2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C06201A9-5400-4E87-953A-A28020E821EF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87FEAE5C-6142-4E7B-89F1-0ADDA68C8CDE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5FDAC18C-99B7-49AD-8E91-BE507A5F8825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82003FC6-6106-4B14-9431-9BF369D46481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C7BF40F7-ECA0-42C7-AFA3-0560F6571726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CDD8B222-80A7-42CF-953C-0B8BC22918C2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03F8F640-5AE6-4E02-8562-3E8F08E2EA45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908F1702-64FA-43E4-9689-814A9169B66C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11CA6D3F-AD86-429B-8D89-01871AF2D4F5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63C49158-710A-4A4A-B411-61EDD8233595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82AC75BB-E737-4629-B915-B41C06746B55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F1EAF67C-4EA5-4437-8E1E-71520AD27AED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23F2BDF9-827C-48F8-A5BE-170FA8E5AAB6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FACF1AD4-7C2F-46D7-966B-0C0F2E9AEB97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43332113-1AEC-427D-A497-4A4A33B53A93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78FCC631-5302-4406-BF54-FA2DDE68B48E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FCC2E13A-7D40-40A5-98AB-26F7D4BEA9CE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C06DE4FF-1C65-4F31-8684-C4B5BC9053B8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95575500-F72D-49F9-9D89-36D2DF0A4F8A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5695A7DB-0C45-4F4D-B7CB-C1514EBDE377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FB759D59-D598-4152-A2C8-9118C0A789C7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7E8AEAFD-521A-47A8-8B69-82D990342324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FADB13C1-4C32-40F7-AB7C-B82021E4424C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49602AD4-C666-4DD2-B87F-5CA7A4DDBABE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FDCACCE9-90E2-4A32-BE59-6A8F829E239B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CC3645B9-0F74-48B7-A91F-DF7C0370BAD3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AB0AD686-CE5E-4363-8E25-B7E417D82659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F97C00FA-0A7E-49AF-BF41-B0CC3830340D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486B301C-FA40-402F-B61E-23165EAB915F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70628D7F-8F9D-4934-9729-430081F84620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E2C55C5F-0EF6-48D9-A1EC-6415A22A0774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7B0DE517-9350-47F6-8B61-141BC0E1F223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899A5DBD-AD41-47B5-ACB5-2EAA03641790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A29C63E9-8DF0-406E-BC9F-C921507EFD84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A23C5814-3515-40F5-A0C3-D7A5F10ABD30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D9377FAC-8C61-407C-9AD8-2CBCBCCC31DC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EBAC8E59-D906-495E-978E-489577673E77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03E57F78-7EDB-4AAA-8255-8D84A05E6269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CABE8C00-D1BA-40F4-84D0-180658E3B7E7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9B7288F7-6885-4E8B-8906-FB14EE763F5D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1C19DD02-68B6-418F-96E1-D902914C921A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DAF8D973-377B-4B8D-9107-23A4DA391683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E7F47819-EBD5-405C-8BEF-F5E0D1724FA6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153F10C7-1F1A-4665-AF61-832286796EC4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688BC346-C8CC-4D15-8AA8-73F0F7D615DE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7734F2CF-8929-4D69-AAA1-7749A133D946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23E24E4B-D066-433C-A443-197723C5E9DC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507C3DD1-2B17-4781-BB12-1FA3F386F57B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0BD0D8A2-60EF-433B-980E-E2FFC9D05D75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F8D69E13-1257-4BCF-986C-48AE6CEF75D0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B203607F-3D16-42ED-BA32-CAE0FD62FE9B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CB180120-FD82-467F-A991-47C3CCE0DD51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902F1941-EEE4-49E4-A9FC-937584F0AA0F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92C82B47-9948-4E3C-902E-B48748F774B6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898B810A-66F0-4744-B6C0-BD362330A637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58283C0E-8041-4BC4-8A49-BBEA2179959A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564543F0-C4EB-4124-80AF-288C78481216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8F7ACDF9-2A35-416F-8C7F-09BBD02D6EDF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56DC7E93-3555-4C1D-9686-85C49B29782F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D56E75B0-C9F9-4B80-9970-C954D0BE0CB4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F5512F5A-BB5F-42A7-9F0C-5B3CCA86EA2D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0765FC49-5280-4D5F-858B-896528AC6675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FBD1E902-4F18-4243-96B4-0E563807FB81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4202A4B3-F04A-48FE-8AF3-EC2A3211BCC1}">
  <ds:schemaRefs>
    <ds:schemaRef ds:uri="http://schemas.microsoft.com/VisualStudio/2011/storyboarding/control"/>
  </ds:schemaRefs>
</ds:datastoreItem>
</file>

<file path=customXml/itemProps325.xml><?xml version="1.0" encoding="utf-8"?>
<ds:datastoreItem xmlns:ds="http://schemas.openxmlformats.org/officeDocument/2006/customXml" ds:itemID="{533321CF-BD21-4D7D-9768-35233A7A09D1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5F10D77A-F685-4CC5-AF42-02807A996DE1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82C41470-F7FC-4529-BA63-0E0C01F5AAD4}">
  <ds:schemaRefs>
    <ds:schemaRef ds:uri="http://schemas.microsoft.com/VisualStudio/2011/storyboarding/control"/>
  </ds:schemaRefs>
</ds:datastoreItem>
</file>

<file path=customXml/itemProps328.xml><?xml version="1.0" encoding="utf-8"?>
<ds:datastoreItem xmlns:ds="http://schemas.openxmlformats.org/officeDocument/2006/customXml" ds:itemID="{DD27F598-A571-425F-999C-778D70E81F4A}">
  <ds:schemaRefs>
    <ds:schemaRef ds:uri="http://schemas.microsoft.com/VisualStudio/2011/storyboarding/control"/>
  </ds:schemaRefs>
</ds:datastoreItem>
</file>

<file path=customXml/itemProps329.xml><?xml version="1.0" encoding="utf-8"?>
<ds:datastoreItem xmlns:ds="http://schemas.openxmlformats.org/officeDocument/2006/customXml" ds:itemID="{28D0E22E-FC5B-4ABA-8CD2-EC6F49D88CBC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045D9A63-92DD-4382-83EC-B48D6549E656}">
  <ds:schemaRefs>
    <ds:schemaRef ds:uri="http://schemas.microsoft.com/VisualStudio/2011/storyboarding/control"/>
  </ds:schemaRefs>
</ds:datastoreItem>
</file>

<file path=customXml/itemProps330.xml><?xml version="1.0" encoding="utf-8"?>
<ds:datastoreItem xmlns:ds="http://schemas.openxmlformats.org/officeDocument/2006/customXml" ds:itemID="{59B9B8C3-EDA2-4239-94A6-E93B5AEAD7EA}">
  <ds:schemaRefs>
    <ds:schemaRef ds:uri="http://schemas.microsoft.com/VisualStudio/2011/storyboarding/control"/>
  </ds:schemaRefs>
</ds:datastoreItem>
</file>

<file path=customXml/itemProps331.xml><?xml version="1.0" encoding="utf-8"?>
<ds:datastoreItem xmlns:ds="http://schemas.openxmlformats.org/officeDocument/2006/customXml" ds:itemID="{C9EF3C52-CDE4-4DE1-8008-6113A56057DD}">
  <ds:schemaRefs>
    <ds:schemaRef ds:uri="http://schemas.microsoft.com/VisualStudio/2011/storyboarding/control"/>
  </ds:schemaRefs>
</ds:datastoreItem>
</file>

<file path=customXml/itemProps332.xml><?xml version="1.0" encoding="utf-8"?>
<ds:datastoreItem xmlns:ds="http://schemas.openxmlformats.org/officeDocument/2006/customXml" ds:itemID="{23BB2554-A5A6-48D4-BB22-E4A18B9403FC}">
  <ds:schemaRefs>
    <ds:schemaRef ds:uri="http://schemas.microsoft.com/VisualStudio/2011/storyboarding/control"/>
  </ds:schemaRefs>
</ds:datastoreItem>
</file>

<file path=customXml/itemProps333.xml><?xml version="1.0" encoding="utf-8"?>
<ds:datastoreItem xmlns:ds="http://schemas.openxmlformats.org/officeDocument/2006/customXml" ds:itemID="{D5288ECF-6CBA-4CB6-B620-E670A84C1514}">
  <ds:schemaRefs>
    <ds:schemaRef ds:uri="http://schemas.microsoft.com/VisualStudio/2011/storyboarding/control"/>
  </ds:schemaRefs>
</ds:datastoreItem>
</file>

<file path=customXml/itemProps334.xml><?xml version="1.0" encoding="utf-8"?>
<ds:datastoreItem xmlns:ds="http://schemas.openxmlformats.org/officeDocument/2006/customXml" ds:itemID="{0AE28A66-A704-4E72-AF6A-BDB6D90FE22C}">
  <ds:schemaRefs>
    <ds:schemaRef ds:uri="http://schemas.microsoft.com/VisualStudio/2011/storyboarding/control"/>
  </ds:schemaRefs>
</ds:datastoreItem>
</file>

<file path=customXml/itemProps335.xml><?xml version="1.0" encoding="utf-8"?>
<ds:datastoreItem xmlns:ds="http://schemas.openxmlformats.org/officeDocument/2006/customXml" ds:itemID="{5331DE83-00A0-4A83-876E-9273F8E2EC43}">
  <ds:schemaRefs>
    <ds:schemaRef ds:uri="http://schemas.microsoft.com/VisualStudio/2011/storyboarding/control"/>
  </ds:schemaRefs>
</ds:datastoreItem>
</file>

<file path=customXml/itemProps336.xml><?xml version="1.0" encoding="utf-8"?>
<ds:datastoreItem xmlns:ds="http://schemas.openxmlformats.org/officeDocument/2006/customXml" ds:itemID="{0AE83D91-A0A2-4231-9F19-5CDC72725574}">
  <ds:schemaRefs>
    <ds:schemaRef ds:uri="http://schemas.microsoft.com/VisualStudio/2011/storyboarding/control"/>
  </ds:schemaRefs>
</ds:datastoreItem>
</file>

<file path=customXml/itemProps337.xml><?xml version="1.0" encoding="utf-8"?>
<ds:datastoreItem xmlns:ds="http://schemas.openxmlformats.org/officeDocument/2006/customXml" ds:itemID="{FF451398-AE95-49F6-A804-E4F8A8BA27F1}">
  <ds:schemaRefs>
    <ds:schemaRef ds:uri="http://schemas.microsoft.com/VisualStudio/2011/storyboarding/control"/>
  </ds:schemaRefs>
</ds:datastoreItem>
</file>

<file path=customXml/itemProps338.xml><?xml version="1.0" encoding="utf-8"?>
<ds:datastoreItem xmlns:ds="http://schemas.openxmlformats.org/officeDocument/2006/customXml" ds:itemID="{395C99D0-8D1E-4B85-8A1A-FD20222C309E}">
  <ds:schemaRefs>
    <ds:schemaRef ds:uri="http://schemas.microsoft.com/VisualStudio/2011/storyboarding/control"/>
  </ds:schemaRefs>
</ds:datastoreItem>
</file>

<file path=customXml/itemProps339.xml><?xml version="1.0" encoding="utf-8"?>
<ds:datastoreItem xmlns:ds="http://schemas.openxmlformats.org/officeDocument/2006/customXml" ds:itemID="{D1B6308B-957E-4122-BCE0-F95155B67B13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301747F8-8558-43CF-9C21-81F625C9D614}">
  <ds:schemaRefs>
    <ds:schemaRef ds:uri="http://schemas.microsoft.com/VisualStudio/2011/storyboarding/control"/>
  </ds:schemaRefs>
</ds:datastoreItem>
</file>

<file path=customXml/itemProps340.xml><?xml version="1.0" encoding="utf-8"?>
<ds:datastoreItem xmlns:ds="http://schemas.openxmlformats.org/officeDocument/2006/customXml" ds:itemID="{AECCB2CA-DCE1-4A4C-85D4-233A2B5B889D}">
  <ds:schemaRefs>
    <ds:schemaRef ds:uri="http://schemas.microsoft.com/VisualStudio/2011/storyboarding/control"/>
  </ds:schemaRefs>
</ds:datastoreItem>
</file>

<file path=customXml/itemProps341.xml><?xml version="1.0" encoding="utf-8"?>
<ds:datastoreItem xmlns:ds="http://schemas.openxmlformats.org/officeDocument/2006/customXml" ds:itemID="{D0344906-DA53-4766-BD0B-6ADE8350E62E}">
  <ds:schemaRefs>
    <ds:schemaRef ds:uri="http://schemas.microsoft.com/VisualStudio/2011/storyboarding/control"/>
  </ds:schemaRefs>
</ds:datastoreItem>
</file>

<file path=customXml/itemProps342.xml><?xml version="1.0" encoding="utf-8"?>
<ds:datastoreItem xmlns:ds="http://schemas.openxmlformats.org/officeDocument/2006/customXml" ds:itemID="{02150830-C050-48C7-802F-FE3382481C26}">
  <ds:schemaRefs>
    <ds:schemaRef ds:uri="http://schemas.microsoft.com/VisualStudio/2011/storyboarding/control"/>
  </ds:schemaRefs>
</ds:datastoreItem>
</file>

<file path=customXml/itemProps343.xml><?xml version="1.0" encoding="utf-8"?>
<ds:datastoreItem xmlns:ds="http://schemas.openxmlformats.org/officeDocument/2006/customXml" ds:itemID="{EAA09A59-FD4B-4452-B4A6-6F675E5781F0}">
  <ds:schemaRefs>
    <ds:schemaRef ds:uri="http://schemas.microsoft.com/VisualStudio/2011/storyboarding/control"/>
  </ds:schemaRefs>
</ds:datastoreItem>
</file>

<file path=customXml/itemProps344.xml><?xml version="1.0" encoding="utf-8"?>
<ds:datastoreItem xmlns:ds="http://schemas.openxmlformats.org/officeDocument/2006/customXml" ds:itemID="{B1123593-C4DF-4FE2-BA3A-16DB31A3293B}">
  <ds:schemaRefs>
    <ds:schemaRef ds:uri="http://schemas.microsoft.com/VisualStudio/2011/storyboarding/control"/>
  </ds:schemaRefs>
</ds:datastoreItem>
</file>

<file path=customXml/itemProps345.xml><?xml version="1.0" encoding="utf-8"?>
<ds:datastoreItem xmlns:ds="http://schemas.openxmlformats.org/officeDocument/2006/customXml" ds:itemID="{1D64B139-0DFC-43B1-B8FC-FE712FA23F49}">
  <ds:schemaRefs>
    <ds:schemaRef ds:uri="http://schemas.microsoft.com/VisualStudio/2011/storyboarding/control"/>
  </ds:schemaRefs>
</ds:datastoreItem>
</file>

<file path=customXml/itemProps346.xml><?xml version="1.0" encoding="utf-8"?>
<ds:datastoreItem xmlns:ds="http://schemas.openxmlformats.org/officeDocument/2006/customXml" ds:itemID="{8F7C9D34-ED42-46D1-AAF1-275909BD6E57}">
  <ds:schemaRefs>
    <ds:schemaRef ds:uri="http://schemas.microsoft.com/VisualStudio/2011/storyboarding/control"/>
  </ds:schemaRefs>
</ds:datastoreItem>
</file>

<file path=customXml/itemProps347.xml><?xml version="1.0" encoding="utf-8"?>
<ds:datastoreItem xmlns:ds="http://schemas.openxmlformats.org/officeDocument/2006/customXml" ds:itemID="{AE6F20AD-3B6F-4267-A02C-3B29D9EB8234}">
  <ds:schemaRefs>
    <ds:schemaRef ds:uri="http://schemas.microsoft.com/VisualStudio/2011/storyboarding/control"/>
  </ds:schemaRefs>
</ds:datastoreItem>
</file>

<file path=customXml/itemProps348.xml><?xml version="1.0" encoding="utf-8"?>
<ds:datastoreItem xmlns:ds="http://schemas.openxmlformats.org/officeDocument/2006/customXml" ds:itemID="{66B622F8-43F5-45F3-9BBF-3292AC1309B5}">
  <ds:schemaRefs>
    <ds:schemaRef ds:uri="http://schemas.microsoft.com/VisualStudio/2011/storyboarding/control"/>
  </ds:schemaRefs>
</ds:datastoreItem>
</file>

<file path=customXml/itemProps349.xml><?xml version="1.0" encoding="utf-8"?>
<ds:datastoreItem xmlns:ds="http://schemas.openxmlformats.org/officeDocument/2006/customXml" ds:itemID="{1D7F3B08-C6EE-445D-BB42-873CE742F19D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9D4DFF1A-BEF5-4726-BF9C-E5B3EA3A26B4}">
  <ds:schemaRefs>
    <ds:schemaRef ds:uri="http://schemas.microsoft.com/VisualStudio/2011/storyboarding/control"/>
  </ds:schemaRefs>
</ds:datastoreItem>
</file>

<file path=customXml/itemProps350.xml><?xml version="1.0" encoding="utf-8"?>
<ds:datastoreItem xmlns:ds="http://schemas.openxmlformats.org/officeDocument/2006/customXml" ds:itemID="{B36B4D17-C3C8-4EBE-8CDB-58C98DB3DE46}">
  <ds:schemaRefs>
    <ds:schemaRef ds:uri="http://schemas.microsoft.com/VisualStudio/2011/storyboarding/control"/>
  </ds:schemaRefs>
</ds:datastoreItem>
</file>

<file path=customXml/itemProps351.xml><?xml version="1.0" encoding="utf-8"?>
<ds:datastoreItem xmlns:ds="http://schemas.openxmlformats.org/officeDocument/2006/customXml" ds:itemID="{990044CE-66A8-4F52-B9CD-0E50BBBFD99B}">
  <ds:schemaRefs>
    <ds:schemaRef ds:uri="http://schemas.microsoft.com/VisualStudio/2011/storyboarding/control"/>
  </ds:schemaRefs>
</ds:datastoreItem>
</file>

<file path=customXml/itemProps352.xml><?xml version="1.0" encoding="utf-8"?>
<ds:datastoreItem xmlns:ds="http://schemas.openxmlformats.org/officeDocument/2006/customXml" ds:itemID="{DE1FE90B-E25B-4C73-B7E3-29F0AF66EB34}">
  <ds:schemaRefs>
    <ds:schemaRef ds:uri="http://schemas.microsoft.com/VisualStudio/2011/storyboarding/control"/>
  </ds:schemaRefs>
</ds:datastoreItem>
</file>

<file path=customXml/itemProps353.xml><?xml version="1.0" encoding="utf-8"?>
<ds:datastoreItem xmlns:ds="http://schemas.openxmlformats.org/officeDocument/2006/customXml" ds:itemID="{570ACA90-CE83-436B-AFEB-4EC2B533D72C}">
  <ds:schemaRefs>
    <ds:schemaRef ds:uri="http://schemas.microsoft.com/VisualStudio/2011/storyboarding/control"/>
  </ds:schemaRefs>
</ds:datastoreItem>
</file>

<file path=customXml/itemProps354.xml><?xml version="1.0" encoding="utf-8"?>
<ds:datastoreItem xmlns:ds="http://schemas.openxmlformats.org/officeDocument/2006/customXml" ds:itemID="{8EAADA08-DB83-4713-8D66-1776D1CA85A3}">
  <ds:schemaRefs>
    <ds:schemaRef ds:uri="http://schemas.microsoft.com/VisualStudio/2011/storyboarding/control"/>
  </ds:schemaRefs>
</ds:datastoreItem>
</file>

<file path=customXml/itemProps355.xml><?xml version="1.0" encoding="utf-8"?>
<ds:datastoreItem xmlns:ds="http://schemas.openxmlformats.org/officeDocument/2006/customXml" ds:itemID="{5F9E648D-6B6B-47F9-888C-3CD6CFF8CDC0}">
  <ds:schemaRefs>
    <ds:schemaRef ds:uri="http://schemas.microsoft.com/VisualStudio/2011/storyboarding/control"/>
  </ds:schemaRefs>
</ds:datastoreItem>
</file>

<file path=customXml/itemProps356.xml><?xml version="1.0" encoding="utf-8"?>
<ds:datastoreItem xmlns:ds="http://schemas.openxmlformats.org/officeDocument/2006/customXml" ds:itemID="{67093E0D-6B77-4C37-80F6-4A6AB9D30E86}">
  <ds:schemaRefs>
    <ds:schemaRef ds:uri="http://schemas.microsoft.com/VisualStudio/2011/storyboarding/control"/>
  </ds:schemaRefs>
</ds:datastoreItem>
</file>

<file path=customXml/itemProps357.xml><?xml version="1.0" encoding="utf-8"?>
<ds:datastoreItem xmlns:ds="http://schemas.openxmlformats.org/officeDocument/2006/customXml" ds:itemID="{6CFBD4EB-6431-4136-8018-A9D54C53DDD5}">
  <ds:schemaRefs>
    <ds:schemaRef ds:uri="http://schemas.microsoft.com/VisualStudio/2011/storyboarding/control"/>
  </ds:schemaRefs>
</ds:datastoreItem>
</file>

<file path=customXml/itemProps358.xml><?xml version="1.0" encoding="utf-8"?>
<ds:datastoreItem xmlns:ds="http://schemas.openxmlformats.org/officeDocument/2006/customXml" ds:itemID="{BC915D92-7A18-44DB-B63C-7AEC078A2D78}">
  <ds:schemaRefs>
    <ds:schemaRef ds:uri="http://schemas.microsoft.com/VisualStudio/2011/storyboarding/control"/>
  </ds:schemaRefs>
</ds:datastoreItem>
</file>

<file path=customXml/itemProps359.xml><?xml version="1.0" encoding="utf-8"?>
<ds:datastoreItem xmlns:ds="http://schemas.openxmlformats.org/officeDocument/2006/customXml" ds:itemID="{6D73BC83-5619-4420-B9BE-86622750C68F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00EE3961-9797-489E-A9BF-6A5528E6C532}">
  <ds:schemaRefs>
    <ds:schemaRef ds:uri="http://schemas.microsoft.com/VisualStudio/2011/storyboarding/control"/>
  </ds:schemaRefs>
</ds:datastoreItem>
</file>

<file path=customXml/itemProps360.xml><?xml version="1.0" encoding="utf-8"?>
<ds:datastoreItem xmlns:ds="http://schemas.openxmlformats.org/officeDocument/2006/customXml" ds:itemID="{779BC006-AD87-47A9-85D3-2DFAE8E0181B}">
  <ds:schemaRefs>
    <ds:schemaRef ds:uri="http://schemas.microsoft.com/VisualStudio/2011/storyboarding/control"/>
  </ds:schemaRefs>
</ds:datastoreItem>
</file>

<file path=customXml/itemProps361.xml><?xml version="1.0" encoding="utf-8"?>
<ds:datastoreItem xmlns:ds="http://schemas.openxmlformats.org/officeDocument/2006/customXml" ds:itemID="{D99CC1D4-B06E-4884-A2B7-1EC3C6F02593}">
  <ds:schemaRefs>
    <ds:schemaRef ds:uri="http://schemas.microsoft.com/VisualStudio/2011/storyboarding/control"/>
  </ds:schemaRefs>
</ds:datastoreItem>
</file>

<file path=customXml/itemProps362.xml><?xml version="1.0" encoding="utf-8"?>
<ds:datastoreItem xmlns:ds="http://schemas.openxmlformats.org/officeDocument/2006/customXml" ds:itemID="{6D50D980-3BF7-4FA1-AEC0-1806307C3E14}">
  <ds:schemaRefs>
    <ds:schemaRef ds:uri="http://schemas.microsoft.com/VisualStudio/2011/storyboarding/control"/>
  </ds:schemaRefs>
</ds:datastoreItem>
</file>

<file path=customXml/itemProps363.xml><?xml version="1.0" encoding="utf-8"?>
<ds:datastoreItem xmlns:ds="http://schemas.openxmlformats.org/officeDocument/2006/customXml" ds:itemID="{2B176CD4-49A8-47B2-9721-2309A7D21B00}">
  <ds:schemaRefs>
    <ds:schemaRef ds:uri="http://schemas.microsoft.com/VisualStudio/2011/storyboarding/control"/>
  </ds:schemaRefs>
</ds:datastoreItem>
</file>

<file path=customXml/itemProps364.xml><?xml version="1.0" encoding="utf-8"?>
<ds:datastoreItem xmlns:ds="http://schemas.openxmlformats.org/officeDocument/2006/customXml" ds:itemID="{3781BB0C-0541-491C-A7D5-F7CD18A1DC26}">
  <ds:schemaRefs>
    <ds:schemaRef ds:uri="http://schemas.microsoft.com/VisualStudio/2011/storyboarding/control"/>
  </ds:schemaRefs>
</ds:datastoreItem>
</file>

<file path=customXml/itemProps365.xml><?xml version="1.0" encoding="utf-8"?>
<ds:datastoreItem xmlns:ds="http://schemas.openxmlformats.org/officeDocument/2006/customXml" ds:itemID="{F4AD0FF9-7663-4715-BF4F-2D9044FD49E3}">
  <ds:schemaRefs>
    <ds:schemaRef ds:uri="http://schemas.microsoft.com/VisualStudio/2011/storyboarding/control"/>
  </ds:schemaRefs>
</ds:datastoreItem>
</file>

<file path=customXml/itemProps366.xml><?xml version="1.0" encoding="utf-8"?>
<ds:datastoreItem xmlns:ds="http://schemas.openxmlformats.org/officeDocument/2006/customXml" ds:itemID="{3BCA686E-862C-401F-8001-B231DB14C12E}">
  <ds:schemaRefs>
    <ds:schemaRef ds:uri="http://schemas.microsoft.com/VisualStudio/2011/storyboarding/control"/>
  </ds:schemaRefs>
</ds:datastoreItem>
</file>

<file path=customXml/itemProps367.xml><?xml version="1.0" encoding="utf-8"?>
<ds:datastoreItem xmlns:ds="http://schemas.openxmlformats.org/officeDocument/2006/customXml" ds:itemID="{54974617-592A-4BA8-A9ED-04CA6C9A7440}">
  <ds:schemaRefs>
    <ds:schemaRef ds:uri="http://schemas.microsoft.com/VisualStudio/2011/storyboarding/control"/>
  </ds:schemaRefs>
</ds:datastoreItem>
</file>

<file path=customXml/itemProps368.xml><?xml version="1.0" encoding="utf-8"?>
<ds:datastoreItem xmlns:ds="http://schemas.openxmlformats.org/officeDocument/2006/customXml" ds:itemID="{2019A196-456C-4AF8-81DA-BD725E25527B}">
  <ds:schemaRefs>
    <ds:schemaRef ds:uri="http://schemas.microsoft.com/VisualStudio/2011/storyboarding/control"/>
  </ds:schemaRefs>
</ds:datastoreItem>
</file>

<file path=customXml/itemProps369.xml><?xml version="1.0" encoding="utf-8"?>
<ds:datastoreItem xmlns:ds="http://schemas.openxmlformats.org/officeDocument/2006/customXml" ds:itemID="{378A49B6-000F-4F95-AF26-669FE145FAB2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0E6D1C5C-C983-4C8B-B402-E7B2A8AE8D19}">
  <ds:schemaRefs>
    <ds:schemaRef ds:uri="http://schemas.microsoft.com/VisualStudio/2011/storyboarding/control"/>
  </ds:schemaRefs>
</ds:datastoreItem>
</file>

<file path=customXml/itemProps370.xml><?xml version="1.0" encoding="utf-8"?>
<ds:datastoreItem xmlns:ds="http://schemas.openxmlformats.org/officeDocument/2006/customXml" ds:itemID="{FA115292-F642-4827-AC23-82B690AB5A72}">
  <ds:schemaRefs>
    <ds:schemaRef ds:uri="http://schemas.microsoft.com/VisualStudio/2011/storyboarding/control"/>
  </ds:schemaRefs>
</ds:datastoreItem>
</file>

<file path=customXml/itemProps371.xml><?xml version="1.0" encoding="utf-8"?>
<ds:datastoreItem xmlns:ds="http://schemas.openxmlformats.org/officeDocument/2006/customXml" ds:itemID="{BE252E6D-4604-429F-81F2-30685CEF0C35}">
  <ds:schemaRefs>
    <ds:schemaRef ds:uri="http://schemas.microsoft.com/VisualStudio/2011/storyboarding/control"/>
  </ds:schemaRefs>
</ds:datastoreItem>
</file>

<file path=customXml/itemProps372.xml><?xml version="1.0" encoding="utf-8"?>
<ds:datastoreItem xmlns:ds="http://schemas.openxmlformats.org/officeDocument/2006/customXml" ds:itemID="{3620FB29-02DC-428E-A30A-FC721F6BD4EC}">
  <ds:schemaRefs>
    <ds:schemaRef ds:uri="http://schemas.microsoft.com/VisualStudio/2011/storyboarding/control"/>
  </ds:schemaRefs>
</ds:datastoreItem>
</file>

<file path=customXml/itemProps373.xml><?xml version="1.0" encoding="utf-8"?>
<ds:datastoreItem xmlns:ds="http://schemas.openxmlformats.org/officeDocument/2006/customXml" ds:itemID="{74C7DA74-1F58-439C-AA33-6279DC6D4117}">
  <ds:schemaRefs>
    <ds:schemaRef ds:uri="http://schemas.microsoft.com/VisualStudio/2011/storyboarding/control"/>
  </ds:schemaRefs>
</ds:datastoreItem>
</file>

<file path=customXml/itemProps374.xml><?xml version="1.0" encoding="utf-8"?>
<ds:datastoreItem xmlns:ds="http://schemas.openxmlformats.org/officeDocument/2006/customXml" ds:itemID="{56227493-F1D8-4523-A4C2-692B4551CFAC}">
  <ds:schemaRefs>
    <ds:schemaRef ds:uri="http://schemas.microsoft.com/VisualStudio/2011/storyboarding/control"/>
  </ds:schemaRefs>
</ds:datastoreItem>
</file>

<file path=customXml/itemProps375.xml><?xml version="1.0" encoding="utf-8"?>
<ds:datastoreItem xmlns:ds="http://schemas.openxmlformats.org/officeDocument/2006/customXml" ds:itemID="{8E613A30-F9B7-442B-ABA5-03AB3115E48C}">
  <ds:schemaRefs>
    <ds:schemaRef ds:uri="http://schemas.microsoft.com/VisualStudio/2011/storyboarding/control"/>
  </ds:schemaRefs>
</ds:datastoreItem>
</file>

<file path=customXml/itemProps376.xml><?xml version="1.0" encoding="utf-8"?>
<ds:datastoreItem xmlns:ds="http://schemas.openxmlformats.org/officeDocument/2006/customXml" ds:itemID="{57FDA142-E9AB-4FC2-92D2-42A1849FC110}">
  <ds:schemaRefs>
    <ds:schemaRef ds:uri="http://schemas.microsoft.com/VisualStudio/2011/storyboarding/control"/>
  </ds:schemaRefs>
</ds:datastoreItem>
</file>

<file path=customXml/itemProps377.xml><?xml version="1.0" encoding="utf-8"?>
<ds:datastoreItem xmlns:ds="http://schemas.openxmlformats.org/officeDocument/2006/customXml" ds:itemID="{C1E8CBAD-730C-43C7-93CB-5A49D6331E33}">
  <ds:schemaRefs>
    <ds:schemaRef ds:uri="http://schemas.microsoft.com/VisualStudio/2011/storyboarding/control"/>
  </ds:schemaRefs>
</ds:datastoreItem>
</file>

<file path=customXml/itemProps378.xml><?xml version="1.0" encoding="utf-8"?>
<ds:datastoreItem xmlns:ds="http://schemas.openxmlformats.org/officeDocument/2006/customXml" ds:itemID="{C636A403-A990-46B1-B95D-B99BE5424055}">
  <ds:schemaRefs>
    <ds:schemaRef ds:uri="http://schemas.microsoft.com/VisualStudio/2011/storyboarding/control"/>
  </ds:schemaRefs>
</ds:datastoreItem>
</file>

<file path=customXml/itemProps379.xml><?xml version="1.0" encoding="utf-8"?>
<ds:datastoreItem xmlns:ds="http://schemas.openxmlformats.org/officeDocument/2006/customXml" ds:itemID="{40B95F84-EDD9-482E-9E66-E65BCFBF7FA3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B0F4CDE6-01A3-46BA-90E2-0BAF318CBFA6}">
  <ds:schemaRefs>
    <ds:schemaRef ds:uri="http://schemas.microsoft.com/VisualStudio/2011/storyboarding/control"/>
  </ds:schemaRefs>
</ds:datastoreItem>
</file>

<file path=customXml/itemProps380.xml><?xml version="1.0" encoding="utf-8"?>
<ds:datastoreItem xmlns:ds="http://schemas.openxmlformats.org/officeDocument/2006/customXml" ds:itemID="{5940D365-AD47-4106-AD7D-F8FAD7491C5A}">
  <ds:schemaRefs>
    <ds:schemaRef ds:uri="http://schemas.microsoft.com/VisualStudio/2011/storyboarding/control"/>
  </ds:schemaRefs>
</ds:datastoreItem>
</file>

<file path=customXml/itemProps381.xml><?xml version="1.0" encoding="utf-8"?>
<ds:datastoreItem xmlns:ds="http://schemas.openxmlformats.org/officeDocument/2006/customXml" ds:itemID="{74DCC838-ADA9-4BA8-8BD7-A24F7EBB0B59}">
  <ds:schemaRefs>
    <ds:schemaRef ds:uri="http://schemas.microsoft.com/VisualStudio/2011/storyboarding/control"/>
  </ds:schemaRefs>
</ds:datastoreItem>
</file>

<file path=customXml/itemProps382.xml><?xml version="1.0" encoding="utf-8"?>
<ds:datastoreItem xmlns:ds="http://schemas.openxmlformats.org/officeDocument/2006/customXml" ds:itemID="{7DCDAD21-F5AA-4B01-AA2D-A25323CC956E}">
  <ds:schemaRefs>
    <ds:schemaRef ds:uri="http://schemas.microsoft.com/VisualStudio/2011/storyboarding/control"/>
  </ds:schemaRefs>
</ds:datastoreItem>
</file>

<file path=customXml/itemProps383.xml><?xml version="1.0" encoding="utf-8"?>
<ds:datastoreItem xmlns:ds="http://schemas.openxmlformats.org/officeDocument/2006/customXml" ds:itemID="{F6AE18E8-FB5E-41A1-AA12-1EE0F8081F48}">
  <ds:schemaRefs>
    <ds:schemaRef ds:uri="http://schemas.microsoft.com/VisualStudio/2011/storyboarding/control"/>
  </ds:schemaRefs>
</ds:datastoreItem>
</file>

<file path=customXml/itemProps384.xml><?xml version="1.0" encoding="utf-8"?>
<ds:datastoreItem xmlns:ds="http://schemas.openxmlformats.org/officeDocument/2006/customXml" ds:itemID="{FB071603-BAE2-4A7A-900A-D4B1948E14F3}">
  <ds:schemaRefs>
    <ds:schemaRef ds:uri="http://schemas.microsoft.com/VisualStudio/2011/storyboarding/control"/>
  </ds:schemaRefs>
</ds:datastoreItem>
</file>

<file path=customXml/itemProps385.xml><?xml version="1.0" encoding="utf-8"?>
<ds:datastoreItem xmlns:ds="http://schemas.openxmlformats.org/officeDocument/2006/customXml" ds:itemID="{731E8C1B-ABDC-40F9-ACF9-C58659AA3428}">
  <ds:schemaRefs>
    <ds:schemaRef ds:uri="http://schemas.microsoft.com/VisualStudio/2011/storyboarding/control"/>
  </ds:schemaRefs>
</ds:datastoreItem>
</file>

<file path=customXml/itemProps386.xml><?xml version="1.0" encoding="utf-8"?>
<ds:datastoreItem xmlns:ds="http://schemas.openxmlformats.org/officeDocument/2006/customXml" ds:itemID="{1B278F43-9FCA-4198-898A-91C1C4538406}">
  <ds:schemaRefs>
    <ds:schemaRef ds:uri="http://schemas.microsoft.com/VisualStudio/2011/storyboarding/control"/>
  </ds:schemaRefs>
</ds:datastoreItem>
</file>

<file path=customXml/itemProps387.xml><?xml version="1.0" encoding="utf-8"?>
<ds:datastoreItem xmlns:ds="http://schemas.openxmlformats.org/officeDocument/2006/customXml" ds:itemID="{96D34F0B-9ED2-4235-8ED2-A476AD2A4FE6}">
  <ds:schemaRefs>
    <ds:schemaRef ds:uri="http://schemas.microsoft.com/VisualStudio/2011/storyboarding/control"/>
  </ds:schemaRefs>
</ds:datastoreItem>
</file>

<file path=customXml/itemProps388.xml><?xml version="1.0" encoding="utf-8"?>
<ds:datastoreItem xmlns:ds="http://schemas.openxmlformats.org/officeDocument/2006/customXml" ds:itemID="{A737345F-40E2-44F5-A296-3B7E1A316ABD}">
  <ds:schemaRefs>
    <ds:schemaRef ds:uri="http://schemas.microsoft.com/VisualStudio/2011/storyboarding/control"/>
  </ds:schemaRefs>
</ds:datastoreItem>
</file>

<file path=customXml/itemProps389.xml><?xml version="1.0" encoding="utf-8"?>
<ds:datastoreItem xmlns:ds="http://schemas.openxmlformats.org/officeDocument/2006/customXml" ds:itemID="{2BC6A3D1-54BC-448D-BC79-100216A45F64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B1A787B1-7D78-4F84-BD83-662E9CA4388D}">
  <ds:schemaRefs>
    <ds:schemaRef ds:uri="http://schemas.microsoft.com/VisualStudio/2011/storyboarding/control"/>
  </ds:schemaRefs>
</ds:datastoreItem>
</file>

<file path=customXml/itemProps390.xml><?xml version="1.0" encoding="utf-8"?>
<ds:datastoreItem xmlns:ds="http://schemas.openxmlformats.org/officeDocument/2006/customXml" ds:itemID="{BA0CC720-BDDC-4AFC-9660-C35E28D27B28}">
  <ds:schemaRefs>
    <ds:schemaRef ds:uri="http://schemas.microsoft.com/VisualStudio/2011/storyboarding/control"/>
  </ds:schemaRefs>
</ds:datastoreItem>
</file>

<file path=customXml/itemProps391.xml><?xml version="1.0" encoding="utf-8"?>
<ds:datastoreItem xmlns:ds="http://schemas.openxmlformats.org/officeDocument/2006/customXml" ds:itemID="{DE347CA3-53DA-4E8D-821F-3E97CD76326E}">
  <ds:schemaRefs>
    <ds:schemaRef ds:uri="http://schemas.microsoft.com/VisualStudio/2011/storyboarding/control"/>
  </ds:schemaRefs>
</ds:datastoreItem>
</file>

<file path=customXml/itemProps392.xml><?xml version="1.0" encoding="utf-8"?>
<ds:datastoreItem xmlns:ds="http://schemas.openxmlformats.org/officeDocument/2006/customXml" ds:itemID="{35323007-07AB-48A3-83E0-B686C69AC1C2}">
  <ds:schemaRefs>
    <ds:schemaRef ds:uri="http://schemas.microsoft.com/VisualStudio/2011/storyboarding/control"/>
  </ds:schemaRefs>
</ds:datastoreItem>
</file>

<file path=customXml/itemProps393.xml><?xml version="1.0" encoding="utf-8"?>
<ds:datastoreItem xmlns:ds="http://schemas.openxmlformats.org/officeDocument/2006/customXml" ds:itemID="{B2AB8BFF-FF09-4984-8960-C034B1556180}">
  <ds:schemaRefs>
    <ds:schemaRef ds:uri="http://schemas.microsoft.com/VisualStudio/2011/storyboarding/control"/>
  </ds:schemaRefs>
</ds:datastoreItem>
</file>

<file path=customXml/itemProps394.xml><?xml version="1.0" encoding="utf-8"?>
<ds:datastoreItem xmlns:ds="http://schemas.openxmlformats.org/officeDocument/2006/customXml" ds:itemID="{4C61AFFD-A5C7-48EB-86C1-75ADCB3CE969}">
  <ds:schemaRefs>
    <ds:schemaRef ds:uri="http://schemas.microsoft.com/VisualStudio/2011/storyboarding/control"/>
  </ds:schemaRefs>
</ds:datastoreItem>
</file>

<file path=customXml/itemProps395.xml><?xml version="1.0" encoding="utf-8"?>
<ds:datastoreItem xmlns:ds="http://schemas.openxmlformats.org/officeDocument/2006/customXml" ds:itemID="{2B56056D-F804-4996-ABED-5B3A336287B4}">
  <ds:schemaRefs>
    <ds:schemaRef ds:uri="http://schemas.microsoft.com/VisualStudio/2011/storyboarding/control"/>
  </ds:schemaRefs>
</ds:datastoreItem>
</file>

<file path=customXml/itemProps396.xml><?xml version="1.0" encoding="utf-8"?>
<ds:datastoreItem xmlns:ds="http://schemas.openxmlformats.org/officeDocument/2006/customXml" ds:itemID="{997C04DF-2DBE-4935-B3D0-8274741829A8}">
  <ds:schemaRefs>
    <ds:schemaRef ds:uri="http://schemas.microsoft.com/VisualStudio/2011/storyboarding/control"/>
  </ds:schemaRefs>
</ds:datastoreItem>
</file>

<file path=customXml/itemProps397.xml><?xml version="1.0" encoding="utf-8"?>
<ds:datastoreItem xmlns:ds="http://schemas.openxmlformats.org/officeDocument/2006/customXml" ds:itemID="{B5D4EF66-931C-4EC6-8EA0-86F0424F3124}">
  <ds:schemaRefs>
    <ds:schemaRef ds:uri="http://schemas.microsoft.com/VisualStudio/2011/storyboarding/control"/>
  </ds:schemaRefs>
</ds:datastoreItem>
</file>

<file path=customXml/itemProps398.xml><?xml version="1.0" encoding="utf-8"?>
<ds:datastoreItem xmlns:ds="http://schemas.openxmlformats.org/officeDocument/2006/customXml" ds:itemID="{7C29B2E7-D1F6-4579-9711-CCB06E92B2C5}">
  <ds:schemaRefs>
    <ds:schemaRef ds:uri="http://schemas.microsoft.com/VisualStudio/2011/storyboarding/control"/>
  </ds:schemaRefs>
</ds:datastoreItem>
</file>

<file path=customXml/itemProps399.xml><?xml version="1.0" encoding="utf-8"?>
<ds:datastoreItem xmlns:ds="http://schemas.openxmlformats.org/officeDocument/2006/customXml" ds:itemID="{D9596B22-C1C3-4E01-A578-EC7746BECD52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13EB5E7F-4859-40D0-8264-7B9B0AA63309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4E0BDA97-FC95-4ED0-ABD6-9E8D53C2327D}">
  <ds:schemaRefs>
    <ds:schemaRef ds:uri="http://schemas.microsoft.com/VisualStudio/2011/storyboarding/control"/>
  </ds:schemaRefs>
</ds:datastoreItem>
</file>

<file path=customXml/itemProps400.xml><?xml version="1.0" encoding="utf-8"?>
<ds:datastoreItem xmlns:ds="http://schemas.openxmlformats.org/officeDocument/2006/customXml" ds:itemID="{99EBE54B-D523-45B6-A17F-C97E4DAB587C}">
  <ds:schemaRefs>
    <ds:schemaRef ds:uri="http://schemas.microsoft.com/VisualStudio/2011/storyboarding/control"/>
  </ds:schemaRefs>
</ds:datastoreItem>
</file>

<file path=customXml/itemProps401.xml><?xml version="1.0" encoding="utf-8"?>
<ds:datastoreItem xmlns:ds="http://schemas.openxmlformats.org/officeDocument/2006/customXml" ds:itemID="{C33EBF8C-635B-4758-92B4-D9F6728D3F2A}">
  <ds:schemaRefs>
    <ds:schemaRef ds:uri="http://schemas.microsoft.com/VisualStudio/2011/storyboarding/control"/>
  </ds:schemaRefs>
</ds:datastoreItem>
</file>

<file path=customXml/itemProps402.xml><?xml version="1.0" encoding="utf-8"?>
<ds:datastoreItem xmlns:ds="http://schemas.openxmlformats.org/officeDocument/2006/customXml" ds:itemID="{6E612665-EBD9-472F-8B4B-890056A0D483}">
  <ds:schemaRefs>
    <ds:schemaRef ds:uri="http://schemas.microsoft.com/VisualStudio/2011/storyboarding/control"/>
  </ds:schemaRefs>
</ds:datastoreItem>
</file>

<file path=customXml/itemProps403.xml><?xml version="1.0" encoding="utf-8"?>
<ds:datastoreItem xmlns:ds="http://schemas.openxmlformats.org/officeDocument/2006/customXml" ds:itemID="{9528A770-9452-4CBA-B710-36B4EA2AA392}">
  <ds:schemaRefs>
    <ds:schemaRef ds:uri="http://schemas.microsoft.com/VisualStudio/2011/storyboarding/control"/>
  </ds:schemaRefs>
</ds:datastoreItem>
</file>

<file path=customXml/itemProps404.xml><?xml version="1.0" encoding="utf-8"?>
<ds:datastoreItem xmlns:ds="http://schemas.openxmlformats.org/officeDocument/2006/customXml" ds:itemID="{438DB200-12D7-4461-B13B-13BE9A734D74}">
  <ds:schemaRefs>
    <ds:schemaRef ds:uri="http://schemas.microsoft.com/VisualStudio/2011/storyboarding/control"/>
  </ds:schemaRefs>
</ds:datastoreItem>
</file>

<file path=customXml/itemProps405.xml><?xml version="1.0" encoding="utf-8"?>
<ds:datastoreItem xmlns:ds="http://schemas.openxmlformats.org/officeDocument/2006/customXml" ds:itemID="{D638137A-561A-4255-BE26-B802083CA17C}">
  <ds:schemaRefs>
    <ds:schemaRef ds:uri="http://schemas.microsoft.com/VisualStudio/2011/storyboarding/control"/>
  </ds:schemaRefs>
</ds:datastoreItem>
</file>

<file path=customXml/itemProps406.xml><?xml version="1.0" encoding="utf-8"?>
<ds:datastoreItem xmlns:ds="http://schemas.openxmlformats.org/officeDocument/2006/customXml" ds:itemID="{B5D81634-96D7-48D6-8972-2341EBE56903}">
  <ds:schemaRefs>
    <ds:schemaRef ds:uri="http://schemas.microsoft.com/VisualStudio/2011/storyboarding/control"/>
  </ds:schemaRefs>
</ds:datastoreItem>
</file>

<file path=customXml/itemProps407.xml><?xml version="1.0" encoding="utf-8"?>
<ds:datastoreItem xmlns:ds="http://schemas.openxmlformats.org/officeDocument/2006/customXml" ds:itemID="{6537A91D-B583-4CE6-A3B5-4AB8FACDBA96}">
  <ds:schemaRefs>
    <ds:schemaRef ds:uri="http://schemas.microsoft.com/VisualStudio/2011/storyboarding/control"/>
  </ds:schemaRefs>
</ds:datastoreItem>
</file>

<file path=customXml/itemProps408.xml><?xml version="1.0" encoding="utf-8"?>
<ds:datastoreItem xmlns:ds="http://schemas.openxmlformats.org/officeDocument/2006/customXml" ds:itemID="{797C4106-0049-4BE0-9B33-C4F1E87FC4D1}">
  <ds:schemaRefs>
    <ds:schemaRef ds:uri="http://schemas.microsoft.com/VisualStudio/2011/storyboarding/control"/>
  </ds:schemaRefs>
</ds:datastoreItem>
</file>

<file path=customXml/itemProps409.xml><?xml version="1.0" encoding="utf-8"?>
<ds:datastoreItem xmlns:ds="http://schemas.openxmlformats.org/officeDocument/2006/customXml" ds:itemID="{21CE0D1D-B95B-4FAE-B04A-B1D1868BD9EE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C6B647FC-B38A-4B78-9CB4-2C4C250A9CB9}">
  <ds:schemaRefs>
    <ds:schemaRef ds:uri="http://schemas.microsoft.com/VisualStudio/2011/storyboarding/control"/>
  </ds:schemaRefs>
</ds:datastoreItem>
</file>

<file path=customXml/itemProps410.xml><?xml version="1.0" encoding="utf-8"?>
<ds:datastoreItem xmlns:ds="http://schemas.openxmlformats.org/officeDocument/2006/customXml" ds:itemID="{26FB5573-C1BB-433B-9AF5-3FDF38A18444}">
  <ds:schemaRefs>
    <ds:schemaRef ds:uri="http://schemas.microsoft.com/VisualStudio/2011/storyboarding/control"/>
  </ds:schemaRefs>
</ds:datastoreItem>
</file>

<file path=customXml/itemProps411.xml><?xml version="1.0" encoding="utf-8"?>
<ds:datastoreItem xmlns:ds="http://schemas.openxmlformats.org/officeDocument/2006/customXml" ds:itemID="{6DF59FF5-4308-4662-BCEC-C858D0CE1429}">
  <ds:schemaRefs>
    <ds:schemaRef ds:uri="http://schemas.microsoft.com/VisualStudio/2011/storyboarding/control"/>
  </ds:schemaRefs>
</ds:datastoreItem>
</file>

<file path=customXml/itemProps412.xml><?xml version="1.0" encoding="utf-8"?>
<ds:datastoreItem xmlns:ds="http://schemas.openxmlformats.org/officeDocument/2006/customXml" ds:itemID="{52546F3A-0C8B-4BC0-A8A1-0D4EAB51ECD7}">
  <ds:schemaRefs>
    <ds:schemaRef ds:uri="http://schemas.microsoft.com/VisualStudio/2011/storyboarding/control"/>
  </ds:schemaRefs>
</ds:datastoreItem>
</file>

<file path=customXml/itemProps413.xml><?xml version="1.0" encoding="utf-8"?>
<ds:datastoreItem xmlns:ds="http://schemas.openxmlformats.org/officeDocument/2006/customXml" ds:itemID="{5C690674-A4F2-4931-B018-3E4AAB3BF07E}">
  <ds:schemaRefs>
    <ds:schemaRef ds:uri="http://schemas.microsoft.com/VisualStudio/2011/storyboarding/control"/>
  </ds:schemaRefs>
</ds:datastoreItem>
</file>

<file path=customXml/itemProps414.xml><?xml version="1.0" encoding="utf-8"?>
<ds:datastoreItem xmlns:ds="http://schemas.openxmlformats.org/officeDocument/2006/customXml" ds:itemID="{94654513-4D65-4EAF-8770-FE3FEEA3EC18}">
  <ds:schemaRefs>
    <ds:schemaRef ds:uri="http://schemas.microsoft.com/VisualStudio/2011/storyboarding/control"/>
  </ds:schemaRefs>
</ds:datastoreItem>
</file>

<file path=customXml/itemProps415.xml><?xml version="1.0" encoding="utf-8"?>
<ds:datastoreItem xmlns:ds="http://schemas.openxmlformats.org/officeDocument/2006/customXml" ds:itemID="{EA6CADE9-8F7E-4419-A1E6-27BDB560FEE8}">
  <ds:schemaRefs>
    <ds:schemaRef ds:uri="http://schemas.microsoft.com/VisualStudio/2011/storyboarding/control"/>
  </ds:schemaRefs>
</ds:datastoreItem>
</file>

<file path=customXml/itemProps416.xml><?xml version="1.0" encoding="utf-8"?>
<ds:datastoreItem xmlns:ds="http://schemas.openxmlformats.org/officeDocument/2006/customXml" ds:itemID="{6D454E7D-4ADA-4650-B795-8B3C8D34EC3D}">
  <ds:schemaRefs>
    <ds:schemaRef ds:uri="http://schemas.microsoft.com/VisualStudio/2011/storyboarding/control"/>
  </ds:schemaRefs>
</ds:datastoreItem>
</file>

<file path=customXml/itemProps417.xml><?xml version="1.0" encoding="utf-8"?>
<ds:datastoreItem xmlns:ds="http://schemas.openxmlformats.org/officeDocument/2006/customXml" ds:itemID="{991C1437-2FBA-4C92-95A2-7FD71D098A74}">
  <ds:schemaRefs>
    <ds:schemaRef ds:uri="http://schemas.microsoft.com/VisualStudio/2011/storyboarding/control"/>
  </ds:schemaRefs>
</ds:datastoreItem>
</file>

<file path=customXml/itemProps418.xml><?xml version="1.0" encoding="utf-8"?>
<ds:datastoreItem xmlns:ds="http://schemas.openxmlformats.org/officeDocument/2006/customXml" ds:itemID="{A31188C3-B7F1-46B5-8155-B2FA8901AAED}">
  <ds:schemaRefs>
    <ds:schemaRef ds:uri="http://schemas.microsoft.com/VisualStudio/2011/storyboarding/control"/>
  </ds:schemaRefs>
</ds:datastoreItem>
</file>

<file path=customXml/itemProps419.xml><?xml version="1.0" encoding="utf-8"?>
<ds:datastoreItem xmlns:ds="http://schemas.openxmlformats.org/officeDocument/2006/customXml" ds:itemID="{941FD2F9-43A8-42F7-AABA-F775BE780965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27E304B3-9E61-4408-8323-8B4994B80B7B}">
  <ds:schemaRefs>
    <ds:schemaRef ds:uri="http://schemas.microsoft.com/VisualStudio/2011/storyboarding/control"/>
  </ds:schemaRefs>
</ds:datastoreItem>
</file>

<file path=customXml/itemProps420.xml><?xml version="1.0" encoding="utf-8"?>
<ds:datastoreItem xmlns:ds="http://schemas.openxmlformats.org/officeDocument/2006/customXml" ds:itemID="{76B540C6-9613-4918-BE96-4FA465CB5635}">
  <ds:schemaRefs>
    <ds:schemaRef ds:uri="http://schemas.microsoft.com/VisualStudio/2011/storyboarding/control"/>
  </ds:schemaRefs>
</ds:datastoreItem>
</file>

<file path=customXml/itemProps421.xml><?xml version="1.0" encoding="utf-8"?>
<ds:datastoreItem xmlns:ds="http://schemas.openxmlformats.org/officeDocument/2006/customXml" ds:itemID="{4D74216E-3019-4F8D-A47C-33AE24E996A2}">
  <ds:schemaRefs>
    <ds:schemaRef ds:uri="http://schemas.microsoft.com/VisualStudio/2011/storyboarding/control"/>
  </ds:schemaRefs>
</ds:datastoreItem>
</file>

<file path=customXml/itemProps422.xml><?xml version="1.0" encoding="utf-8"?>
<ds:datastoreItem xmlns:ds="http://schemas.openxmlformats.org/officeDocument/2006/customXml" ds:itemID="{5C85DC14-CEF3-485E-90E2-67D272D829D0}">
  <ds:schemaRefs>
    <ds:schemaRef ds:uri="http://schemas.microsoft.com/VisualStudio/2011/storyboarding/control"/>
  </ds:schemaRefs>
</ds:datastoreItem>
</file>

<file path=customXml/itemProps423.xml><?xml version="1.0" encoding="utf-8"?>
<ds:datastoreItem xmlns:ds="http://schemas.openxmlformats.org/officeDocument/2006/customXml" ds:itemID="{954996C8-FC22-4582-9C9D-FC0E6AC2651A}">
  <ds:schemaRefs>
    <ds:schemaRef ds:uri="http://schemas.microsoft.com/VisualStudio/2011/storyboarding/control"/>
  </ds:schemaRefs>
</ds:datastoreItem>
</file>

<file path=customXml/itemProps424.xml><?xml version="1.0" encoding="utf-8"?>
<ds:datastoreItem xmlns:ds="http://schemas.openxmlformats.org/officeDocument/2006/customXml" ds:itemID="{71B6F6AB-0BD1-4FA1-A567-25DDD65939D6}">
  <ds:schemaRefs>
    <ds:schemaRef ds:uri="http://schemas.microsoft.com/VisualStudio/2011/storyboarding/control"/>
  </ds:schemaRefs>
</ds:datastoreItem>
</file>

<file path=customXml/itemProps425.xml><?xml version="1.0" encoding="utf-8"?>
<ds:datastoreItem xmlns:ds="http://schemas.openxmlformats.org/officeDocument/2006/customXml" ds:itemID="{9478468C-D8F2-4940-9AE5-13867DB867AE}">
  <ds:schemaRefs>
    <ds:schemaRef ds:uri="http://schemas.microsoft.com/VisualStudio/2011/storyboarding/control"/>
  </ds:schemaRefs>
</ds:datastoreItem>
</file>

<file path=customXml/itemProps426.xml><?xml version="1.0" encoding="utf-8"?>
<ds:datastoreItem xmlns:ds="http://schemas.openxmlformats.org/officeDocument/2006/customXml" ds:itemID="{0D057E30-AD4E-4740-9166-BBAD3A3DBDC0}">
  <ds:schemaRefs>
    <ds:schemaRef ds:uri="http://schemas.microsoft.com/VisualStudio/2011/storyboarding/control"/>
  </ds:schemaRefs>
</ds:datastoreItem>
</file>

<file path=customXml/itemProps427.xml><?xml version="1.0" encoding="utf-8"?>
<ds:datastoreItem xmlns:ds="http://schemas.openxmlformats.org/officeDocument/2006/customXml" ds:itemID="{CCD27F75-3422-4F8F-8805-C0AB3F5B7E48}">
  <ds:schemaRefs>
    <ds:schemaRef ds:uri="http://schemas.microsoft.com/VisualStudio/2011/storyboarding/control"/>
  </ds:schemaRefs>
</ds:datastoreItem>
</file>

<file path=customXml/itemProps428.xml><?xml version="1.0" encoding="utf-8"?>
<ds:datastoreItem xmlns:ds="http://schemas.openxmlformats.org/officeDocument/2006/customXml" ds:itemID="{FBE1648B-FC72-4500-8C02-A4D0622869B8}">
  <ds:schemaRefs>
    <ds:schemaRef ds:uri="http://schemas.microsoft.com/VisualStudio/2011/storyboarding/control"/>
  </ds:schemaRefs>
</ds:datastoreItem>
</file>

<file path=customXml/itemProps429.xml><?xml version="1.0" encoding="utf-8"?>
<ds:datastoreItem xmlns:ds="http://schemas.openxmlformats.org/officeDocument/2006/customXml" ds:itemID="{834D4297-7759-43EE-AA77-75B1C9B645EA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E5655939-893A-4DDD-8575-2947302EAE48}">
  <ds:schemaRefs>
    <ds:schemaRef ds:uri="http://schemas.microsoft.com/VisualStudio/2011/storyboarding/control"/>
  </ds:schemaRefs>
</ds:datastoreItem>
</file>

<file path=customXml/itemProps430.xml><?xml version="1.0" encoding="utf-8"?>
<ds:datastoreItem xmlns:ds="http://schemas.openxmlformats.org/officeDocument/2006/customXml" ds:itemID="{15609271-38B0-4433-9E1C-CE5D4404AACB}">
  <ds:schemaRefs>
    <ds:schemaRef ds:uri="http://schemas.microsoft.com/VisualStudio/2011/storyboarding/control"/>
  </ds:schemaRefs>
</ds:datastoreItem>
</file>

<file path=customXml/itemProps431.xml><?xml version="1.0" encoding="utf-8"?>
<ds:datastoreItem xmlns:ds="http://schemas.openxmlformats.org/officeDocument/2006/customXml" ds:itemID="{A95CDFB4-EC10-41A7-B02B-65A8699F8EDF}">
  <ds:schemaRefs>
    <ds:schemaRef ds:uri="http://schemas.microsoft.com/VisualStudio/2011/storyboarding/control"/>
  </ds:schemaRefs>
</ds:datastoreItem>
</file>

<file path=customXml/itemProps432.xml><?xml version="1.0" encoding="utf-8"?>
<ds:datastoreItem xmlns:ds="http://schemas.openxmlformats.org/officeDocument/2006/customXml" ds:itemID="{D8F16C83-7C2A-4EE6-B19B-9F512CBCB08F}">
  <ds:schemaRefs>
    <ds:schemaRef ds:uri="http://schemas.microsoft.com/VisualStudio/2011/storyboarding/control"/>
  </ds:schemaRefs>
</ds:datastoreItem>
</file>

<file path=customXml/itemProps433.xml><?xml version="1.0" encoding="utf-8"?>
<ds:datastoreItem xmlns:ds="http://schemas.openxmlformats.org/officeDocument/2006/customXml" ds:itemID="{1501B667-8B96-41DC-9547-FCA6BA3C4F45}">
  <ds:schemaRefs>
    <ds:schemaRef ds:uri="http://schemas.microsoft.com/VisualStudio/2011/storyboarding/control"/>
  </ds:schemaRefs>
</ds:datastoreItem>
</file>

<file path=customXml/itemProps434.xml><?xml version="1.0" encoding="utf-8"?>
<ds:datastoreItem xmlns:ds="http://schemas.openxmlformats.org/officeDocument/2006/customXml" ds:itemID="{CD57C5C6-0DDB-456A-918C-3842D9ECF847}">
  <ds:schemaRefs>
    <ds:schemaRef ds:uri="http://schemas.microsoft.com/VisualStudio/2011/storyboarding/control"/>
  </ds:schemaRefs>
</ds:datastoreItem>
</file>

<file path=customXml/itemProps435.xml><?xml version="1.0" encoding="utf-8"?>
<ds:datastoreItem xmlns:ds="http://schemas.openxmlformats.org/officeDocument/2006/customXml" ds:itemID="{85FC6A7B-A394-4F54-A538-81C2F1819A3F}">
  <ds:schemaRefs>
    <ds:schemaRef ds:uri="http://schemas.microsoft.com/VisualStudio/2011/storyboarding/control"/>
  </ds:schemaRefs>
</ds:datastoreItem>
</file>

<file path=customXml/itemProps436.xml><?xml version="1.0" encoding="utf-8"?>
<ds:datastoreItem xmlns:ds="http://schemas.openxmlformats.org/officeDocument/2006/customXml" ds:itemID="{AF531076-6863-4979-9092-3D02DFDAA07E}">
  <ds:schemaRefs>
    <ds:schemaRef ds:uri="http://schemas.microsoft.com/VisualStudio/2011/storyboarding/control"/>
  </ds:schemaRefs>
</ds:datastoreItem>
</file>

<file path=customXml/itemProps437.xml><?xml version="1.0" encoding="utf-8"?>
<ds:datastoreItem xmlns:ds="http://schemas.openxmlformats.org/officeDocument/2006/customXml" ds:itemID="{60E16105-D5C9-4140-88BA-67ECDA15C05C}">
  <ds:schemaRefs>
    <ds:schemaRef ds:uri="http://schemas.microsoft.com/VisualStudio/2011/storyboarding/control"/>
  </ds:schemaRefs>
</ds:datastoreItem>
</file>

<file path=customXml/itemProps438.xml><?xml version="1.0" encoding="utf-8"?>
<ds:datastoreItem xmlns:ds="http://schemas.openxmlformats.org/officeDocument/2006/customXml" ds:itemID="{D9A1514F-7C26-4DAC-A850-D5C1073383EA}">
  <ds:schemaRefs>
    <ds:schemaRef ds:uri="http://schemas.microsoft.com/VisualStudio/2011/storyboarding/control"/>
  </ds:schemaRefs>
</ds:datastoreItem>
</file>

<file path=customXml/itemProps439.xml><?xml version="1.0" encoding="utf-8"?>
<ds:datastoreItem xmlns:ds="http://schemas.openxmlformats.org/officeDocument/2006/customXml" ds:itemID="{AB6FCA69-4F62-4CBA-9579-434413E902AA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14F22CC0-D1B4-4524-A4CC-5A6D17271A7E}">
  <ds:schemaRefs>
    <ds:schemaRef ds:uri="http://schemas.microsoft.com/VisualStudio/2011/storyboarding/control"/>
  </ds:schemaRefs>
</ds:datastoreItem>
</file>

<file path=customXml/itemProps440.xml><?xml version="1.0" encoding="utf-8"?>
<ds:datastoreItem xmlns:ds="http://schemas.openxmlformats.org/officeDocument/2006/customXml" ds:itemID="{BB8495F9-1F37-46DB-BCEB-98524CCD90DE}">
  <ds:schemaRefs>
    <ds:schemaRef ds:uri="http://schemas.microsoft.com/VisualStudio/2011/storyboarding/control"/>
  </ds:schemaRefs>
</ds:datastoreItem>
</file>

<file path=customXml/itemProps441.xml><?xml version="1.0" encoding="utf-8"?>
<ds:datastoreItem xmlns:ds="http://schemas.openxmlformats.org/officeDocument/2006/customXml" ds:itemID="{ACFA11ED-FF62-4A81-897D-FE1F7468E749}">
  <ds:schemaRefs>
    <ds:schemaRef ds:uri="http://schemas.microsoft.com/VisualStudio/2011/storyboarding/control"/>
  </ds:schemaRefs>
</ds:datastoreItem>
</file>

<file path=customXml/itemProps442.xml><?xml version="1.0" encoding="utf-8"?>
<ds:datastoreItem xmlns:ds="http://schemas.openxmlformats.org/officeDocument/2006/customXml" ds:itemID="{39D3B79A-620F-4D78-9CA7-AE63CE7E778D}">
  <ds:schemaRefs>
    <ds:schemaRef ds:uri="http://schemas.microsoft.com/VisualStudio/2011/storyboarding/control"/>
  </ds:schemaRefs>
</ds:datastoreItem>
</file>

<file path=customXml/itemProps443.xml><?xml version="1.0" encoding="utf-8"?>
<ds:datastoreItem xmlns:ds="http://schemas.openxmlformats.org/officeDocument/2006/customXml" ds:itemID="{36C5C5B0-016E-4EB1-BDCC-59E0EB720D2C}">
  <ds:schemaRefs>
    <ds:schemaRef ds:uri="http://schemas.microsoft.com/VisualStudio/2011/storyboarding/control"/>
  </ds:schemaRefs>
</ds:datastoreItem>
</file>

<file path=customXml/itemProps444.xml><?xml version="1.0" encoding="utf-8"?>
<ds:datastoreItem xmlns:ds="http://schemas.openxmlformats.org/officeDocument/2006/customXml" ds:itemID="{FE8BD4E1-5F1F-425D-804C-89E4BFCB6F37}">
  <ds:schemaRefs>
    <ds:schemaRef ds:uri="http://schemas.microsoft.com/VisualStudio/2011/storyboarding/control"/>
  </ds:schemaRefs>
</ds:datastoreItem>
</file>

<file path=customXml/itemProps445.xml><?xml version="1.0" encoding="utf-8"?>
<ds:datastoreItem xmlns:ds="http://schemas.openxmlformats.org/officeDocument/2006/customXml" ds:itemID="{AD19F93C-9A16-48C0-B7E3-BE9B72D6267A}">
  <ds:schemaRefs>
    <ds:schemaRef ds:uri="http://schemas.microsoft.com/VisualStudio/2011/storyboarding/control"/>
  </ds:schemaRefs>
</ds:datastoreItem>
</file>

<file path=customXml/itemProps446.xml><?xml version="1.0" encoding="utf-8"?>
<ds:datastoreItem xmlns:ds="http://schemas.openxmlformats.org/officeDocument/2006/customXml" ds:itemID="{1057E77C-6573-40C0-B684-AD65AA3B3F61}">
  <ds:schemaRefs>
    <ds:schemaRef ds:uri="http://schemas.microsoft.com/VisualStudio/2011/storyboarding/control"/>
  </ds:schemaRefs>
</ds:datastoreItem>
</file>

<file path=customXml/itemProps447.xml><?xml version="1.0" encoding="utf-8"?>
<ds:datastoreItem xmlns:ds="http://schemas.openxmlformats.org/officeDocument/2006/customXml" ds:itemID="{D33078A1-1151-414B-A6EC-2D5E86233972}">
  <ds:schemaRefs>
    <ds:schemaRef ds:uri="http://schemas.microsoft.com/VisualStudio/2011/storyboarding/control"/>
  </ds:schemaRefs>
</ds:datastoreItem>
</file>

<file path=customXml/itemProps448.xml><?xml version="1.0" encoding="utf-8"?>
<ds:datastoreItem xmlns:ds="http://schemas.openxmlformats.org/officeDocument/2006/customXml" ds:itemID="{C3EAD2AD-E1A5-4548-AA72-2DDA1B4FB11B}">
  <ds:schemaRefs>
    <ds:schemaRef ds:uri="http://schemas.microsoft.com/VisualStudio/2011/storyboarding/control"/>
  </ds:schemaRefs>
</ds:datastoreItem>
</file>

<file path=customXml/itemProps449.xml><?xml version="1.0" encoding="utf-8"?>
<ds:datastoreItem xmlns:ds="http://schemas.openxmlformats.org/officeDocument/2006/customXml" ds:itemID="{644029A8-BBE0-48B0-97E9-BC0D9D983DDC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5EAA7377-A66B-4AE3-883D-95A3AEF360C8}">
  <ds:schemaRefs>
    <ds:schemaRef ds:uri="http://schemas.microsoft.com/VisualStudio/2011/storyboarding/control"/>
  </ds:schemaRefs>
</ds:datastoreItem>
</file>

<file path=customXml/itemProps450.xml><?xml version="1.0" encoding="utf-8"?>
<ds:datastoreItem xmlns:ds="http://schemas.openxmlformats.org/officeDocument/2006/customXml" ds:itemID="{EF93B874-F13B-4F3E-B720-4233C8A5EF98}">
  <ds:schemaRefs>
    <ds:schemaRef ds:uri="http://schemas.microsoft.com/VisualStudio/2011/storyboarding/control"/>
  </ds:schemaRefs>
</ds:datastoreItem>
</file>

<file path=customXml/itemProps451.xml><?xml version="1.0" encoding="utf-8"?>
<ds:datastoreItem xmlns:ds="http://schemas.openxmlformats.org/officeDocument/2006/customXml" ds:itemID="{69066EE0-B059-45FF-8A64-1A2193A4367F}">
  <ds:schemaRefs>
    <ds:schemaRef ds:uri="http://schemas.microsoft.com/VisualStudio/2011/storyboarding/control"/>
  </ds:schemaRefs>
</ds:datastoreItem>
</file>

<file path=customXml/itemProps452.xml><?xml version="1.0" encoding="utf-8"?>
<ds:datastoreItem xmlns:ds="http://schemas.openxmlformats.org/officeDocument/2006/customXml" ds:itemID="{74D74B6C-AB55-457B-8054-7F113A97DA1A}">
  <ds:schemaRefs>
    <ds:schemaRef ds:uri="http://schemas.microsoft.com/VisualStudio/2011/storyboarding/control"/>
  </ds:schemaRefs>
</ds:datastoreItem>
</file>

<file path=customXml/itemProps453.xml><?xml version="1.0" encoding="utf-8"?>
<ds:datastoreItem xmlns:ds="http://schemas.openxmlformats.org/officeDocument/2006/customXml" ds:itemID="{4DF943CF-A197-4C33-B429-B880D8A8AD3B}">
  <ds:schemaRefs>
    <ds:schemaRef ds:uri="http://schemas.microsoft.com/VisualStudio/2011/storyboarding/control"/>
  </ds:schemaRefs>
</ds:datastoreItem>
</file>

<file path=customXml/itemProps454.xml><?xml version="1.0" encoding="utf-8"?>
<ds:datastoreItem xmlns:ds="http://schemas.openxmlformats.org/officeDocument/2006/customXml" ds:itemID="{883044F6-B560-4DD1-884A-11598E44C85D}">
  <ds:schemaRefs>
    <ds:schemaRef ds:uri="http://schemas.microsoft.com/VisualStudio/2011/storyboarding/control"/>
  </ds:schemaRefs>
</ds:datastoreItem>
</file>

<file path=customXml/itemProps455.xml><?xml version="1.0" encoding="utf-8"?>
<ds:datastoreItem xmlns:ds="http://schemas.openxmlformats.org/officeDocument/2006/customXml" ds:itemID="{2A3CAD1B-111D-455D-AA37-417246305C1F}">
  <ds:schemaRefs>
    <ds:schemaRef ds:uri="http://schemas.microsoft.com/VisualStudio/2011/storyboarding/control"/>
  </ds:schemaRefs>
</ds:datastoreItem>
</file>

<file path=customXml/itemProps456.xml><?xml version="1.0" encoding="utf-8"?>
<ds:datastoreItem xmlns:ds="http://schemas.openxmlformats.org/officeDocument/2006/customXml" ds:itemID="{518F4208-CAF0-483D-A571-E29E42B72399}">
  <ds:schemaRefs>
    <ds:schemaRef ds:uri="http://schemas.microsoft.com/VisualStudio/2011/storyboarding/control"/>
  </ds:schemaRefs>
</ds:datastoreItem>
</file>

<file path=customXml/itemProps457.xml><?xml version="1.0" encoding="utf-8"?>
<ds:datastoreItem xmlns:ds="http://schemas.openxmlformats.org/officeDocument/2006/customXml" ds:itemID="{8731BB3E-254A-4CB7-8211-82EBDD3653AD}">
  <ds:schemaRefs>
    <ds:schemaRef ds:uri="http://schemas.microsoft.com/VisualStudio/2011/storyboarding/control"/>
  </ds:schemaRefs>
</ds:datastoreItem>
</file>

<file path=customXml/itemProps458.xml><?xml version="1.0" encoding="utf-8"?>
<ds:datastoreItem xmlns:ds="http://schemas.openxmlformats.org/officeDocument/2006/customXml" ds:itemID="{B2A9F2F6-208F-476D-834B-DEB59840DEEC}">
  <ds:schemaRefs>
    <ds:schemaRef ds:uri="http://schemas.microsoft.com/VisualStudio/2011/storyboarding/control"/>
  </ds:schemaRefs>
</ds:datastoreItem>
</file>

<file path=customXml/itemProps459.xml><?xml version="1.0" encoding="utf-8"?>
<ds:datastoreItem xmlns:ds="http://schemas.openxmlformats.org/officeDocument/2006/customXml" ds:itemID="{0EEEDB6C-ABE1-4850-8F86-7621DA03CAAF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ED23F7E8-0377-40F3-A6E3-1DB4B444997A}">
  <ds:schemaRefs>
    <ds:schemaRef ds:uri="http://schemas.microsoft.com/VisualStudio/2011/storyboarding/control"/>
  </ds:schemaRefs>
</ds:datastoreItem>
</file>

<file path=customXml/itemProps460.xml><?xml version="1.0" encoding="utf-8"?>
<ds:datastoreItem xmlns:ds="http://schemas.openxmlformats.org/officeDocument/2006/customXml" ds:itemID="{C188D408-7CFE-4FC8-B8F2-9211F5F8851A}">
  <ds:schemaRefs>
    <ds:schemaRef ds:uri="http://schemas.microsoft.com/VisualStudio/2011/storyboarding/control"/>
  </ds:schemaRefs>
</ds:datastoreItem>
</file>

<file path=customXml/itemProps461.xml><?xml version="1.0" encoding="utf-8"?>
<ds:datastoreItem xmlns:ds="http://schemas.openxmlformats.org/officeDocument/2006/customXml" ds:itemID="{0D77B365-8A2C-4233-A352-0AEEB557DF49}">
  <ds:schemaRefs>
    <ds:schemaRef ds:uri="http://schemas.microsoft.com/VisualStudio/2011/storyboarding/control"/>
  </ds:schemaRefs>
</ds:datastoreItem>
</file>

<file path=customXml/itemProps462.xml><?xml version="1.0" encoding="utf-8"?>
<ds:datastoreItem xmlns:ds="http://schemas.openxmlformats.org/officeDocument/2006/customXml" ds:itemID="{5595A92A-469C-4A9A-B55A-4034AAA1F4F5}">
  <ds:schemaRefs>
    <ds:schemaRef ds:uri="http://schemas.microsoft.com/VisualStudio/2011/storyboarding/control"/>
  </ds:schemaRefs>
</ds:datastoreItem>
</file>

<file path=customXml/itemProps463.xml><?xml version="1.0" encoding="utf-8"?>
<ds:datastoreItem xmlns:ds="http://schemas.openxmlformats.org/officeDocument/2006/customXml" ds:itemID="{5A192866-56FE-44A3-BD26-87A332D786AD}">
  <ds:schemaRefs>
    <ds:schemaRef ds:uri="http://schemas.microsoft.com/VisualStudio/2011/storyboarding/control"/>
  </ds:schemaRefs>
</ds:datastoreItem>
</file>

<file path=customXml/itemProps464.xml><?xml version="1.0" encoding="utf-8"?>
<ds:datastoreItem xmlns:ds="http://schemas.openxmlformats.org/officeDocument/2006/customXml" ds:itemID="{B4CD6C20-5062-473E-8096-0510F0B3A59D}">
  <ds:schemaRefs>
    <ds:schemaRef ds:uri="http://schemas.microsoft.com/VisualStudio/2011/storyboarding/control"/>
  </ds:schemaRefs>
</ds:datastoreItem>
</file>

<file path=customXml/itemProps465.xml><?xml version="1.0" encoding="utf-8"?>
<ds:datastoreItem xmlns:ds="http://schemas.openxmlformats.org/officeDocument/2006/customXml" ds:itemID="{AF3386C6-3C63-4FC8-9CC2-D262617BD594}">
  <ds:schemaRefs>
    <ds:schemaRef ds:uri="http://schemas.microsoft.com/VisualStudio/2011/storyboarding/control"/>
  </ds:schemaRefs>
</ds:datastoreItem>
</file>

<file path=customXml/itemProps466.xml><?xml version="1.0" encoding="utf-8"?>
<ds:datastoreItem xmlns:ds="http://schemas.openxmlformats.org/officeDocument/2006/customXml" ds:itemID="{B7848E78-EFB1-4661-AE60-499DEF0E83D4}">
  <ds:schemaRefs>
    <ds:schemaRef ds:uri="http://schemas.microsoft.com/VisualStudio/2011/storyboarding/control"/>
  </ds:schemaRefs>
</ds:datastoreItem>
</file>

<file path=customXml/itemProps467.xml><?xml version="1.0" encoding="utf-8"?>
<ds:datastoreItem xmlns:ds="http://schemas.openxmlformats.org/officeDocument/2006/customXml" ds:itemID="{11EB8D62-22A8-4BF2-BF41-9E7076EB7B16}">
  <ds:schemaRefs>
    <ds:schemaRef ds:uri="http://schemas.microsoft.com/VisualStudio/2011/storyboarding/control"/>
  </ds:schemaRefs>
</ds:datastoreItem>
</file>

<file path=customXml/itemProps468.xml><?xml version="1.0" encoding="utf-8"?>
<ds:datastoreItem xmlns:ds="http://schemas.openxmlformats.org/officeDocument/2006/customXml" ds:itemID="{9EA0999F-DB82-426F-8BF6-FA6DBD5204F0}">
  <ds:schemaRefs>
    <ds:schemaRef ds:uri="http://schemas.microsoft.com/VisualStudio/2011/storyboarding/control"/>
  </ds:schemaRefs>
</ds:datastoreItem>
</file>

<file path=customXml/itemProps469.xml><?xml version="1.0" encoding="utf-8"?>
<ds:datastoreItem xmlns:ds="http://schemas.openxmlformats.org/officeDocument/2006/customXml" ds:itemID="{3C879B21-FFC1-491A-B9C5-DFDEB4755D43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9D841864-CB60-4885-91FB-4FA8372C960E}">
  <ds:schemaRefs>
    <ds:schemaRef ds:uri="http://schemas.microsoft.com/VisualStudio/2011/storyboarding/control"/>
  </ds:schemaRefs>
</ds:datastoreItem>
</file>

<file path=customXml/itemProps470.xml><?xml version="1.0" encoding="utf-8"?>
<ds:datastoreItem xmlns:ds="http://schemas.openxmlformats.org/officeDocument/2006/customXml" ds:itemID="{C2D891A2-0EC7-4F50-81B5-55173AFF4E51}">
  <ds:schemaRefs>
    <ds:schemaRef ds:uri="http://schemas.microsoft.com/VisualStudio/2011/storyboarding/control"/>
  </ds:schemaRefs>
</ds:datastoreItem>
</file>

<file path=customXml/itemProps471.xml><?xml version="1.0" encoding="utf-8"?>
<ds:datastoreItem xmlns:ds="http://schemas.openxmlformats.org/officeDocument/2006/customXml" ds:itemID="{5A973BE9-273D-45E1-A1D9-DBDDB673BC46}">
  <ds:schemaRefs>
    <ds:schemaRef ds:uri="http://schemas.microsoft.com/VisualStudio/2011/storyboarding/control"/>
  </ds:schemaRefs>
</ds:datastoreItem>
</file>

<file path=customXml/itemProps472.xml><?xml version="1.0" encoding="utf-8"?>
<ds:datastoreItem xmlns:ds="http://schemas.openxmlformats.org/officeDocument/2006/customXml" ds:itemID="{DDC9AC20-0993-4E8E-B01F-63D800AB4A1F}">
  <ds:schemaRefs>
    <ds:schemaRef ds:uri="http://schemas.microsoft.com/VisualStudio/2011/storyboarding/control"/>
  </ds:schemaRefs>
</ds:datastoreItem>
</file>

<file path=customXml/itemProps473.xml><?xml version="1.0" encoding="utf-8"?>
<ds:datastoreItem xmlns:ds="http://schemas.openxmlformats.org/officeDocument/2006/customXml" ds:itemID="{A9BC1B36-C9C0-42B0-909E-ABA0C8452B32}">
  <ds:schemaRefs>
    <ds:schemaRef ds:uri="http://schemas.microsoft.com/VisualStudio/2011/storyboarding/control"/>
  </ds:schemaRefs>
</ds:datastoreItem>
</file>

<file path=customXml/itemProps474.xml><?xml version="1.0" encoding="utf-8"?>
<ds:datastoreItem xmlns:ds="http://schemas.openxmlformats.org/officeDocument/2006/customXml" ds:itemID="{D91EBD3A-BBC8-4000-BC32-C34EC6776CF7}">
  <ds:schemaRefs>
    <ds:schemaRef ds:uri="http://schemas.microsoft.com/VisualStudio/2011/storyboarding/control"/>
  </ds:schemaRefs>
</ds:datastoreItem>
</file>

<file path=customXml/itemProps475.xml><?xml version="1.0" encoding="utf-8"?>
<ds:datastoreItem xmlns:ds="http://schemas.openxmlformats.org/officeDocument/2006/customXml" ds:itemID="{32353D70-0ED9-4CA0-9957-7D1E64973A11}">
  <ds:schemaRefs>
    <ds:schemaRef ds:uri="http://schemas.microsoft.com/VisualStudio/2011/storyboarding/control"/>
  </ds:schemaRefs>
</ds:datastoreItem>
</file>

<file path=customXml/itemProps476.xml><?xml version="1.0" encoding="utf-8"?>
<ds:datastoreItem xmlns:ds="http://schemas.openxmlformats.org/officeDocument/2006/customXml" ds:itemID="{58FFFAF7-1F02-478B-8CB0-1E03C9362252}">
  <ds:schemaRefs>
    <ds:schemaRef ds:uri="http://schemas.microsoft.com/VisualStudio/2011/storyboarding/control"/>
  </ds:schemaRefs>
</ds:datastoreItem>
</file>

<file path=customXml/itemProps477.xml><?xml version="1.0" encoding="utf-8"?>
<ds:datastoreItem xmlns:ds="http://schemas.openxmlformats.org/officeDocument/2006/customXml" ds:itemID="{B5D04DD1-794A-45D3-A238-2EF5FDC1BC4F}">
  <ds:schemaRefs>
    <ds:schemaRef ds:uri="http://schemas.microsoft.com/VisualStudio/2011/storyboarding/control"/>
  </ds:schemaRefs>
</ds:datastoreItem>
</file>

<file path=customXml/itemProps478.xml><?xml version="1.0" encoding="utf-8"?>
<ds:datastoreItem xmlns:ds="http://schemas.openxmlformats.org/officeDocument/2006/customXml" ds:itemID="{715313BB-9F9C-436C-BBA2-E1414BBF741A}">
  <ds:schemaRefs>
    <ds:schemaRef ds:uri="http://schemas.microsoft.com/VisualStudio/2011/storyboarding/control"/>
  </ds:schemaRefs>
</ds:datastoreItem>
</file>

<file path=customXml/itemProps479.xml><?xml version="1.0" encoding="utf-8"?>
<ds:datastoreItem xmlns:ds="http://schemas.openxmlformats.org/officeDocument/2006/customXml" ds:itemID="{7199AED5-F803-4875-A15D-3B33F2DAF02B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5FC7071E-8BF0-4970-9871-ED5A58B2B902}">
  <ds:schemaRefs>
    <ds:schemaRef ds:uri="http://schemas.microsoft.com/VisualStudio/2011/storyboarding/control"/>
  </ds:schemaRefs>
</ds:datastoreItem>
</file>

<file path=customXml/itemProps480.xml><?xml version="1.0" encoding="utf-8"?>
<ds:datastoreItem xmlns:ds="http://schemas.openxmlformats.org/officeDocument/2006/customXml" ds:itemID="{461F3D0B-089B-4DD3-881F-1A7ECA4FE94C}">
  <ds:schemaRefs>
    <ds:schemaRef ds:uri="http://schemas.microsoft.com/VisualStudio/2011/storyboarding/control"/>
  </ds:schemaRefs>
</ds:datastoreItem>
</file>

<file path=customXml/itemProps481.xml><?xml version="1.0" encoding="utf-8"?>
<ds:datastoreItem xmlns:ds="http://schemas.openxmlformats.org/officeDocument/2006/customXml" ds:itemID="{8DC0B56C-D0FF-4D1D-9634-A79720DA53B1}">
  <ds:schemaRefs>
    <ds:schemaRef ds:uri="http://schemas.microsoft.com/VisualStudio/2011/storyboarding/control"/>
  </ds:schemaRefs>
</ds:datastoreItem>
</file>

<file path=customXml/itemProps482.xml><?xml version="1.0" encoding="utf-8"?>
<ds:datastoreItem xmlns:ds="http://schemas.openxmlformats.org/officeDocument/2006/customXml" ds:itemID="{27F0332F-FB4B-4BC4-9294-F0B5E8A3564E}">
  <ds:schemaRefs>
    <ds:schemaRef ds:uri="http://schemas.microsoft.com/VisualStudio/2011/storyboarding/control"/>
  </ds:schemaRefs>
</ds:datastoreItem>
</file>

<file path=customXml/itemProps483.xml><?xml version="1.0" encoding="utf-8"?>
<ds:datastoreItem xmlns:ds="http://schemas.openxmlformats.org/officeDocument/2006/customXml" ds:itemID="{C8048F23-6EB3-4507-9850-C8B635E8D81A}">
  <ds:schemaRefs>
    <ds:schemaRef ds:uri="http://schemas.microsoft.com/VisualStudio/2011/storyboarding/control"/>
  </ds:schemaRefs>
</ds:datastoreItem>
</file>

<file path=customXml/itemProps484.xml><?xml version="1.0" encoding="utf-8"?>
<ds:datastoreItem xmlns:ds="http://schemas.openxmlformats.org/officeDocument/2006/customXml" ds:itemID="{87637767-57D6-4AF2-8961-8EFC6C3B56E3}">
  <ds:schemaRefs>
    <ds:schemaRef ds:uri="http://schemas.microsoft.com/VisualStudio/2011/storyboarding/control"/>
  </ds:schemaRefs>
</ds:datastoreItem>
</file>

<file path=customXml/itemProps485.xml><?xml version="1.0" encoding="utf-8"?>
<ds:datastoreItem xmlns:ds="http://schemas.openxmlformats.org/officeDocument/2006/customXml" ds:itemID="{E27DCB41-A4B0-4E16-9088-AB9CBCC64C19}">
  <ds:schemaRefs>
    <ds:schemaRef ds:uri="http://schemas.microsoft.com/VisualStudio/2011/storyboarding/control"/>
  </ds:schemaRefs>
</ds:datastoreItem>
</file>

<file path=customXml/itemProps486.xml><?xml version="1.0" encoding="utf-8"?>
<ds:datastoreItem xmlns:ds="http://schemas.openxmlformats.org/officeDocument/2006/customXml" ds:itemID="{F4626E0B-876D-4EFB-B2ED-D791AF9CB546}">
  <ds:schemaRefs>
    <ds:schemaRef ds:uri="http://schemas.microsoft.com/VisualStudio/2011/storyboarding/control"/>
  </ds:schemaRefs>
</ds:datastoreItem>
</file>

<file path=customXml/itemProps487.xml><?xml version="1.0" encoding="utf-8"?>
<ds:datastoreItem xmlns:ds="http://schemas.openxmlformats.org/officeDocument/2006/customXml" ds:itemID="{A40554AC-60BC-45B2-8ECF-D37846D665F3}">
  <ds:schemaRefs>
    <ds:schemaRef ds:uri="http://schemas.microsoft.com/VisualStudio/2011/storyboarding/control"/>
  </ds:schemaRefs>
</ds:datastoreItem>
</file>

<file path=customXml/itemProps488.xml><?xml version="1.0" encoding="utf-8"?>
<ds:datastoreItem xmlns:ds="http://schemas.openxmlformats.org/officeDocument/2006/customXml" ds:itemID="{31258C3D-BD3F-448C-A642-990E324DEEDE}">
  <ds:schemaRefs>
    <ds:schemaRef ds:uri="http://schemas.microsoft.com/VisualStudio/2011/storyboarding/control"/>
  </ds:schemaRefs>
</ds:datastoreItem>
</file>

<file path=customXml/itemProps489.xml><?xml version="1.0" encoding="utf-8"?>
<ds:datastoreItem xmlns:ds="http://schemas.openxmlformats.org/officeDocument/2006/customXml" ds:itemID="{1C31B416-E725-42AF-9B99-4E13A4C8F532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D0F079B4-8C73-4D94-BB81-14E7A3F3BD4F}">
  <ds:schemaRefs>
    <ds:schemaRef ds:uri="http://schemas.microsoft.com/VisualStudio/2011/storyboarding/control"/>
  </ds:schemaRefs>
</ds:datastoreItem>
</file>

<file path=customXml/itemProps490.xml><?xml version="1.0" encoding="utf-8"?>
<ds:datastoreItem xmlns:ds="http://schemas.openxmlformats.org/officeDocument/2006/customXml" ds:itemID="{110E89E1-1D83-403F-8947-734DF99A4149}">
  <ds:schemaRefs>
    <ds:schemaRef ds:uri="http://schemas.microsoft.com/VisualStudio/2011/storyboarding/control"/>
  </ds:schemaRefs>
</ds:datastoreItem>
</file>

<file path=customXml/itemProps491.xml><?xml version="1.0" encoding="utf-8"?>
<ds:datastoreItem xmlns:ds="http://schemas.openxmlformats.org/officeDocument/2006/customXml" ds:itemID="{955A53C9-DCE9-4D99-BE2A-996FD5462355}">
  <ds:schemaRefs>
    <ds:schemaRef ds:uri="http://schemas.microsoft.com/VisualStudio/2011/storyboarding/control"/>
  </ds:schemaRefs>
</ds:datastoreItem>
</file>

<file path=customXml/itemProps492.xml><?xml version="1.0" encoding="utf-8"?>
<ds:datastoreItem xmlns:ds="http://schemas.openxmlformats.org/officeDocument/2006/customXml" ds:itemID="{460252BE-7F05-4120-A061-F27AA6B8E435}">
  <ds:schemaRefs>
    <ds:schemaRef ds:uri="http://schemas.microsoft.com/VisualStudio/2011/storyboarding/control"/>
  </ds:schemaRefs>
</ds:datastoreItem>
</file>

<file path=customXml/itemProps493.xml><?xml version="1.0" encoding="utf-8"?>
<ds:datastoreItem xmlns:ds="http://schemas.openxmlformats.org/officeDocument/2006/customXml" ds:itemID="{22A35715-CFFD-488C-B904-59DCFC6CE430}">
  <ds:schemaRefs>
    <ds:schemaRef ds:uri="http://schemas.microsoft.com/VisualStudio/2011/storyboarding/control"/>
  </ds:schemaRefs>
</ds:datastoreItem>
</file>

<file path=customXml/itemProps494.xml><?xml version="1.0" encoding="utf-8"?>
<ds:datastoreItem xmlns:ds="http://schemas.openxmlformats.org/officeDocument/2006/customXml" ds:itemID="{4084F287-0CE5-4E0D-B0D9-E8497A13639B}">
  <ds:schemaRefs>
    <ds:schemaRef ds:uri="http://schemas.microsoft.com/VisualStudio/2011/storyboarding/control"/>
  </ds:schemaRefs>
</ds:datastoreItem>
</file>

<file path=customXml/itemProps495.xml><?xml version="1.0" encoding="utf-8"?>
<ds:datastoreItem xmlns:ds="http://schemas.openxmlformats.org/officeDocument/2006/customXml" ds:itemID="{1533EE23-7815-42E7-B078-D3AAE4282FFF}">
  <ds:schemaRefs>
    <ds:schemaRef ds:uri="http://schemas.microsoft.com/VisualStudio/2011/storyboarding/control"/>
  </ds:schemaRefs>
</ds:datastoreItem>
</file>

<file path=customXml/itemProps496.xml><?xml version="1.0" encoding="utf-8"?>
<ds:datastoreItem xmlns:ds="http://schemas.openxmlformats.org/officeDocument/2006/customXml" ds:itemID="{DA8B05C7-B70C-424D-BE0D-0CAE650171D0}">
  <ds:schemaRefs>
    <ds:schemaRef ds:uri="http://schemas.microsoft.com/VisualStudio/2011/storyboarding/control"/>
  </ds:schemaRefs>
</ds:datastoreItem>
</file>

<file path=customXml/itemProps497.xml><?xml version="1.0" encoding="utf-8"?>
<ds:datastoreItem xmlns:ds="http://schemas.openxmlformats.org/officeDocument/2006/customXml" ds:itemID="{B046ABA0-9128-4B9D-AB96-2CA24CE520EA}">
  <ds:schemaRefs>
    <ds:schemaRef ds:uri="http://schemas.microsoft.com/VisualStudio/2011/storyboarding/control"/>
  </ds:schemaRefs>
</ds:datastoreItem>
</file>

<file path=customXml/itemProps498.xml><?xml version="1.0" encoding="utf-8"?>
<ds:datastoreItem xmlns:ds="http://schemas.openxmlformats.org/officeDocument/2006/customXml" ds:itemID="{8EDEB88B-FE59-4F43-A6ED-75D21563717C}">
  <ds:schemaRefs>
    <ds:schemaRef ds:uri="http://schemas.microsoft.com/VisualStudio/2011/storyboarding/control"/>
  </ds:schemaRefs>
</ds:datastoreItem>
</file>

<file path=customXml/itemProps499.xml><?xml version="1.0" encoding="utf-8"?>
<ds:datastoreItem xmlns:ds="http://schemas.openxmlformats.org/officeDocument/2006/customXml" ds:itemID="{BB1C42FA-14DA-41B2-B9BA-3A2555B05BB1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902E572E-531F-41EC-B606-EC8DB384A2C6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5B0F4421-566A-422D-81B0-1B84A044C520}">
  <ds:schemaRefs>
    <ds:schemaRef ds:uri="http://schemas.microsoft.com/VisualStudio/2011/storyboarding/control"/>
  </ds:schemaRefs>
</ds:datastoreItem>
</file>

<file path=customXml/itemProps500.xml><?xml version="1.0" encoding="utf-8"?>
<ds:datastoreItem xmlns:ds="http://schemas.openxmlformats.org/officeDocument/2006/customXml" ds:itemID="{D7C4860C-503A-4287-90FF-4A1F1A7519AE}">
  <ds:schemaRefs>
    <ds:schemaRef ds:uri="http://schemas.microsoft.com/VisualStudio/2011/storyboarding/control"/>
  </ds:schemaRefs>
</ds:datastoreItem>
</file>

<file path=customXml/itemProps501.xml><?xml version="1.0" encoding="utf-8"?>
<ds:datastoreItem xmlns:ds="http://schemas.openxmlformats.org/officeDocument/2006/customXml" ds:itemID="{8EBEF591-826D-421D-9A2A-873426E4F39D}">
  <ds:schemaRefs>
    <ds:schemaRef ds:uri="http://schemas.microsoft.com/VisualStudio/2011/storyboarding/control"/>
  </ds:schemaRefs>
</ds:datastoreItem>
</file>

<file path=customXml/itemProps502.xml><?xml version="1.0" encoding="utf-8"?>
<ds:datastoreItem xmlns:ds="http://schemas.openxmlformats.org/officeDocument/2006/customXml" ds:itemID="{36B449D0-03F1-42F5-A661-493455E77C50}">
  <ds:schemaRefs>
    <ds:schemaRef ds:uri="http://schemas.microsoft.com/VisualStudio/2011/storyboarding/control"/>
  </ds:schemaRefs>
</ds:datastoreItem>
</file>

<file path=customXml/itemProps503.xml><?xml version="1.0" encoding="utf-8"?>
<ds:datastoreItem xmlns:ds="http://schemas.openxmlformats.org/officeDocument/2006/customXml" ds:itemID="{E06F27C9-9321-4B86-9138-A92A85501465}">
  <ds:schemaRefs>
    <ds:schemaRef ds:uri="http://schemas.microsoft.com/VisualStudio/2011/storyboarding/control"/>
  </ds:schemaRefs>
</ds:datastoreItem>
</file>

<file path=customXml/itemProps504.xml><?xml version="1.0" encoding="utf-8"?>
<ds:datastoreItem xmlns:ds="http://schemas.openxmlformats.org/officeDocument/2006/customXml" ds:itemID="{CA33F239-7D72-44CF-A6E3-2F4FF4CD880F}">
  <ds:schemaRefs>
    <ds:schemaRef ds:uri="http://schemas.microsoft.com/VisualStudio/2011/storyboarding/control"/>
  </ds:schemaRefs>
</ds:datastoreItem>
</file>

<file path=customXml/itemProps505.xml><?xml version="1.0" encoding="utf-8"?>
<ds:datastoreItem xmlns:ds="http://schemas.openxmlformats.org/officeDocument/2006/customXml" ds:itemID="{CA341976-0526-48D9-A481-F78840F7B1DE}">
  <ds:schemaRefs>
    <ds:schemaRef ds:uri="http://schemas.microsoft.com/VisualStudio/2011/storyboarding/control"/>
  </ds:schemaRefs>
</ds:datastoreItem>
</file>

<file path=customXml/itemProps506.xml><?xml version="1.0" encoding="utf-8"?>
<ds:datastoreItem xmlns:ds="http://schemas.openxmlformats.org/officeDocument/2006/customXml" ds:itemID="{C912DA45-E620-46E5-BA99-7E2CDB2EE235}">
  <ds:schemaRefs>
    <ds:schemaRef ds:uri="http://schemas.microsoft.com/VisualStudio/2011/storyboarding/control"/>
  </ds:schemaRefs>
</ds:datastoreItem>
</file>

<file path=customXml/itemProps507.xml><?xml version="1.0" encoding="utf-8"?>
<ds:datastoreItem xmlns:ds="http://schemas.openxmlformats.org/officeDocument/2006/customXml" ds:itemID="{4FA1CF76-3A75-4A45-90FF-970DC59A6187}">
  <ds:schemaRefs>
    <ds:schemaRef ds:uri="http://schemas.microsoft.com/VisualStudio/2011/storyboarding/control"/>
  </ds:schemaRefs>
</ds:datastoreItem>
</file>

<file path=customXml/itemProps508.xml><?xml version="1.0" encoding="utf-8"?>
<ds:datastoreItem xmlns:ds="http://schemas.openxmlformats.org/officeDocument/2006/customXml" ds:itemID="{A08B813B-3A86-4C4A-A72E-8F5C41491D9B}">
  <ds:schemaRefs>
    <ds:schemaRef ds:uri="http://schemas.microsoft.com/VisualStudio/2011/storyboarding/control"/>
  </ds:schemaRefs>
</ds:datastoreItem>
</file>

<file path=customXml/itemProps509.xml><?xml version="1.0" encoding="utf-8"?>
<ds:datastoreItem xmlns:ds="http://schemas.openxmlformats.org/officeDocument/2006/customXml" ds:itemID="{24D38844-FA69-4C68-99C2-336296B0F5FD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218E83D9-6362-4BBB-941E-6A72C195B93A}">
  <ds:schemaRefs>
    <ds:schemaRef ds:uri="http://schemas.microsoft.com/VisualStudio/2011/storyboarding/control"/>
  </ds:schemaRefs>
</ds:datastoreItem>
</file>

<file path=customXml/itemProps510.xml><?xml version="1.0" encoding="utf-8"?>
<ds:datastoreItem xmlns:ds="http://schemas.openxmlformats.org/officeDocument/2006/customXml" ds:itemID="{7BD3397B-6977-483D-9471-3F4005101305}">
  <ds:schemaRefs>
    <ds:schemaRef ds:uri="http://schemas.microsoft.com/VisualStudio/2011/storyboarding/control"/>
  </ds:schemaRefs>
</ds:datastoreItem>
</file>

<file path=customXml/itemProps511.xml><?xml version="1.0" encoding="utf-8"?>
<ds:datastoreItem xmlns:ds="http://schemas.openxmlformats.org/officeDocument/2006/customXml" ds:itemID="{969CBC15-67B4-4A08-AB68-4F7C4D07452F}">
  <ds:schemaRefs>
    <ds:schemaRef ds:uri="http://schemas.microsoft.com/VisualStudio/2011/storyboarding/control"/>
  </ds:schemaRefs>
</ds:datastoreItem>
</file>

<file path=customXml/itemProps512.xml><?xml version="1.0" encoding="utf-8"?>
<ds:datastoreItem xmlns:ds="http://schemas.openxmlformats.org/officeDocument/2006/customXml" ds:itemID="{0A55E7E5-E43F-4D09-825E-5ED46664C5A6}">
  <ds:schemaRefs>
    <ds:schemaRef ds:uri="http://schemas.microsoft.com/VisualStudio/2011/storyboarding/control"/>
  </ds:schemaRefs>
</ds:datastoreItem>
</file>

<file path=customXml/itemProps513.xml><?xml version="1.0" encoding="utf-8"?>
<ds:datastoreItem xmlns:ds="http://schemas.openxmlformats.org/officeDocument/2006/customXml" ds:itemID="{0F30D708-9219-4AAC-8D5A-9F44C2A9C309}">
  <ds:schemaRefs>
    <ds:schemaRef ds:uri="http://schemas.microsoft.com/VisualStudio/2011/storyboarding/control"/>
  </ds:schemaRefs>
</ds:datastoreItem>
</file>

<file path=customXml/itemProps514.xml><?xml version="1.0" encoding="utf-8"?>
<ds:datastoreItem xmlns:ds="http://schemas.openxmlformats.org/officeDocument/2006/customXml" ds:itemID="{A44BC8C6-D71A-4833-88AC-A3DA0ADB32FD}">
  <ds:schemaRefs>
    <ds:schemaRef ds:uri="http://schemas.microsoft.com/VisualStudio/2011/storyboarding/control"/>
  </ds:schemaRefs>
</ds:datastoreItem>
</file>

<file path=customXml/itemProps515.xml><?xml version="1.0" encoding="utf-8"?>
<ds:datastoreItem xmlns:ds="http://schemas.openxmlformats.org/officeDocument/2006/customXml" ds:itemID="{6DA999F0-BF01-49D7-996A-90D1AEAECD85}">
  <ds:schemaRefs>
    <ds:schemaRef ds:uri="http://schemas.microsoft.com/VisualStudio/2011/storyboarding/control"/>
  </ds:schemaRefs>
</ds:datastoreItem>
</file>

<file path=customXml/itemProps516.xml><?xml version="1.0" encoding="utf-8"?>
<ds:datastoreItem xmlns:ds="http://schemas.openxmlformats.org/officeDocument/2006/customXml" ds:itemID="{B6FA089F-93E8-474C-A70F-6708A652D089}">
  <ds:schemaRefs>
    <ds:schemaRef ds:uri="http://schemas.microsoft.com/VisualStudio/2011/storyboarding/control"/>
  </ds:schemaRefs>
</ds:datastoreItem>
</file>

<file path=customXml/itemProps517.xml><?xml version="1.0" encoding="utf-8"?>
<ds:datastoreItem xmlns:ds="http://schemas.openxmlformats.org/officeDocument/2006/customXml" ds:itemID="{D73DB420-DC2E-4170-B6C5-BE9DB2AA0B2C}">
  <ds:schemaRefs>
    <ds:schemaRef ds:uri="http://schemas.microsoft.com/VisualStudio/2011/storyboarding/control"/>
  </ds:schemaRefs>
</ds:datastoreItem>
</file>

<file path=customXml/itemProps518.xml><?xml version="1.0" encoding="utf-8"?>
<ds:datastoreItem xmlns:ds="http://schemas.openxmlformats.org/officeDocument/2006/customXml" ds:itemID="{C05209E0-797F-4C53-B4F0-90DECBC87C4E}">
  <ds:schemaRefs>
    <ds:schemaRef ds:uri="http://schemas.microsoft.com/VisualStudio/2011/storyboarding/control"/>
  </ds:schemaRefs>
</ds:datastoreItem>
</file>

<file path=customXml/itemProps519.xml><?xml version="1.0" encoding="utf-8"?>
<ds:datastoreItem xmlns:ds="http://schemas.openxmlformats.org/officeDocument/2006/customXml" ds:itemID="{1ADB13DB-A8E6-40BA-B7C2-422B6518676D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61E09B70-E679-4BCD-99CE-EF8410CD64F2}">
  <ds:schemaRefs>
    <ds:schemaRef ds:uri="http://schemas.microsoft.com/VisualStudio/2011/storyboarding/control"/>
  </ds:schemaRefs>
</ds:datastoreItem>
</file>

<file path=customXml/itemProps520.xml><?xml version="1.0" encoding="utf-8"?>
<ds:datastoreItem xmlns:ds="http://schemas.openxmlformats.org/officeDocument/2006/customXml" ds:itemID="{EAE6DF16-6A77-4E79-A12F-8DAB71CC9B39}">
  <ds:schemaRefs>
    <ds:schemaRef ds:uri="http://schemas.microsoft.com/VisualStudio/2011/storyboarding/control"/>
  </ds:schemaRefs>
</ds:datastoreItem>
</file>

<file path=customXml/itemProps521.xml><?xml version="1.0" encoding="utf-8"?>
<ds:datastoreItem xmlns:ds="http://schemas.openxmlformats.org/officeDocument/2006/customXml" ds:itemID="{4E731EA1-24C7-43C9-9CB5-2DA27E8858D8}">
  <ds:schemaRefs>
    <ds:schemaRef ds:uri="http://schemas.microsoft.com/VisualStudio/2011/storyboarding/control"/>
  </ds:schemaRefs>
</ds:datastoreItem>
</file>

<file path=customXml/itemProps522.xml><?xml version="1.0" encoding="utf-8"?>
<ds:datastoreItem xmlns:ds="http://schemas.openxmlformats.org/officeDocument/2006/customXml" ds:itemID="{07B896B6-6CD9-40C3-89BF-CEF6A595333C}">
  <ds:schemaRefs>
    <ds:schemaRef ds:uri="http://schemas.microsoft.com/VisualStudio/2011/storyboarding/control"/>
  </ds:schemaRefs>
</ds:datastoreItem>
</file>

<file path=customXml/itemProps523.xml><?xml version="1.0" encoding="utf-8"?>
<ds:datastoreItem xmlns:ds="http://schemas.openxmlformats.org/officeDocument/2006/customXml" ds:itemID="{64D6D8FB-397D-485B-A3D4-5CB277558E61}">
  <ds:schemaRefs>
    <ds:schemaRef ds:uri="http://schemas.microsoft.com/VisualStudio/2011/storyboarding/control"/>
  </ds:schemaRefs>
</ds:datastoreItem>
</file>

<file path=customXml/itemProps524.xml><?xml version="1.0" encoding="utf-8"?>
<ds:datastoreItem xmlns:ds="http://schemas.openxmlformats.org/officeDocument/2006/customXml" ds:itemID="{849FB99C-E97E-4A4A-8B9F-59AFE129E09A}">
  <ds:schemaRefs>
    <ds:schemaRef ds:uri="http://schemas.microsoft.com/VisualStudio/2011/storyboarding/control"/>
  </ds:schemaRefs>
</ds:datastoreItem>
</file>

<file path=customXml/itemProps525.xml><?xml version="1.0" encoding="utf-8"?>
<ds:datastoreItem xmlns:ds="http://schemas.openxmlformats.org/officeDocument/2006/customXml" ds:itemID="{318389AB-459B-4A55-8671-B7AC87763E36}">
  <ds:schemaRefs>
    <ds:schemaRef ds:uri="http://schemas.microsoft.com/VisualStudio/2011/storyboarding/control"/>
  </ds:schemaRefs>
</ds:datastoreItem>
</file>

<file path=customXml/itemProps526.xml><?xml version="1.0" encoding="utf-8"?>
<ds:datastoreItem xmlns:ds="http://schemas.openxmlformats.org/officeDocument/2006/customXml" ds:itemID="{75CDE9F9-A152-47BA-AE23-CEE89794F3CB}">
  <ds:schemaRefs>
    <ds:schemaRef ds:uri="http://schemas.microsoft.com/VisualStudio/2011/storyboarding/control"/>
  </ds:schemaRefs>
</ds:datastoreItem>
</file>

<file path=customXml/itemProps527.xml><?xml version="1.0" encoding="utf-8"?>
<ds:datastoreItem xmlns:ds="http://schemas.openxmlformats.org/officeDocument/2006/customXml" ds:itemID="{4D1BAAEA-486A-4AFD-8869-0CA2ACB7790F}">
  <ds:schemaRefs>
    <ds:schemaRef ds:uri="http://schemas.microsoft.com/VisualStudio/2011/storyboarding/control"/>
  </ds:schemaRefs>
</ds:datastoreItem>
</file>

<file path=customXml/itemProps528.xml><?xml version="1.0" encoding="utf-8"?>
<ds:datastoreItem xmlns:ds="http://schemas.openxmlformats.org/officeDocument/2006/customXml" ds:itemID="{F1223ABB-05F1-4141-BD2E-1ED29A580B43}">
  <ds:schemaRefs>
    <ds:schemaRef ds:uri="http://schemas.microsoft.com/VisualStudio/2011/storyboarding/control"/>
  </ds:schemaRefs>
</ds:datastoreItem>
</file>

<file path=customXml/itemProps529.xml><?xml version="1.0" encoding="utf-8"?>
<ds:datastoreItem xmlns:ds="http://schemas.openxmlformats.org/officeDocument/2006/customXml" ds:itemID="{B78EAE3A-A80F-4299-8A83-A68B0BEF67A3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F36424FD-280D-4624-A07A-DF6F3FE6D92D}">
  <ds:schemaRefs>
    <ds:schemaRef ds:uri="http://schemas.microsoft.com/VisualStudio/2011/storyboarding/control"/>
  </ds:schemaRefs>
</ds:datastoreItem>
</file>

<file path=customXml/itemProps530.xml><?xml version="1.0" encoding="utf-8"?>
<ds:datastoreItem xmlns:ds="http://schemas.openxmlformats.org/officeDocument/2006/customXml" ds:itemID="{B828541B-EB75-48F3-BE44-2B89677EA42F}">
  <ds:schemaRefs>
    <ds:schemaRef ds:uri="http://schemas.microsoft.com/VisualStudio/2011/storyboarding/control"/>
  </ds:schemaRefs>
</ds:datastoreItem>
</file>

<file path=customXml/itemProps531.xml><?xml version="1.0" encoding="utf-8"?>
<ds:datastoreItem xmlns:ds="http://schemas.openxmlformats.org/officeDocument/2006/customXml" ds:itemID="{96CB0A2B-7852-4B80-89AA-D8677930B4A5}">
  <ds:schemaRefs>
    <ds:schemaRef ds:uri="http://schemas.microsoft.com/VisualStudio/2011/storyboarding/control"/>
  </ds:schemaRefs>
</ds:datastoreItem>
</file>

<file path=customXml/itemProps532.xml><?xml version="1.0" encoding="utf-8"?>
<ds:datastoreItem xmlns:ds="http://schemas.openxmlformats.org/officeDocument/2006/customXml" ds:itemID="{11708860-6EA2-4C79-8E1F-3A60FDEDFB56}">
  <ds:schemaRefs>
    <ds:schemaRef ds:uri="http://schemas.microsoft.com/VisualStudio/2011/storyboarding/control"/>
  </ds:schemaRefs>
</ds:datastoreItem>
</file>

<file path=customXml/itemProps533.xml><?xml version="1.0" encoding="utf-8"?>
<ds:datastoreItem xmlns:ds="http://schemas.openxmlformats.org/officeDocument/2006/customXml" ds:itemID="{DD0BDD61-8B5D-4654-9ACC-D42C4094DE0D}">
  <ds:schemaRefs>
    <ds:schemaRef ds:uri="http://schemas.microsoft.com/VisualStudio/2011/storyboarding/control"/>
  </ds:schemaRefs>
</ds:datastoreItem>
</file>

<file path=customXml/itemProps534.xml><?xml version="1.0" encoding="utf-8"?>
<ds:datastoreItem xmlns:ds="http://schemas.openxmlformats.org/officeDocument/2006/customXml" ds:itemID="{7A7E24DC-BB7A-447F-BCFA-674B9DDBA67C}">
  <ds:schemaRefs>
    <ds:schemaRef ds:uri="http://schemas.microsoft.com/VisualStudio/2011/storyboarding/control"/>
  </ds:schemaRefs>
</ds:datastoreItem>
</file>

<file path=customXml/itemProps535.xml><?xml version="1.0" encoding="utf-8"?>
<ds:datastoreItem xmlns:ds="http://schemas.openxmlformats.org/officeDocument/2006/customXml" ds:itemID="{BADBA65C-CFA0-46D6-9046-92601C8655E9}">
  <ds:schemaRefs>
    <ds:schemaRef ds:uri="http://schemas.microsoft.com/VisualStudio/2011/storyboarding/control"/>
  </ds:schemaRefs>
</ds:datastoreItem>
</file>

<file path=customXml/itemProps536.xml><?xml version="1.0" encoding="utf-8"?>
<ds:datastoreItem xmlns:ds="http://schemas.openxmlformats.org/officeDocument/2006/customXml" ds:itemID="{54030E8B-57F6-4FB8-985A-B5CB8297D6A1}">
  <ds:schemaRefs>
    <ds:schemaRef ds:uri="http://schemas.microsoft.com/VisualStudio/2011/storyboarding/control"/>
  </ds:schemaRefs>
</ds:datastoreItem>
</file>

<file path=customXml/itemProps537.xml><?xml version="1.0" encoding="utf-8"?>
<ds:datastoreItem xmlns:ds="http://schemas.openxmlformats.org/officeDocument/2006/customXml" ds:itemID="{2394DBB9-69F8-4923-A769-F697E1E43A09}">
  <ds:schemaRefs>
    <ds:schemaRef ds:uri="http://schemas.microsoft.com/VisualStudio/2011/storyboarding/control"/>
  </ds:schemaRefs>
</ds:datastoreItem>
</file>

<file path=customXml/itemProps538.xml><?xml version="1.0" encoding="utf-8"?>
<ds:datastoreItem xmlns:ds="http://schemas.openxmlformats.org/officeDocument/2006/customXml" ds:itemID="{882A5904-921B-45C0-8BC7-26CFA43BAE37}">
  <ds:schemaRefs>
    <ds:schemaRef ds:uri="http://schemas.microsoft.com/VisualStudio/2011/storyboarding/control"/>
  </ds:schemaRefs>
</ds:datastoreItem>
</file>

<file path=customXml/itemProps539.xml><?xml version="1.0" encoding="utf-8"?>
<ds:datastoreItem xmlns:ds="http://schemas.openxmlformats.org/officeDocument/2006/customXml" ds:itemID="{C27E801F-41DD-4E82-987E-281F71FE6FAA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F6B7C8FE-6018-406A-A089-8B43E691122F}">
  <ds:schemaRefs>
    <ds:schemaRef ds:uri="http://schemas.microsoft.com/VisualStudio/2011/storyboarding/control"/>
  </ds:schemaRefs>
</ds:datastoreItem>
</file>

<file path=customXml/itemProps540.xml><?xml version="1.0" encoding="utf-8"?>
<ds:datastoreItem xmlns:ds="http://schemas.openxmlformats.org/officeDocument/2006/customXml" ds:itemID="{25D3746F-4E62-4F58-B805-B9EC978594F7}">
  <ds:schemaRefs>
    <ds:schemaRef ds:uri="http://schemas.microsoft.com/VisualStudio/2011/storyboarding/control"/>
  </ds:schemaRefs>
</ds:datastoreItem>
</file>

<file path=customXml/itemProps541.xml><?xml version="1.0" encoding="utf-8"?>
<ds:datastoreItem xmlns:ds="http://schemas.openxmlformats.org/officeDocument/2006/customXml" ds:itemID="{995A8D95-FDE6-4E32-9CD3-5E4B1B4AFFC9}">
  <ds:schemaRefs>
    <ds:schemaRef ds:uri="http://schemas.microsoft.com/VisualStudio/2011/storyboarding/control"/>
  </ds:schemaRefs>
</ds:datastoreItem>
</file>

<file path=customXml/itemProps542.xml><?xml version="1.0" encoding="utf-8"?>
<ds:datastoreItem xmlns:ds="http://schemas.openxmlformats.org/officeDocument/2006/customXml" ds:itemID="{49AF230F-A314-42C9-8EC7-26EC349A04C5}">
  <ds:schemaRefs>
    <ds:schemaRef ds:uri="http://schemas.microsoft.com/VisualStudio/2011/storyboarding/control"/>
  </ds:schemaRefs>
</ds:datastoreItem>
</file>

<file path=customXml/itemProps543.xml><?xml version="1.0" encoding="utf-8"?>
<ds:datastoreItem xmlns:ds="http://schemas.openxmlformats.org/officeDocument/2006/customXml" ds:itemID="{B5E32678-2E5D-4EAC-98C1-5D5033204B1C}">
  <ds:schemaRefs>
    <ds:schemaRef ds:uri="http://schemas.microsoft.com/VisualStudio/2011/storyboarding/control"/>
  </ds:schemaRefs>
</ds:datastoreItem>
</file>

<file path=customXml/itemProps544.xml><?xml version="1.0" encoding="utf-8"?>
<ds:datastoreItem xmlns:ds="http://schemas.openxmlformats.org/officeDocument/2006/customXml" ds:itemID="{53E0EACA-6275-4130-A4CD-CABD5DBCEECF}">
  <ds:schemaRefs>
    <ds:schemaRef ds:uri="http://schemas.microsoft.com/VisualStudio/2011/storyboarding/control"/>
  </ds:schemaRefs>
</ds:datastoreItem>
</file>

<file path=customXml/itemProps545.xml><?xml version="1.0" encoding="utf-8"?>
<ds:datastoreItem xmlns:ds="http://schemas.openxmlformats.org/officeDocument/2006/customXml" ds:itemID="{7FA89FC0-EB29-409B-9053-C87DE1094EFE}">
  <ds:schemaRefs>
    <ds:schemaRef ds:uri="http://schemas.microsoft.com/VisualStudio/2011/storyboarding/control"/>
  </ds:schemaRefs>
</ds:datastoreItem>
</file>

<file path=customXml/itemProps546.xml><?xml version="1.0" encoding="utf-8"?>
<ds:datastoreItem xmlns:ds="http://schemas.openxmlformats.org/officeDocument/2006/customXml" ds:itemID="{6D763D4F-738E-45FC-8B82-9D38172A2A98}">
  <ds:schemaRefs>
    <ds:schemaRef ds:uri="http://schemas.microsoft.com/VisualStudio/2011/storyboarding/control"/>
  </ds:schemaRefs>
</ds:datastoreItem>
</file>

<file path=customXml/itemProps547.xml><?xml version="1.0" encoding="utf-8"?>
<ds:datastoreItem xmlns:ds="http://schemas.openxmlformats.org/officeDocument/2006/customXml" ds:itemID="{C3606242-59B0-4589-BC57-DCB742230D0A}">
  <ds:schemaRefs>
    <ds:schemaRef ds:uri="http://schemas.microsoft.com/VisualStudio/2011/storyboarding/control"/>
  </ds:schemaRefs>
</ds:datastoreItem>
</file>

<file path=customXml/itemProps548.xml><?xml version="1.0" encoding="utf-8"?>
<ds:datastoreItem xmlns:ds="http://schemas.openxmlformats.org/officeDocument/2006/customXml" ds:itemID="{5DBFB8A6-1170-43EE-9932-1EEDD9E3041F}">
  <ds:schemaRefs>
    <ds:schemaRef ds:uri="http://schemas.microsoft.com/VisualStudio/2011/storyboarding/control"/>
  </ds:schemaRefs>
</ds:datastoreItem>
</file>

<file path=customXml/itemProps549.xml><?xml version="1.0" encoding="utf-8"?>
<ds:datastoreItem xmlns:ds="http://schemas.openxmlformats.org/officeDocument/2006/customXml" ds:itemID="{8731C368-F85A-40B7-B2A8-ED97BB6A0322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881AF278-D0E2-4EDE-B679-AAAB9C571C2A}">
  <ds:schemaRefs>
    <ds:schemaRef ds:uri="http://schemas.microsoft.com/VisualStudio/2011/storyboarding/control"/>
  </ds:schemaRefs>
</ds:datastoreItem>
</file>

<file path=customXml/itemProps550.xml><?xml version="1.0" encoding="utf-8"?>
<ds:datastoreItem xmlns:ds="http://schemas.openxmlformats.org/officeDocument/2006/customXml" ds:itemID="{9A62675F-A217-436F-98CE-41C5803A6936}">
  <ds:schemaRefs>
    <ds:schemaRef ds:uri="http://schemas.microsoft.com/VisualStudio/2011/storyboarding/control"/>
  </ds:schemaRefs>
</ds:datastoreItem>
</file>

<file path=customXml/itemProps551.xml><?xml version="1.0" encoding="utf-8"?>
<ds:datastoreItem xmlns:ds="http://schemas.openxmlformats.org/officeDocument/2006/customXml" ds:itemID="{3EA10A51-C5CA-4BF0-90BB-E74F9E7AB3B5}">
  <ds:schemaRefs>
    <ds:schemaRef ds:uri="http://schemas.microsoft.com/VisualStudio/2011/storyboarding/control"/>
  </ds:schemaRefs>
</ds:datastoreItem>
</file>

<file path=customXml/itemProps552.xml><?xml version="1.0" encoding="utf-8"?>
<ds:datastoreItem xmlns:ds="http://schemas.openxmlformats.org/officeDocument/2006/customXml" ds:itemID="{A8F7813C-A513-407A-98B0-9305CCF6D1EA}">
  <ds:schemaRefs>
    <ds:schemaRef ds:uri="http://schemas.microsoft.com/VisualStudio/2011/storyboarding/control"/>
  </ds:schemaRefs>
</ds:datastoreItem>
</file>

<file path=customXml/itemProps553.xml><?xml version="1.0" encoding="utf-8"?>
<ds:datastoreItem xmlns:ds="http://schemas.openxmlformats.org/officeDocument/2006/customXml" ds:itemID="{EE455CD8-2B69-4296-BA3F-0BE617E9B7DB}">
  <ds:schemaRefs>
    <ds:schemaRef ds:uri="http://schemas.microsoft.com/VisualStudio/2011/storyboarding/control"/>
  </ds:schemaRefs>
</ds:datastoreItem>
</file>

<file path=customXml/itemProps554.xml><?xml version="1.0" encoding="utf-8"?>
<ds:datastoreItem xmlns:ds="http://schemas.openxmlformats.org/officeDocument/2006/customXml" ds:itemID="{0CE490C3-7B16-4A51-8D36-C5DEA1DF8EC0}">
  <ds:schemaRefs>
    <ds:schemaRef ds:uri="http://schemas.microsoft.com/VisualStudio/2011/storyboarding/control"/>
  </ds:schemaRefs>
</ds:datastoreItem>
</file>

<file path=customXml/itemProps555.xml><?xml version="1.0" encoding="utf-8"?>
<ds:datastoreItem xmlns:ds="http://schemas.openxmlformats.org/officeDocument/2006/customXml" ds:itemID="{5991DE52-9F00-44EB-819C-5A2F1ADEEEF6}">
  <ds:schemaRefs>
    <ds:schemaRef ds:uri="http://schemas.microsoft.com/VisualStudio/2011/storyboarding/control"/>
  </ds:schemaRefs>
</ds:datastoreItem>
</file>

<file path=customXml/itemProps556.xml><?xml version="1.0" encoding="utf-8"?>
<ds:datastoreItem xmlns:ds="http://schemas.openxmlformats.org/officeDocument/2006/customXml" ds:itemID="{F462B47C-2201-4D38-B1B8-00D7F5E5DB5F}">
  <ds:schemaRefs>
    <ds:schemaRef ds:uri="http://schemas.microsoft.com/VisualStudio/2011/storyboarding/control"/>
  </ds:schemaRefs>
</ds:datastoreItem>
</file>

<file path=customXml/itemProps557.xml><?xml version="1.0" encoding="utf-8"?>
<ds:datastoreItem xmlns:ds="http://schemas.openxmlformats.org/officeDocument/2006/customXml" ds:itemID="{19D7C91D-0325-4747-960F-71B5F1A9B604}">
  <ds:schemaRefs>
    <ds:schemaRef ds:uri="http://schemas.microsoft.com/VisualStudio/2011/storyboarding/control"/>
  </ds:schemaRefs>
</ds:datastoreItem>
</file>

<file path=customXml/itemProps558.xml><?xml version="1.0" encoding="utf-8"?>
<ds:datastoreItem xmlns:ds="http://schemas.openxmlformats.org/officeDocument/2006/customXml" ds:itemID="{B71C2E04-833E-49C1-909B-B460108D8D44}">
  <ds:schemaRefs>
    <ds:schemaRef ds:uri="http://schemas.microsoft.com/VisualStudio/2011/storyboarding/control"/>
  </ds:schemaRefs>
</ds:datastoreItem>
</file>

<file path=customXml/itemProps559.xml><?xml version="1.0" encoding="utf-8"?>
<ds:datastoreItem xmlns:ds="http://schemas.openxmlformats.org/officeDocument/2006/customXml" ds:itemID="{F6AFB8DA-7AE7-4CB4-9066-F585E1D87624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C5AEC54E-B067-4C5D-82B3-D25D11757462}">
  <ds:schemaRefs>
    <ds:schemaRef ds:uri="http://schemas.microsoft.com/VisualStudio/2011/storyboarding/control"/>
  </ds:schemaRefs>
</ds:datastoreItem>
</file>

<file path=customXml/itemProps560.xml><?xml version="1.0" encoding="utf-8"?>
<ds:datastoreItem xmlns:ds="http://schemas.openxmlformats.org/officeDocument/2006/customXml" ds:itemID="{FDF4BE47-24D8-4CF9-9CEC-E5B186C56886}">
  <ds:schemaRefs>
    <ds:schemaRef ds:uri="http://schemas.microsoft.com/VisualStudio/2011/storyboarding/control"/>
  </ds:schemaRefs>
</ds:datastoreItem>
</file>

<file path=customXml/itemProps561.xml><?xml version="1.0" encoding="utf-8"?>
<ds:datastoreItem xmlns:ds="http://schemas.openxmlformats.org/officeDocument/2006/customXml" ds:itemID="{9056A399-44AD-400B-B319-C2F10171511C}">
  <ds:schemaRefs>
    <ds:schemaRef ds:uri="http://schemas.microsoft.com/VisualStudio/2011/storyboarding/control"/>
  </ds:schemaRefs>
</ds:datastoreItem>
</file>

<file path=customXml/itemProps562.xml><?xml version="1.0" encoding="utf-8"?>
<ds:datastoreItem xmlns:ds="http://schemas.openxmlformats.org/officeDocument/2006/customXml" ds:itemID="{50D45E4F-48B0-4512-A7D4-9DBB24BB5D5E}">
  <ds:schemaRefs>
    <ds:schemaRef ds:uri="http://schemas.microsoft.com/VisualStudio/2011/storyboarding/control"/>
  </ds:schemaRefs>
</ds:datastoreItem>
</file>

<file path=customXml/itemProps563.xml><?xml version="1.0" encoding="utf-8"?>
<ds:datastoreItem xmlns:ds="http://schemas.openxmlformats.org/officeDocument/2006/customXml" ds:itemID="{DFEDC952-ED45-4F28-9F77-41143F630C08}">
  <ds:schemaRefs>
    <ds:schemaRef ds:uri="http://schemas.microsoft.com/VisualStudio/2011/storyboarding/control"/>
  </ds:schemaRefs>
</ds:datastoreItem>
</file>

<file path=customXml/itemProps564.xml><?xml version="1.0" encoding="utf-8"?>
<ds:datastoreItem xmlns:ds="http://schemas.openxmlformats.org/officeDocument/2006/customXml" ds:itemID="{FDC6A2C3-B971-4924-A34B-88D78B7978C6}">
  <ds:schemaRefs>
    <ds:schemaRef ds:uri="http://schemas.microsoft.com/VisualStudio/2011/storyboarding/control"/>
  </ds:schemaRefs>
</ds:datastoreItem>
</file>

<file path=customXml/itemProps565.xml><?xml version="1.0" encoding="utf-8"?>
<ds:datastoreItem xmlns:ds="http://schemas.openxmlformats.org/officeDocument/2006/customXml" ds:itemID="{AF89027F-9A0E-4613-A0AF-812CAE2A21AD}">
  <ds:schemaRefs>
    <ds:schemaRef ds:uri="http://schemas.microsoft.com/VisualStudio/2011/storyboarding/control"/>
  </ds:schemaRefs>
</ds:datastoreItem>
</file>

<file path=customXml/itemProps566.xml><?xml version="1.0" encoding="utf-8"?>
<ds:datastoreItem xmlns:ds="http://schemas.openxmlformats.org/officeDocument/2006/customXml" ds:itemID="{D76A4D68-6D6A-4BA1-B43C-EFDBC41BA5E3}">
  <ds:schemaRefs>
    <ds:schemaRef ds:uri="http://schemas.microsoft.com/VisualStudio/2011/storyboarding/control"/>
  </ds:schemaRefs>
</ds:datastoreItem>
</file>

<file path=customXml/itemProps567.xml><?xml version="1.0" encoding="utf-8"?>
<ds:datastoreItem xmlns:ds="http://schemas.openxmlformats.org/officeDocument/2006/customXml" ds:itemID="{C989F872-98A2-4A31-9FD8-DF01B34EE946}">
  <ds:schemaRefs>
    <ds:schemaRef ds:uri="http://schemas.microsoft.com/VisualStudio/2011/storyboarding/control"/>
  </ds:schemaRefs>
</ds:datastoreItem>
</file>

<file path=customXml/itemProps568.xml><?xml version="1.0" encoding="utf-8"?>
<ds:datastoreItem xmlns:ds="http://schemas.openxmlformats.org/officeDocument/2006/customXml" ds:itemID="{1BBDEBEC-4A8F-48F6-B762-3C6DF4B56097}">
  <ds:schemaRefs>
    <ds:schemaRef ds:uri="http://schemas.microsoft.com/VisualStudio/2011/storyboarding/control"/>
  </ds:schemaRefs>
</ds:datastoreItem>
</file>

<file path=customXml/itemProps569.xml><?xml version="1.0" encoding="utf-8"?>
<ds:datastoreItem xmlns:ds="http://schemas.openxmlformats.org/officeDocument/2006/customXml" ds:itemID="{C6BFB4EB-6F8E-41F6-9009-C4DDB59C0DA3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82BF7CE3-C220-4D3D-ABC6-7BF297C1E2BF}">
  <ds:schemaRefs>
    <ds:schemaRef ds:uri="http://schemas.microsoft.com/VisualStudio/2011/storyboarding/control"/>
  </ds:schemaRefs>
</ds:datastoreItem>
</file>

<file path=customXml/itemProps570.xml><?xml version="1.0" encoding="utf-8"?>
<ds:datastoreItem xmlns:ds="http://schemas.openxmlformats.org/officeDocument/2006/customXml" ds:itemID="{C61D9476-4652-4DA7-B41F-3E04E996C53A}">
  <ds:schemaRefs>
    <ds:schemaRef ds:uri="http://schemas.microsoft.com/VisualStudio/2011/storyboarding/control"/>
  </ds:schemaRefs>
</ds:datastoreItem>
</file>

<file path=customXml/itemProps571.xml><?xml version="1.0" encoding="utf-8"?>
<ds:datastoreItem xmlns:ds="http://schemas.openxmlformats.org/officeDocument/2006/customXml" ds:itemID="{7A5DAB57-6FB5-41EB-B8A0-CE5B61DCC72D}">
  <ds:schemaRefs>
    <ds:schemaRef ds:uri="http://schemas.microsoft.com/VisualStudio/2011/storyboarding/control"/>
  </ds:schemaRefs>
</ds:datastoreItem>
</file>

<file path=customXml/itemProps572.xml><?xml version="1.0" encoding="utf-8"?>
<ds:datastoreItem xmlns:ds="http://schemas.openxmlformats.org/officeDocument/2006/customXml" ds:itemID="{1FD70327-65AC-4BA1-AB56-2DE68E60A4F9}">
  <ds:schemaRefs>
    <ds:schemaRef ds:uri="http://schemas.microsoft.com/VisualStudio/2011/storyboarding/control"/>
  </ds:schemaRefs>
</ds:datastoreItem>
</file>

<file path=customXml/itemProps573.xml><?xml version="1.0" encoding="utf-8"?>
<ds:datastoreItem xmlns:ds="http://schemas.openxmlformats.org/officeDocument/2006/customXml" ds:itemID="{FBDBFDDF-9916-438D-BBA7-72FF8259A96D}">
  <ds:schemaRefs>
    <ds:schemaRef ds:uri="http://schemas.microsoft.com/VisualStudio/2011/storyboarding/control"/>
  </ds:schemaRefs>
</ds:datastoreItem>
</file>

<file path=customXml/itemProps574.xml><?xml version="1.0" encoding="utf-8"?>
<ds:datastoreItem xmlns:ds="http://schemas.openxmlformats.org/officeDocument/2006/customXml" ds:itemID="{F06BD2DE-E44D-493D-B766-01BE1029CEC6}">
  <ds:schemaRefs>
    <ds:schemaRef ds:uri="http://schemas.microsoft.com/VisualStudio/2011/storyboarding/control"/>
  </ds:schemaRefs>
</ds:datastoreItem>
</file>

<file path=customXml/itemProps575.xml><?xml version="1.0" encoding="utf-8"?>
<ds:datastoreItem xmlns:ds="http://schemas.openxmlformats.org/officeDocument/2006/customXml" ds:itemID="{8D330C43-2E64-4F29-9B0B-5F6410D07A3F}">
  <ds:schemaRefs>
    <ds:schemaRef ds:uri="http://schemas.microsoft.com/VisualStudio/2011/storyboarding/control"/>
  </ds:schemaRefs>
</ds:datastoreItem>
</file>

<file path=customXml/itemProps576.xml><?xml version="1.0" encoding="utf-8"?>
<ds:datastoreItem xmlns:ds="http://schemas.openxmlformats.org/officeDocument/2006/customXml" ds:itemID="{9AE9BF7F-C013-4C9D-96AD-395B2879E7DA}">
  <ds:schemaRefs>
    <ds:schemaRef ds:uri="http://schemas.microsoft.com/VisualStudio/2011/storyboarding/control"/>
  </ds:schemaRefs>
</ds:datastoreItem>
</file>

<file path=customXml/itemProps577.xml><?xml version="1.0" encoding="utf-8"?>
<ds:datastoreItem xmlns:ds="http://schemas.openxmlformats.org/officeDocument/2006/customXml" ds:itemID="{54D38264-8CDF-450B-B195-B73342895CAE}">
  <ds:schemaRefs>
    <ds:schemaRef ds:uri="http://schemas.microsoft.com/VisualStudio/2011/storyboarding/control"/>
  </ds:schemaRefs>
</ds:datastoreItem>
</file>

<file path=customXml/itemProps578.xml><?xml version="1.0" encoding="utf-8"?>
<ds:datastoreItem xmlns:ds="http://schemas.openxmlformats.org/officeDocument/2006/customXml" ds:itemID="{69B57BC3-8942-47E8-ADEF-31D53B2EE099}">
  <ds:schemaRefs>
    <ds:schemaRef ds:uri="http://schemas.microsoft.com/VisualStudio/2011/storyboarding/control"/>
  </ds:schemaRefs>
</ds:datastoreItem>
</file>

<file path=customXml/itemProps579.xml><?xml version="1.0" encoding="utf-8"?>
<ds:datastoreItem xmlns:ds="http://schemas.openxmlformats.org/officeDocument/2006/customXml" ds:itemID="{65575A78-443A-40A3-936F-BCF6177F0C84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1B41E0D7-F88C-4766-B567-41EC7B4B6B19}">
  <ds:schemaRefs>
    <ds:schemaRef ds:uri="http://schemas.microsoft.com/VisualStudio/2011/storyboarding/control"/>
  </ds:schemaRefs>
</ds:datastoreItem>
</file>

<file path=customXml/itemProps580.xml><?xml version="1.0" encoding="utf-8"?>
<ds:datastoreItem xmlns:ds="http://schemas.openxmlformats.org/officeDocument/2006/customXml" ds:itemID="{F3BF2FFB-B64C-4717-8A3C-35127EE8F2BE}">
  <ds:schemaRefs>
    <ds:schemaRef ds:uri="http://schemas.microsoft.com/VisualStudio/2011/storyboarding/control"/>
  </ds:schemaRefs>
</ds:datastoreItem>
</file>

<file path=customXml/itemProps581.xml><?xml version="1.0" encoding="utf-8"?>
<ds:datastoreItem xmlns:ds="http://schemas.openxmlformats.org/officeDocument/2006/customXml" ds:itemID="{9C63D9F1-0F03-477F-A12C-C8A91374CE3A}">
  <ds:schemaRefs>
    <ds:schemaRef ds:uri="http://schemas.microsoft.com/VisualStudio/2011/storyboarding/control"/>
  </ds:schemaRefs>
</ds:datastoreItem>
</file>

<file path=customXml/itemProps582.xml><?xml version="1.0" encoding="utf-8"?>
<ds:datastoreItem xmlns:ds="http://schemas.openxmlformats.org/officeDocument/2006/customXml" ds:itemID="{F44D5902-8E81-4084-8FDB-AD448426E055}">
  <ds:schemaRefs>
    <ds:schemaRef ds:uri="http://schemas.microsoft.com/VisualStudio/2011/storyboarding/control"/>
  </ds:schemaRefs>
</ds:datastoreItem>
</file>

<file path=customXml/itemProps583.xml><?xml version="1.0" encoding="utf-8"?>
<ds:datastoreItem xmlns:ds="http://schemas.openxmlformats.org/officeDocument/2006/customXml" ds:itemID="{2740BCCE-C031-4DC7-9DFF-54893FD745C1}">
  <ds:schemaRefs>
    <ds:schemaRef ds:uri="http://schemas.microsoft.com/VisualStudio/2011/storyboarding/control"/>
  </ds:schemaRefs>
</ds:datastoreItem>
</file>

<file path=customXml/itemProps584.xml><?xml version="1.0" encoding="utf-8"?>
<ds:datastoreItem xmlns:ds="http://schemas.openxmlformats.org/officeDocument/2006/customXml" ds:itemID="{2BDF5345-82C0-4EB2-A1A1-504F46F1A307}">
  <ds:schemaRefs>
    <ds:schemaRef ds:uri="http://schemas.microsoft.com/VisualStudio/2011/storyboarding/control"/>
  </ds:schemaRefs>
</ds:datastoreItem>
</file>

<file path=customXml/itemProps585.xml><?xml version="1.0" encoding="utf-8"?>
<ds:datastoreItem xmlns:ds="http://schemas.openxmlformats.org/officeDocument/2006/customXml" ds:itemID="{9FAFEBB6-CF27-4DA9-BDFD-DAC2BB682347}">
  <ds:schemaRefs>
    <ds:schemaRef ds:uri="http://schemas.microsoft.com/VisualStudio/2011/storyboarding/control"/>
  </ds:schemaRefs>
</ds:datastoreItem>
</file>

<file path=customXml/itemProps586.xml><?xml version="1.0" encoding="utf-8"?>
<ds:datastoreItem xmlns:ds="http://schemas.openxmlformats.org/officeDocument/2006/customXml" ds:itemID="{D07F2FDB-91D1-4F4C-ADDB-6C9E9ED49F76}">
  <ds:schemaRefs>
    <ds:schemaRef ds:uri="http://schemas.microsoft.com/VisualStudio/2011/storyboarding/control"/>
  </ds:schemaRefs>
</ds:datastoreItem>
</file>

<file path=customXml/itemProps587.xml><?xml version="1.0" encoding="utf-8"?>
<ds:datastoreItem xmlns:ds="http://schemas.openxmlformats.org/officeDocument/2006/customXml" ds:itemID="{5C5D18C5-7669-4CD4-9756-CE49FDB33756}">
  <ds:schemaRefs>
    <ds:schemaRef ds:uri="http://schemas.microsoft.com/VisualStudio/2011/storyboarding/control"/>
  </ds:schemaRefs>
</ds:datastoreItem>
</file>

<file path=customXml/itemProps588.xml><?xml version="1.0" encoding="utf-8"?>
<ds:datastoreItem xmlns:ds="http://schemas.openxmlformats.org/officeDocument/2006/customXml" ds:itemID="{51E7682A-112C-4C4C-8848-A15BC4B4EFC7}">
  <ds:schemaRefs>
    <ds:schemaRef ds:uri="http://schemas.microsoft.com/VisualStudio/2011/storyboarding/control"/>
  </ds:schemaRefs>
</ds:datastoreItem>
</file>

<file path=customXml/itemProps589.xml><?xml version="1.0" encoding="utf-8"?>
<ds:datastoreItem xmlns:ds="http://schemas.openxmlformats.org/officeDocument/2006/customXml" ds:itemID="{DF695C99-E467-4BE4-908D-00E84F50D6EC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2CC5A43A-737B-4ACE-92C1-E3CB6BB8883A}">
  <ds:schemaRefs>
    <ds:schemaRef ds:uri="http://schemas.microsoft.com/VisualStudio/2011/storyboarding/control"/>
  </ds:schemaRefs>
</ds:datastoreItem>
</file>

<file path=customXml/itemProps590.xml><?xml version="1.0" encoding="utf-8"?>
<ds:datastoreItem xmlns:ds="http://schemas.openxmlformats.org/officeDocument/2006/customXml" ds:itemID="{557064E0-BA3A-4DE2-B713-A4A2CCCC5D95}">
  <ds:schemaRefs>
    <ds:schemaRef ds:uri="http://schemas.microsoft.com/VisualStudio/2011/storyboarding/control"/>
  </ds:schemaRefs>
</ds:datastoreItem>
</file>

<file path=customXml/itemProps591.xml><?xml version="1.0" encoding="utf-8"?>
<ds:datastoreItem xmlns:ds="http://schemas.openxmlformats.org/officeDocument/2006/customXml" ds:itemID="{5F158B85-16F4-48D8-82A7-6E8C63FF2381}">
  <ds:schemaRefs>
    <ds:schemaRef ds:uri="http://schemas.microsoft.com/VisualStudio/2011/storyboarding/control"/>
  </ds:schemaRefs>
</ds:datastoreItem>
</file>

<file path=customXml/itemProps592.xml><?xml version="1.0" encoding="utf-8"?>
<ds:datastoreItem xmlns:ds="http://schemas.openxmlformats.org/officeDocument/2006/customXml" ds:itemID="{BF1E2373-76FD-4A02-9C3C-35666D1ECF36}">
  <ds:schemaRefs>
    <ds:schemaRef ds:uri="http://schemas.microsoft.com/VisualStudio/2011/storyboarding/control"/>
  </ds:schemaRefs>
</ds:datastoreItem>
</file>

<file path=customXml/itemProps593.xml><?xml version="1.0" encoding="utf-8"?>
<ds:datastoreItem xmlns:ds="http://schemas.openxmlformats.org/officeDocument/2006/customXml" ds:itemID="{2D0C88F3-66AB-4801-AC05-BBEE6E955828}">
  <ds:schemaRefs>
    <ds:schemaRef ds:uri="http://schemas.microsoft.com/VisualStudio/2011/storyboarding/control"/>
  </ds:schemaRefs>
</ds:datastoreItem>
</file>

<file path=customXml/itemProps594.xml><?xml version="1.0" encoding="utf-8"?>
<ds:datastoreItem xmlns:ds="http://schemas.openxmlformats.org/officeDocument/2006/customXml" ds:itemID="{C8784EB4-3A73-41C9-8A96-5067B9033CF9}">
  <ds:schemaRefs>
    <ds:schemaRef ds:uri="http://schemas.microsoft.com/VisualStudio/2011/storyboarding/control"/>
  </ds:schemaRefs>
</ds:datastoreItem>
</file>

<file path=customXml/itemProps595.xml><?xml version="1.0" encoding="utf-8"?>
<ds:datastoreItem xmlns:ds="http://schemas.openxmlformats.org/officeDocument/2006/customXml" ds:itemID="{46F49D07-EF73-483C-9E5D-9FDCDB62137B}">
  <ds:schemaRefs>
    <ds:schemaRef ds:uri="http://schemas.microsoft.com/VisualStudio/2011/storyboarding/control"/>
  </ds:schemaRefs>
</ds:datastoreItem>
</file>

<file path=customXml/itemProps596.xml><?xml version="1.0" encoding="utf-8"?>
<ds:datastoreItem xmlns:ds="http://schemas.openxmlformats.org/officeDocument/2006/customXml" ds:itemID="{569E2714-E353-4008-9267-D63D5A1E6E75}">
  <ds:schemaRefs>
    <ds:schemaRef ds:uri="http://schemas.microsoft.com/VisualStudio/2011/storyboarding/control"/>
  </ds:schemaRefs>
</ds:datastoreItem>
</file>

<file path=customXml/itemProps597.xml><?xml version="1.0" encoding="utf-8"?>
<ds:datastoreItem xmlns:ds="http://schemas.openxmlformats.org/officeDocument/2006/customXml" ds:itemID="{69832D50-7173-4553-9569-F17C929005F2}">
  <ds:schemaRefs>
    <ds:schemaRef ds:uri="http://schemas.microsoft.com/VisualStudio/2011/storyboarding/control"/>
  </ds:schemaRefs>
</ds:datastoreItem>
</file>

<file path=customXml/itemProps598.xml><?xml version="1.0" encoding="utf-8"?>
<ds:datastoreItem xmlns:ds="http://schemas.openxmlformats.org/officeDocument/2006/customXml" ds:itemID="{F72C4C11-546D-42E2-A63F-0BBD94C79302}">
  <ds:schemaRefs>
    <ds:schemaRef ds:uri="http://schemas.microsoft.com/VisualStudio/2011/storyboarding/control"/>
  </ds:schemaRefs>
</ds:datastoreItem>
</file>

<file path=customXml/itemProps599.xml><?xml version="1.0" encoding="utf-8"?>
<ds:datastoreItem xmlns:ds="http://schemas.openxmlformats.org/officeDocument/2006/customXml" ds:itemID="{A87A92A2-21C2-4023-82E6-6DD07F0BC33C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CA149C21-9195-4D02-A98A-9639B86328A9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5DFF9523-4E73-47D0-87F1-1D31B422C337}">
  <ds:schemaRefs>
    <ds:schemaRef ds:uri="http://schemas.microsoft.com/VisualStudio/2011/storyboarding/control"/>
  </ds:schemaRefs>
</ds:datastoreItem>
</file>

<file path=customXml/itemProps600.xml><?xml version="1.0" encoding="utf-8"?>
<ds:datastoreItem xmlns:ds="http://schemas.openxmlformats.org/officeDocument/2006/customXml" ds:itemID="{A3C2A544-DDB0-4788-AED5-E8897C22DD66}">
  <ds:schemaRefs>
    <ds:schemaRef ds:uri="http://schemas.microsoft.com/VisualStudio/2011/storyboarding/control"/>
  </ds:schemaRefs>
</ds:datastoreItem>
</file>

<file path=customXml/itemProps601.xml><?xml version="1.0" encoding="utf-8"?>
<ds:datastoreItem xmlns:ds="http://schemas.openxmlformats.org/officeDocument/2006/customXml" ds:itemID="{45CE6EE0-EA68-4E49-B402-915FE2C88636}">
  <ds:schemaRefs>
    <ds:schemaRef ds:uri="http://schemas.microsoft.com/VisualStudio/2011/storyboarding/control"/>
  </ds:schemaRefs>
</ds:datastoreItem>
</file>

<file path=customXml/itemProps602.xml><?xml version="1.0" encoding="utf-8"?>
<ds:datastoreItem xmlns:ds="http://schemas.openxmlformats.org/officeDocument/2006/customXml" ds:itemID="{38F6704A-5FFC-49E1-B353-C6DFFF9DF1E2}">
  <ds:schemaRefs>
    <ds:schemaRef ds:uri="http://schemas.microsoft.com/VisualStudio/2011/storyboarding/control"/>
  </ds:schemaRefs>
</ds:datastoreItem>
</file>

<file path=customXml/itemProps603.xml><?xml version="1.0" encoding="utf-8"?>
<ds:datastoreItem xmlns:ds="http://schemas.openxmlformats.org/officeDocument/2006/customXml" ds:itemID="{3BD11DB9-BD00-46BE-823B-EFBBD4A05B68}">
  <ds:schemaRefs>
    <ds:schemaRef ds:uri="http://schemas.microsoft.com/VisualStudio/2011/storyboarding/control"/>
  </ds:schemaRefs>
</ds:datastoreItem>
</file>

<file path=customXml/itemProps604.xml><?xml version="1.0" encoding="utf-8"?>
<ds:datastoreItem xmlns:ds="http://schemas.openxmlformats.org/officeDocument/2006/customXml" ds:itemID="{0C98F965-A2B9-48D7-90E5-1E8BA672A544}">
  <ds:schemaRefs>
    <ds:schemaRef ds:uri="http://schemas.microsoft.com/VisualStudio/2011/storyboarding/control"/>
  </ds:schemaRefs>
</ds:datastoreItem>
</file>

<file path=customXml/itemProps605.xml><?xml version="1.0" encoding="utf-8"?>
<ds:datastoreItem xmlns:ds="http://schemas.openxmlformats.org/officeDocument/2006/customXml" ds:itemID="{52EF262E-0CB6-48AC-A039-D5F25374CBF3}">
  <ds:schemaRefs>
    <ds:schemaRef ds:uri="http://schemas.microsoft.com/VisualStudio/2011/storyboarding/control"/>
  </ds:schemaRefs>
</ds:datastoreItem>
</file>

<file path=customXml/itemProps606.xml><?xml version="1.0" encoding="utf-8"?>
<ds:datastoreItem xmlns:ds="http://schemas.openxmlformats.org/officeDocument/2006/customXml" ds:itemID="{26CAD168-43E2-4365-810F-93DAC7B835E3}">
  <ds:schemaRefs>
    <ds:schemaRef ds:uri="http://schemas.microsoft.com/VisualStudio/2011/storyboarding/control"/>
  </ds:schemaRefs>
</ds:datastoreItem>
</file>

<file path=customXml/itemProps607.xml><?xml version="1.0" encoding="utf-8"?>
<ds:datastoreItem xmlns:ds="http://schemas.openxmlformats.org/officeDocument/2006/customXml" ds:itemID="{4F17EB7B-D736-43BC-8CD5-7C03BBEA1F9A}">
  <ds:schemaRefs>
    <ds:schemaRef ds:uri="http://schemas.microsoft.com/VisualStudio/2011/storyboarding/control"/>
  </ds:schemaRefs>
</ds:datastoreItem>
</file>

<file path=customXml/itemProps608.xml><?xml version="1.0" encoding="utf-8"?>
<ds:datastoreItem xmlns:ds="http://schemas.openxmlformats.org/officeDocument/2006/customXml" ds:itemID="{39E12A6B-E34D-4129-A880-4E30787DF11F}">
  <ds:schemaRefs>
    <ds:schemaRef ds:uri="http://schemas.microsoft.com/VisualStudio/2011/storyboarding/control"/>
  </ds:schemaRefs>
</ds:datastoreItem>
</file>

<file path=customXml/itemProps609.xml><?xml version="1.0" encoding="utf-8"?>
<ds:datastoreItem xmlns:ds="http://schemas.openxmlformats.org/officeDocument/2006/customXml" ds:itemID="{B4D479EF-F759-4185-8B72-2B2A551DB07F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AB12D60A-C50E-4998-9CCB-07E06A5A791C}">
  <ds:schemaRefs>
    <ds:schemaRef ds:uri="http://schemas.microsoft.com/VisualStudio/2011/storyboarding/control"/>
  </ds:schemaRefs>
</ds:datastoreItem>
</file>

<file path=customXml/itemProps610.xml><?xml version="1.0" encoding="utf-8"?>
<ds:datastoreItem xmlns:ds="http://schemas.openxmlformats.org/officeDocument/2006/customXml" ds:itemID="{873F02F3-9521-4C0A-B5F4-F12E9211D0B3}">
  <ds:schemaRefs>
    <ds:schemaRef ds:uri="http://schemas.microsoft.com/VisualStudio/2011/storyboarding/control"/>
  </ds:schemaRefs>
</ds:datastoreItem>
</file>

<file path=customXml/itemProps611.xml><?xml version="1.0" encoding="utf-8"?>
<ds:datastoreItem xmlns:ds="http://schemas.openxmlformats.org/officeDocument/2006/customXml" ds:itemID="{33F5EEEA-C5D4-40E6-8CD9-E1751248E3A9}">
  <ds:schemaRefs>
    <ds:schemaRef ds:uri="http://schemas.microsoft.com/VisualStudio/2011/storyboarding/control"/>
  </ds:schemaRefs>
</ds:datastoreItem>
</file>

<file path=customXml/itemProps612.xml><?xml version="1.0" encoding="utf-8"?>
<ds:datastoreItem xmlns:ds="http://schemas.openxmlformats.org/officeDocument/2006/customXml" ds:itemID="{33EFDCBC-C052-432C-9F83-4EBA195AEE9F}">
  <ds:schemaRefs>
    <ds:schemaRef ds:uri="http://schemas.microsoft.com/VisualStudio/2011/storyboarding/control"/>
  </ds:schemaRefs>
</ds:datastoreItem>
</file>

<file path=customXml/itemProps613.xml><?xml version="1.0" encoding="utf-8"?>
<ds:datastoreItem xmlns:ds="http://schemas.openxmlformats.org/officeDocument/2006/customXml" ds:itemID="{758F7C1E-BC0A-430B-9366-AE68C1ECF3A0}">
  <ds:schemaRefs>
    <ds:schemaRef ds:uri="http://schemas.microsoft.com/VisualStudio/2011/storyboarding/control"/>
  </ds:schemaRefs>
</ds:datastoreItem>
</file>

<file path=customXml/itemProps614.xml><?xml version="1.0" encoding="utf-8"?>
<ds:datastoreItem xmlns:ds="http://schemas.openxmlformats.org/officeDocument/2006/customXml" ds:itemID="{39FE84E0-268A-4773-80DE-D0054278B3AA}">
  <ds:schemaRefs>
    <ds:schemaRef ds:uri="http://schemas.microsoft.com/VisualStudio/2011/storyboarding/control"/>
  </ds:schemaRefs>
</ds:datastoreItem>
</file>

<file path=customXml/itemProps615.xml><?xml version="1.0" encoding="utf-8"?>
<ds:datastoreItem xmlns:ds="http://schemas.openxmlformats.org/officeDocument/2006/customXml" ds:itemID="{C50AF064-1038-4420-ABF0-D58D1D4B687B}">
  <ds:schemaRefs>
    <ds:schemaRef ds:uri="http://schemas.microsoft.com/VisualStudio/2011/storyboarding/control"/>
  </ds:schemaRefs>
</ds:datastoreItem>
</file>

<file path=customXml/itemProps616.xml><?xml version="1.0" encoding="utf-8"?>
<ds:datastoreItem xmlns:ds="http://schemas.openxmlformats.org/officeDocument/2006/customXml" ds:itemID="{DF211964-F852-4966-B266-387C495FC646}">
  <ds:schemaRefs>
    <ds:schemaRef ds:uri="http://schemas.microsoft.com/VisualStudio/2011/storyboarding/control"/>
  </ds:schemaRefs>
</ds:datastoreItem>
</file>

<file path=customXml/itemProps617.xml><?xml version="1.0" encoding="utf-8"?>
<ds:datastoreItem xmlns:ds="http://schemas.openxmlformats.org/officeDocument/2006/customXml" ds:itemID="{0DA7D875-8FE1-44E5-A206-6863C5FF4C6E}">
  <ds:schemaRefs>
    <ds:schemaRef ds:uri="http://schemas.microsoft.com/VisualStudio/2011/storyboarding/control"/>
  </ds:schemaRefs>
</ds:datastoreItem>
</file>

<file path=customXml/itemProps618.xml><?xml version="1.0" encoding="utf-8"?>
<ds:datastoreItem xmlns:ds="http://schemas.openxmlformats.org/officeDocument/2006/customXml" ds:itemID="{C128FA09-4109-45EA-8CCA-92F79FDD3671}">
  <ds:schemaRefs>
    <ds:schemaRef ds:uri="http://schemas.microsoft.com/VisualStudio/2011/storyboarding/control"/>
  </ds:schemaRefs>
</ds:datastoreItem>
</file>

<file path=customXml/itemProps619.xml><?xml version="1.0" encoding="utf-8"?>
<ds:datastoreItem xmlns:ds="http://schemas.openxmlformats.org/officeDocument/2006/customXml" ds:itemID="{FDC3DCD8-ED95-4CBD-9D05-4719363374D1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450415EC-7A18-4F73-930D-A2622A369407}">
  <ds:schemaRefs>
    <ds:schemaRef ds:uri="http://schemas.microsoft.com/VisualStudio/2011/storyboarding/control"/>
  </ds:schemaRefs>
</ds:datastoreItem>
</file>

<file path=customXml/itemProps620.xml><?xml version="1.0" encoding="utf-8"?>
<ds:datastoreItem xmlns:ds="http://schemas.openxmlformats.org/officeDocument/2006/customXml" ds:itemID="{D9E25842-9047-4C09-B17B-E6ABE8A48F61}">
  <ds:schemaRefs>
    <ds:schemaRef ds:uri="http://schemas.microsoft.com/VisualStudio/2011/storyboarding/control"/>
  </ds:schemaRefs>
</ds:datastoreItem>
</file>

<file path=customXml/itemProps621.xml><?xml version="1.0" encoding="utf-8"?>
<ds:datastoreItem xmlns:ds="http://schemas.openxmlformats.org/officeDocument/2006/customXml" ds:itemID="{0EDC9151-43D4-4B81-864F-1951C9B63FF3}">
  <ds:schemaRefs>
    <ds:schemaRef ds:uri="http://schemas.microsoft.com/VisualStudio/2011/storyboarding/control"/>
  </ds:schemaRefs>
</ds:datastoreItem>
</file>

<file path=customXml/itemProps622.xml><?xml version="1.0" encoding="utf-8"?>
<ds:datastoreItem xmlns:ds="http://schemas.openxmlformats.org/officeDocument/2006/customXml" ds:itemID="{01EECE60-8911-4A95-A88B-9B7D1FFEC0EB}">
  <ds:schemaRefs>
    <ds:schemaRef ds:uri="http://schemas.microsoft.com/VisualStudio/2011/storyboarding/control"/>
  </ds:schemaRefs>
</ds:datastoreItem>
</file>

<file path=customXml/itemProps623.xml><?xml version="1.0" encoding="utf-8"?>
<ds:datastoreItem xmlns:ds="http://schemas.openxmlformats.org/officeDocument/2006/customXml" ds:itemID="{04AC8CA6-19A6-451F-A6E1-340A36FF4046}">
  <ds:schemaRefs>
    <ds:schemaRef ds:uri="http://schemas.microsoft.com/VisualStudio/2011/storyboarding/control"/>
  </ds:schemaRefs>
</ds:datastoreItem>
</file>

<file path=customXml/itemProps624.xml><?xml version="1.0" encoding="utf-8"?>
<ds:datastoreItem xmlns:ds="http://schemas.openxmlformats.org/officeDocument/2006/customXml" ds:itemID="{9C8E21D0-015B-4E03-A41A-BFEE118095DF}">
  <ds:schemaRefs>
    <ds:schemaRef ds:uri="http://schemas.microsoft.com/VisualStudio/2011/storyboarding/control"/>
  </ds:schemaRefs>
</ds:datastoreItem>
</file>

<file path=customXml/itemProps625.xml><?xml version="1.0" encoding="utf-8"?>
<ds:datastoreItem xmlns:ds="http://schemas.openxmlformats.org/officeDocument/2006/customXml" ds:itemID="{EC825940-0D45-408F-A13E-9A8411C2497F}">
  <ds:schemaRefs>
    <ds:schemaRef ds:uri="http://schemas.microsoft.com/VisualStudio/2011/storyboarding/control"/>
  </ds:schemaRefs>
</ds:datastoreItem>
</file>

<file path=customXml/itemProps626.xml><?xml version="1.0" encoding="utf-8"?>
<ds:datastoreItem xmlns:ds="http://schemas.openxmlformats.org/officeDocument/2006/customXml" ds:itemID="{E5EED8E0-7B2E-4E56-979E-B771EF56C824}">
  <ds:schemaRefs>
    <ds:schemaRef ds:uri="http://schemas.microsoft.com/VisualStudio/2011/storyboarding/control"/>
  </ds:schemaRefs>
</ds:datastoreItem>
</file>

<file path=customXml/itemProps627.xml><?xml version="1.0" encoding="utf-8"?>
<ds:datastoreItem xmlns:ds="http://schemas.openxmlformats.org/officeDocument/2006/customXml" ds:itemID="{09F4B9C2-27F1-4F45-8FB7-8DB808DBAFE9}">
  <ds:schemaRefs>
    <ds:schemaRef ds:uri="http://schemas.microsoft.com/VisualStudio/2011/storyboarding/control"/>
  </ds:schemaRefs>
</ds:datastoreItem>
</file>

<file path=customXml/itemProps628.xml><?xml version="1.0" encoding="utf-8"?>
<ds:datastoreItem xmlns:ds="http://schemas.openxmlformats.org/officeDocument/2006/customXml" ds:itemID="{4410D857-52F8-4757-A8F5-01C119921C8A}">
  <ds:schemaRefs>
    <ds:schemaRef ds:uri="http://schemas.microsoft.com/VisualStudio/2011/storyboarding/control"/>
  </ds:schemaRefs>
</ds:datastoreItem>
</file>

<file path=customXml/itemProps629.xml><?xml version="1.0" encoding="utf-8"?>
<ds:datastoreItem xmlns:ds="http://schemas.openxmlformats.org/officeDocument/2006/customXml" ds:itemID="{C0D65D50-1012-419D-99FC-C5BFA1FBEAD5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DF9718E3-5EA2-44FA-8C7C-18EEAFBF605D}">
  <ds:schemaRefs>
    <ds:schemaRef ds:uri="http://schemas.microsoft.com/VisualStudio/2011/storyboarding/control"/>
  </ds:schemaRefs>
</ds:datastoreItem>
</file>

<file path=customXml/itemProps630.xml><?xml version="1.0" encoding="utf-8"?>
<ds:datastoreItem xmlns:ds="http://schemas.openxmlformats.org/officeDocument/2006/customXml" ds:itemID="{AADF9CBC-44E5-436C-9E16-82568B7D0043}">
  <ds:schemaRefs>
    <ds:schemaRef ds:uri="http://schemas.microsoft.com/VisualStudio/2011/storyboarding/control"/>
  </ds:schemaRefs>
</ds:datastoreItem>
</file>

<file path=customXml/itemProps631.xml><?xml version="1.0" encoding="utf-8"?>
<ds:datastoreItem xmlns:ds="http://schemas.openxmlformats.org/officeDocument/2006/customXml" ds:itemID="{0E658A13-DBA8-428F-8ECE-1E5F5DB7EAD6}">
  <ds:schemaRefs>
    <ds:schemaRef ds:uri="http://schemas.microsoft.com/VisualStudio/2011/storyboarding/control"/>
  </ds:schemaRefs>
</ds:datastoreItem>
</file>

<file path=customXml/itemProps632.xml><?xml version="1.0" encoding="utf-8"?>
<ds:datastoreItem xmlns:ds="http://schemas.openxmlformats.org/officeDocument/2006/customXml" ds:itemID="{1BE944D1-8B8F-4B76-B29E-EC27201E68F1}">
  <ds:schemaRefs>
    <ds:schemaRef ds:uri="http://schemas.microsoft.com/VisualStudio/2011/storyboarding/control"/>
  </ds:schemaRefs>
</ds:datastoreItem>
</file>

<file path=customXml/itemProps633.xml><?xml version="1.0" encoding="utf-8"?>
<ds:datastoreItem xmlns:ds="http://schemas.openxmlformats.org/officeDocument/2006/customXml" ds:itemID="{EC28D207-5C9F-4F07-AE2D-C6EA49989BFA}">
  <ds:schemaRefs>
    <ds:schemaRef ds:uri="http://schemas.microsoft.com/VisualStudio/2011/storyboarding/control"/>
  </ds:schemaRefs>
</ds:datastoreItem>
</file>

<file path=customXml/itemProps634.xml><?xml version="1.0" encoding="utf-8"?>
<ds:datastoreItem xmlns:ds="http://schemas.openxmlformats.org/officeDocument/2006/customXml" ds:itemID="{3B919CC3-DC8E-49EA-93B3-ADD6287FA6D9}">
  <ds:schemaRefs>
    <ds:schemaRef ds:uri="http://schemas.microsoft.com/VisualStudio/2011/storyboarding/control"/>
  </ds:schemaRefs>
</ds:datastoreItem>
</file>

<file path=customXml/itemProps635.xml><?xml version="1.0" encoding="utf-8"?>
<ds:datastoreItem xmlns:ds="http://schemas.openxmlformats.org/officeDocument/2006/customXml" ds:itemID="{F584AD0D-1749-4473-8422-19DE9DA86EB5}">
  <ds:schemaRefs>
    <ds:schemaRef ds:uri="http://schemas.microsoft.com/VisualStudio/2011/storyboarding/control"/>
  </ds:schemaRefs>
</ds:datastoreItem>
</file>

<file path=customXml/itemProps636.xml><?xml version="1.0" encoding="utf-8"?>
<ds:datastoreItem xmlns:ds="http://schemas.openxmlformats.org/officeDocument/2006/customXml" ds:itemID="{90617721-1F6A-4DFF-B6F4-01EC386D526B}">
  <ds:schemaRefs>
    <ds:schemaRef ds:uri="http://schemas.microsoft.com/VisualStudio/2011/storyboarding/control"/>
  </ds:schemaRefs>
</ds:datastoreItem>
</file>

<file path=customXml/itemProps637.xml><?xml version="1.0" encoding="utf-8"?>
<ds:datastoreItem xmlns:ds="http://schemas.openxmlformats.org/officeDocument/2006/customXml" ds:itemID="{8A49BEA7-11C9-4C53-88A2-C28A84C09A34}">
  <ds:schemaRefs>
    <ds:schemaRef ds:uri="http://schemas.microsoft.com/VisualStudio/2011/storyboarding/control"/>
  </ds:schemaRefs>
</ds:datastoreItem>
</file>

<file path=customXml/itemProps638.xml><?xml version="1.0" encoding="utf-8"?>
<ds:datastoreItem xmlns:ds="http://schemas.openxmlformats.org/officeDocument/2006/customXml" ds:itemID="{EC8F8DA1-3056-4011-A3CC-C1A2DF482AAE}">
  <ds:schemaRefs>
    <ds:schemaRef ds:uri="http://schemas.microsoft.com/VisualStudio/2011/storyboarding/control"/>
  </ds:schemaRefs>
</ds:datastoreItem>
</file>

<file path=customXml/itemProps639.xml><?xml version="1.0" encoding="utf-8"?>
<ds:datastoreItem xmlns:ds="http://schemas.openxmlformats.org/officeDocument/2006/customXml" ds:itemID="{EFE793FF-9DBB-4F02-B3A9-DD6F06FB2B9F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337CE821-3334-4584-93A7-EFA003B84C41}">
  <ds:schemaRefs>
    <ds:schemaRef ds:uri="http://schemas.microsoft.com/VisualStudio/2011/storyboarding/control"/>
  </ds:schemaRefs>
</ds:datastoreItem>
</file>

<file path=customXml/itemProps640.xml><?xml version="1.0" encoding="utf-8"?>
<ds:datastoreItem xmlns:ds="http://schemas.openxmlformats.org/officeDocument/2006/customXml" ds:itemID="{191D8128-62AB-4C72-A824-8EB7FBA2FCEC}">
  <ds:schemaRefs>
    <ds:schemaRef ds:uri="http://schemas.microsoft.com/VisualStudio/2011/storyboarding/control"/>
  </ds:schemaRefs>
</ds:datastoreItem>
</file>

<file path=customXml/itemProps641.xml><?xml version="1.0" encoding="utf-8"?>
<ds:datastoreItem xmlns:ds="http://schemas.openxmlformats.org/officeDocument/2006/customXml" ds:itemID="{529F11B4-6FD9-4679-B570-AA52B343C5F7}">
  <ds:schemaRefs>
    <ds:schemaRef ds:uri="http://schemas.microsoft.com/VisualStudio/2011/storyboarding/control"/>
  </ds:schemaRefs>
</ds:datastoreItem>
</file>

<file path=customXml/itemProps642.xml><?xml version="1.0" encoding="utf-8"?>
<ds:datastoreItem xmlns:ds="http://schemas.openxmlformats.org/officeDocument/2006/customXml" ds:itemID="{26F0B691-BADF-4146-937B-EE858F5B122D}">
  <ds:schemaRefs>
    <ds:schemaRef ds:uri="http://schemas.microsoft.com/VisualStudio/2011/storyboarding/control"/>
  </ds:schemaRefs>
</ds:datastoreItem>
</file>

<file path=customXml/itemProps643.xml><?xml version="1.0" encoding="utf-8"?>
<ds:datastoreItem xmlns:ds="http://schemas.openxmlformats.org/officeDocument/2006/customXml" ds:itemID="{FAAAE39F-8831-466E-9E83-52D0B0403EC5}">
  <ds:schemaRefs>
    <ds:schemaRef ds:uri="http://schemas.microsoft.com/VisualStudio/2011/storyboarding/control"/>
  </ds:schemaRefs>
</ds:datastoreItem>
</file>

<file path=customXml/itemProps644.xml><?xml version="1.0" encoding="utf-8"?>
<ds:datastoreItem xmlns:ds="http://schemas.openxmlformats.org/officeDocument/2006/customXml" ds:itemID="{39546D9B-EBD9-4ACB-97D6-9F66EF5AE003}">
  <ds:schemaRefs>
    <ds:schemaRef ds:uri="http://schemas.microsoft.com/VisualStudio/2011/storyboarding/control"/>
  </ds:schemaRefs>
</ds:datastoreItem>
</file>

<file path=customXml/itemProps645.xml><?xml version="1.0" encoding="utf-8"?>
<ds:datastoreItem xmlns:ds="http://schemas.openxmlformats.org/officeDocument/2006/customXml" ds:itemID="{DFE55475-F7EA-4FE3-8146-7472181282BD}">
  <ds:schemaRefs>
    <ds:schemaRef ds:uri="http://schemas.microsoft.com/VisualStudio/2011/storyboarding/control"/>
  </ds:schemaRefs>
</ds:datastoreItem>
</file>

<file path=customXml/itemProps646.xml><?xml version="1.0" encoding="utf-8"?>
<ds:datastoreItem xmlns:ds="http://schemas.openxmlformats.org/officeDocument/2006/customXml" ds:itemID="{3A372BD3-AAFB-41EB-99EC-D9D3CE657D9A}">
  <ds:schemaRefs>
    <ds:schemaRef ds:uri="http://schemas.microsoft.com/VisualStudio/2011/storyboarding/control"/>
  </ds:schemaRefs>
</ds:datastoreItem>
</file>

<file path=customXml/itemProps647.xml><?xml version="1.0" encoding="utf-8"?>
<ds:datastoreItem xmlns:ds="http://schemas.openxmlformats.org/officeDocument/2006/customXml" ds:itemID="{E9460608-3355-47E0-8D69-C3E1CC26273E}">
  <ds:schemaRefs>
    <ds:schemaRef ds:uri="http://schemas.microsoft.com/VisualStudio/2011/storyboarding/control"/>
  </ds:schemaRefs>
</ds:datastoreItem>
</file>

<file path=customXml/itemProps648.xml><?xml version="1.0" encoding="utf-8"?>
<ds:datastoreItem xmlns:ds="http://schemas.openxmlformats.org/officeDocument/2006/customXml" ds:itemID="{90A96907-74B2-4E35-B988-508F7E01835F}">
  <ds:schemaRefs>
    <ds:schemaRef ds:uri="http://schemas.microsoft.com/VisualStudio/2011/storyboarding/control"/>
  </ds:schemaRefs>
</ds:datastoreItem>
</file>

<file path=customXml/itemProps649.xml><?xml version="1.0" encoding="utf-8"?>
<ds:datastoreItem xmlns:ds="http://schemas.openxmlformats.org/officeDocument/2006/customXml" ds:itemID="{1934E6D1-C975-4175-800F-2F7F391F2496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C36D08F3-7C2F-453E-8B2F-F7DE20E575B1}">
  <ds:schemaRefs>
    <ds:schemaRef ds:uri="http://schemas.microsoft.com/VisualStudio/2011/storyboarding/control"/>
  </ds:schemaRefs>
</ds:datastoreItem>
</file>

<file path=customXml/itemProps650.xml><?xml version="1.0" encoding="utf-8"?>
<ds:datastoreItem xmlns:ds="http://schemas.openxmlformats.org/officeDocument/2006/customXml" ds:itemID="{A01D3EAA-F9C5-4849-BA6A-0A95F2634198}">
  <ds:schemaRefs>
    <ds:schemaRef ds:uri="http://schemas.microsoft.com/VisualStudio/2011/storyboarding/control"/>
  </ds:schemaRefs>
</ds:datastoreItem>
</file>

<file path=customXml/itemProps651.xml><?xml version="1.0" encoding="utf-8"?>
<ds:datastoreItem xmlns:ds="http://schemas.openxmlformats.org/officeDocument/2006/customXml" ds:itemID="{CA1B940E-E484-4996-9FC8-B28407DAAB6B}">
  <ds:schemaRefs>
    <ds:schemaRef ds:uri="http://schemas.microsoft.com/VisualStudio/2011/storyboarding/control"/>
  </ds:schemaRefs>
</ds:datastoreItem>
</file>

<file path=customXml/itemProps652.xml><?xml version="1.0" encoding="utf-8"?>
<ds:datastoreItem xmlns:ds="http://schemas.openxmlformats.org/officeDocument/2006/customXml" ds:itemID="{38FB4481-93A1-4687-9765-AD59B726019F}">
  <ds:schemaRefs>
    <ds:schemaRef ds:uri="http://schemas.microsoft.com/VisualStudio/2011/storyboarding/control"/>
  </ds:schemaRefs>
</ds:datastoreItem>
</file>

<file path=customXml/itemProps653.xml><?xml version="1.0" encoding="utf-8"?>
<ds:datastoreItem xmlns:ds="http://schemas.openxmlformats.org/officeDocument/2006/customXml" ds:itemID="{C0EE103C-C6F0-4B06-8AAB-3CAA93F51374}">
  <ds:schemaRefs>
    <ds:schemaRef ds:uri="http://schemas.microsoft.com/VisualStudio/2011/storyboarding/control"/>
  </ds:schemaRefs>
</ds:datastoreItem>
</file>

<file path=customXml/itemProps654.xml><?xml version="1.0" encoding="utf-8"?>
<ds:datastoreItem xmlns:ds="http://schemas.openxmlformats.org/officeDocument/2006/customXml" ds:itemID="{CC96F35A-9BA8-4834-B81C-502C5D4EAE18}">
  <ds:schemaRefs>
    <ds:schemaRef ds:uri="http://schemas.microsoft.com/VisualStudio/2011/storyboarding/control"/>
  </ds:schemaRefs>
</ds:datastoreItem>
</file>

<file path=customXml/itemProps655.xml><?xml version="1.0" encoding="utf-8"?>
<ds:datastoreItem xmlns:ds="http://schemas.openxmlformats.org/officeDocument/2006/customXml" ds:itemID="{1BFCD166-6DD8-4C2E-8AE0-2264EB9B134C}">
  <ds:schemaRefs>
    <ds:schemaRef ds:uri="http://schemas.microsoft.com/VisualStudio/2011/storyboarding/control"/>
  </ds:schemaRefs>
</ds:datastoreItem>
</file>

<file path=customXml/itemProps656.xml><?xml version="1.0" encoding="utf-8"?>
<ds:datastoreItem xmlns:ds="http://schemas.openxmlformats.org/officeDocument/2006/customXml" ds:itemID="{A65BCCBF-5868-4301-9F25-382ABFB74A25}">
  <ds:schemaRefs>
    <ds:schemaRef ds:uri="http://schemas.microsoft.com/VisualStudio/2011/storyboarding/control"/>
  </ds:schemaRefs>
</ds:datastoreItem>
</file>

<file path=customXml/itemProps657.xml><?xml version="1.0" encoding="utf-8"?>
<ds:datastoreItem xmlns:ds="http://schemas.openxmlformats.org/officeDocument/2006/customXml" ds:itemID="{196DE61B-E598-43FC-9F7A-2D53CA9377AD}">
  <ds:schemaRefs>
    <ds:schemaRef ds:uri="http://schemas.microsoft.com/VisualStudio/2011/storyboarding/control"/>
  </ds:schemaRefs>
</ds:datastoreItem>
</file>

<file path=customXml/itemProps658.xml><?xml version="1.0" encoding="utf-8"?>
<ds:datastoreItem xmlns:ds="http://schemas.openxmlformats.org/officeDocument/2006/customXml" ds:itemID="{6BE4D910-2E33-4A97-8E82-3A9AD5717AFF}">
  <ds:schemaRefs>
    <ds:schemaRef ds:uri="http://schemas.microsoft.com/VisualStudio/2011/storyboarding/control"/>
  </ds:schemaRefs>
</ds:datastoreItem>
</file>

<file path=customXml/itemProps659.xml><?xml version="1.0" encoding="utf-8"?>
<ds:datastoreItem xmlns:ds="http://schemas.openxmlformats.org/officeDocument/2006/customXml" ds:itemID="{30CC56C1-16FE-43D4-9B78-033EFB2642F5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67AE5304-A553-4666-94B9-764C878C4822}">
  <ds:schemaRefs>
    <ds:schemaRef ds:uri="http://schemas.microsoft.com/VisualStudio/2011/storyboarding/control"/>
  </ds:schemaRefs>
</ds:datastoreItem>
</file>

<file path=customXml/itemProps660.xml><?xml version="1.0" encoding="utf-8"?>
<ds:datastoreItem xmlns:ds="http://schemas.openxmlformats.org/officeDocument/2006/customXml" ds:itemID="{AE0CD04B-AACE-44D1-975C-910F4692C5C7}">
  <ds:schemaRefs>
    <ds:schemaRef ds:uri="http://schemas.microsoft.com/VisualStudio/2011/storyboarding/control"/>
  </ds:schemaRefs>
</ds:datastoreItem>
</file>

<file path=customXml/itemProps661.xml><?xml version="1.0" encoding="utf-8"?>
<ds:datastoreItem xmlns:ds="http://schemas.openxmlformats.org/officeDocument/2006/customXml" ds:itemID="{86AFDB07-A75A-4D46-8C6B-96F5EBBC6096}">
  <ds:schemaRefs>
    <ds:schemaRef ds:uri="http://schemas.microsoft.com/VisualStudio/2011/storyboarding/control"/>
  </ds:schemaRefs>
</ds:datastoreItem>
</file>

<file path=customXml/itemProps662.xml><?xml version="1.0" encoding="utf-8"?>
<ds:datastoreItem xmlns:ds="http://schemas.openxmlformats.org/officeDocument/2006/customXml" ds:itemID="{43FEBC71-7EE2-4C62-B711-C4D17E2C3C68}">
  <ds:schemaRefs>
    <ds:schemaRef ds:uri="http://schemas.microsoft.com/VisualStudio/2011/storyboarding/control"/>
  </ds:schemaRefs>
</ds:datastoreItem>
</file>

<file path=customXml/itemProps663.xml><?xml version="1.0" encoding="utf-8"?>
<ds:datastoreItem xmlns:ds="http://schemas.openxmlformats.org/officeDocument/2006/customXml" ds:itemID="{1D792974-DD03-4BB2-9DE8-B9CD0CC9D811}">
  <ds:schemaRefs>
    <ds:schemaRef ds:uri="http://schemas.microsoft.com/VisualStudio/2011/storyboarding/control"/>
  </ds:schemaRefs>
</ds:datastoreItem>
</file>

<file path=customXml/itemProps664.xml><?xml version="1.0" encoding="utf-8"?>
<ds:datastoreItem xmlns:ds="http://schemas.openxmlformats.org/officeDocument/2006/customXml" ds:itemID="{87E45697-2B51-4598-9C0D-A29B0AD5DFCD}">
  <ds:schemaRefs>
    <ds:schemaRef ds:uri="http://schemas.microsoft.com/VisualStudio/2011/storyboarding/control"/>
  </ds:schemaRefs>
</ds:datastoreItem>
</file>

<file path=customXml/itemProps665.xml><?xml version="1.0" encoding="utf-8"?>
<ds:datastoreItem xmlns:ds="http://schemas.openxmlformats.org/officeDocument/2006/customXml" ds:itemID="{33778185-DAA7-42CE-8750-04B4C3D5E8F0}">
  <ds:schemaRefs>
    <ds:schemaRef ds:uri="http://schemas.microsoft.com/VisualStudio/2011/storyboarding/control"/>
  </ds:schemaRefs>
</ds:datastoreItem>
</file>

<file path=customXml/itemProps666.xml><?xml version="1.0" encoding="utf-8"?>
<ds:datastoreItem xmlns:ds="http://schemas.openxmlformats.org/officeDocument/2006/customXml" ds:itemID="{566B0383-870C-498A-BDE9-B34883519E11}">
  <ds:schemaRefs>
    <ds:schemaRef ds:uri="http://schemas.microsoft.com/VisualStudio/2011/storyboarding/control"/>
  </ds:schemaRefs>
</ds:datastoreItem>
</file>

<file path=customXml/itemProps667.xml><?xml version="1.0" encoding="utf-8"?>
<ds:datastoreItem xmlns:ds="http://schemas.openxmlformats.org/officeDocument/2006/customXml" ds:itemID="{E2F5B6BC-5E20-45AA-98BF-4CCA5244638D}">
  <ds:schemaRefs>
    <ds:schemaRef ds:uri="http://schemas.microsoft.com/VisualStudio/2011/storyboarding/control"/>
  </ds:schemaRefs>
</ds:datastoreItem>
</file>

<file path=customXml/itemProps668.xml><?xml version="1.0" encoding="utf-8"?>
<ds:datastoreItem xmlns:ds="http://schemas.openxmlformats.org/officeDocument/2006/customXml" ds:itemID="{C0B3C196-FC72-4BD6-8479-481256C7C18D}">
  <ds:schemaRefs>
    <ds:schemaRef ds:uri="http://schemas.microsoft.com/VisualStudio/2011/storyboarding/control"/>
  </ds:schemaRefs>
</ds:datastoreItem>
</file>

<file path=customXml/itemProps669.xml><?xml version="1.0" encoding="utf-8"?>
<ds:datastoreItem xmlns:ds="http://schemas.openxmlformats.org/officeDocument/2006/customXml" ds:itemID="{34124E4F-62C0-4784-B609-ACCF00801927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72885388-6F04-4330-8C6A-74464A2E7409}">
  <ds:schemaRefs>
    <ds:schemaRef ds:uri="http://schemas.microsoft.com/VisualStudio/2011/storyboarding/control"/>
  </ds:schemaRefs>
</ds:datastoreItem>
</file>

<file path=customXml/itemProps670.xml><?xml version="1.0" encoding="utf-8"?>
<ds:datastoreItem xmlns:ds="http://schemas.openxmlformats.org/officeDocument/2006/customXml" ds:itemID="{D7C21B90-0A0C-4527-A285-5D147C367DDD}">
  <ds:schemaRefs>
    <ds:schemaRef ds:uri="http://schemas.microsoft.com/VisualStudio/2011/storyboarding/control"/>
  </ds:schemaRefs>
</ds:datastoreItem>
</file>

<file path=customXml/itemProps671.xml><?xml version="1.0" encoding="utf-8"?>
<ds:datastoreItem xmlns:ds="http://schemas.openxmlformats.org/officeDocument/2006/customXml" ds:itemID="{CBFB76C1-1ABB-4989-B0A2-53308907258B}">
  <ds:schemaRefs>
    <ds:schemaRef ds:uri="http://schemas.microsoft.com/VisualStudio/2011/storyboarding/control"/>
  </ds:schemaRefs>
</ds:datastoreItem>
</file>

<file path=customXml/itemProps672.xml><?xml version="1.0" encoding="utf-8"?>
<ds:datastoreItem xmlns:ds="http://schemas.openxmlformats.org/officeDocument/2006/customXml" ds:itemID="{D57F18C6-26E2-4A18-AAA7-278900838241}">
  <ds:schemaRefs>
    <ds:schemaRef ds:uri="http://schemas.microsoft.com/VisualStudio/2011/storyboarding/control"/>
  </ds:schemaRefs>
</ds:datastoreItem>
</file>

<file path=customXml/itemProps673.xml><?xml version="1.0" encoding="utf-8"?>
<ds:datastoreItem xmlns:ds="http://schemas.openxmlformats.org/officeDocument/2006/customXml" ds:itemID="{F76ADDFF-7050-4B04-9AA7-E9C3D595EEFA}">
  <ds:schemaRefs>
    <ds:schemaRef ds:uri="http://schemas.microsoft.com/VisualStudio/2011/storyboarding/control"/>
  </ds:schemaRefs>
</ds:datastoreItem>
</file>

<file path=customXml/itemProps674.xml><?xml version="1.0" encoding="utf-8"?>
<ds:datastoreItem xmlns:ds="http://schemas.openxmlformats.org/officeDocument/2006/customXml" ds:itemID="{E5C2B328-622A-4EA1-AFDF-EC86B6886AE0}">
  <ds:schemaRefs>
    <ds:schemaRef ds:uri="http://schemas.microsoft.com/VisualStudio/2011/storyboarding/control"/>
  </ds:schemaRefs>
</ds:datastoreItem>
</file>

<file path=customXml/itemProps675.xml><?xml version="1.0" encoding="utf-8"?>
<ds:datastoreItem xmlns:ds="http://schemas.openxmlformats.org/officeDocument/2006/customXml" ds:itemID="{14397897-D62F-453C-9E98-3ECAB5CB6EE0}">
  <ds:schemaRefs>
    <ds:schemaRef ds:uri="http://schemas.microsoft.com/VisualStudio/2011/storyboarding/control"/>
  </ds:schemaRefs>
</ds:datastoreItem>
</file>

<file path=customXml/itemProps676.xml><?xml version="1.0" encoding="utf-8"?>
<ds:datastoreItem xmlns:ds="http://schemas.openxmlformats.org/officeDocument/2006/customXml" ds:itemID="{BEDDB6B2-2E89-4C0F-AE44-273871C1C997}">
  <ds:schemaRefs>
    <ds:schemaRef ds:uri="http://schemas.microsoft.com/VisualStudio/2011/storyboarding/control"/>
  </ds:schemaRefs>
</ds:datastoreItem>
</file>

<file path=customXml/itemProps677.xml><?xml version="1.0" encoding="utf-8"?>
<ds:datastoreItem xmlns:ds="http://schemas.openxmlformats.org/officeDocument/2006/customXml" ds:itemID="{B43861F1-550B-4177-8B80-716DEB6F8C41}">
  <ds:schemaRefs>
    <ds:schemaRef ds:uri="http://schemas.microsoft.com/VisualStudio/2011/storyboarding/control"/>
  </ds:schemaRefs>
</ds:datastoreItem>
</file>

<file path=customXml/itemProps678.xml><?xml version="1.0" encoding="utf-8"?>
<ds:datastoreItem xmlns:ds="http://schemas.openxmlformats.org/officeDocument/2006/customXml" ds:itemID="{6F4CABFC-0AEF-443C-9E4F-CF7B6D75A488}">
  <ds:schemaRefs>
    <ds:schemaRef ds:uri="http://schemas.microsoft.com/VisualStudio/2011/storyboarding/control"/>
  </ds:schemaRefs>
</ds:datastoreItem>
</file>

<file path=customXml/itemProps679.xml><?xml version="1.0" encoding="utf-8"?>
<ds:datastoreItem xmlns:ds="http://schemas.openxmlformats.org/officeDocument/2006/customXml" ds:itemID="{EC535F2A-7098-4B14-B8F8-042DA6D8A43C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C08FADF9-7632-4644-9D7F-5EC789E2A0A8}">
  <ds:schemaRefs>
    <ds:schemaRef ds:uri="http://schemas.microsoft.com/VisualStudio/2011/storyboarding/control"/>
  </ds:schemaRefs>
</ds:datastoreItem>
</file>

<file path=customXml/itemProps680.xml><?xml version="1.0" encoding="utf-8"?>
<ds:datastoreItem xmlns:ds="http://schemas.openxmlformats.org/officeDocument/2006/customXml" ds:itemID="{D2C34F06-F74A-49BC-9C12-D3F516D7B869}">
  <ds:schemaRefs>
    <ds:schemaRef ds:uri="http://schemas.microsoft.com/VisualStudio/2011/storyboarding/control"/>
  </ds:schemaRefs>
</ds:datastoreItem>
</file>

<file path=customXml/itemProps681.xml><?xml version="1.0" encoding="utf-8"?>
<ds:datastoreItem xmlns:ds="http://schemas.openxmlformats.org/officeDocument/2006/customXml" ds:itemID="{FC359662-547A-4218-81B9-C248B3576FDF}">
  <ds:schemaRefs>
    <ds:schemaRef ds:uri="http://schemas.microsoft.com/VisualStudio/2011/storyboarding/control"/>
  </ds:schemaRefs>
</ds:datastoreItem>
</file>

<file path=customXml/itemProps682.xml><?xml version="1.0" encoding="utf-8"?>
<ds:datastoreItem xmlns:ds="http://schemas.openxmlformats.org/officeDocument/2006/customXml" ds:itemID="{4416B261-FEB0-4820-84E2-611E59F5B36A}">
  <ds:schemaRefs>
    <ds:schemaRef ds:uri="http://schemas.microsoft.com/VisualStudio/2011/storyboarding/control"/>
  </ds:schemaRefs>
</ds:datastoreItem>
</file>

<file path=customXml/itemProps683.xml><?xml version="1.0" encoding="utf-8"?>
<ds:datastoreItem xmlns:ds="http://schemas.openxmlformats.org/officeDocument/2006/customXml" ds:itemID="{6DE91CE0-C56C-4A5F-A400-F6C442933B7C}">
  <ds:schemaRefs>
    <ds:schemaRef ds:uri="http://schemas.microsoft.com/VisualStudio/2011/storyboarding/control"/>
  </ds:schemaRefs>
</ds:datastoreItem>
</file>

<file path=customXml/itemProps684.xml><?xml version="1.0" encoding="utf-8"?>
<ds:datastoreItem xmlns:ds="http://schemas.openxmlformats.org/officeDocument/2006/customXml" ds:itemID="{54B4EA78-4431-42AA-B367-24F615CA0048}">
  <ds:schemaRefs>
    <ds:schemaRef ds:uri="http://schemas.microsoft.com/VisualStudio/2011/storyboarding/control"/>
  </ds:schemaRefs>
</ds:datastoreItem>
</file>

<file path=customXml/itemProps685.xml><?xml version="1.0" encoding="utf-8"?>
<ds:datastoreItem xmlns:ds="http://schemas.openxmlformats.org/officeDocument/2006/customXml" ds:itemID="{61B46215-ADB6-4AA4-B234-B1EC2124DF62}">
  <ds:schemaRefs>
    <ds:schemaRef ds:uri="http://schemas.microsoft.com/VisualStudio/2011/storyboarding/control"/>
  </ds:schemaRefs>
</ds:datastoreItem>
</file>

<file path=customXml/itemProps686.xml><?xml version="1.0" encoding="utf-8"?>
<ds:datastoreItem xmlns:ds="http://schemas.openxmlformats.org/officeDocument/2006/customXml" ds:itemID="{BAB1F10F-E955-4233-80C7-C090DAFDBBC1}">
  <ds:schemaRefs>
    <ds:schemaRef ds:uri="http://schemas.microsoft.com/VisualStudio/2011/storyboarding/control"/>
  </ds:schemaRefs>
</ds:datastoreItem>
</file>

<file path=customXml/itemProps687.xml><?xml version="1.0" encoding="utf-8"?>
<ds:datastoreItem xmlns:ds="http://schemas.openxmlformats.org/officeDocument/2006/customXml" ds:itemID="{500D12E2-ECC9-4559-94A4-C705F6F5EEE4}">
  <ds:schemaRefs>
    <ds:schemaRef ds:uri="http://schemas.microsoft.com/VisualStudio/2011/storyboarding/control"/>
  </ds:schemaRefs>
</ds:datastoreItem>
</file>

<file path=customXml/itemProps688.xml><?xml version="1.0" encoding="utf-8"?>
<ds:datastoreItem xmlns:ds="http://schemas.openxmlformats.org/officeDocument/2006/customXml" ds:itemID="{86F51931-2046-4B3B-8001-4D139894E3C5}">
  <ds:schemaRefs>
    <ds:schemaRef ds:uri="http://schemas.microsoft.com/VisualStudio/2011/storyboarding/control"/>
  </ds:schemaRefs>
</ds:datastoreItem>
</file>

<file path=customXml/itemProps689.xml><?xml version="1.0" encoding="utf-8"?>
<ds:datastoreItem xmlns:ds="http://schemas.openxmlformats.org/officeDocument/2006/customXml" ds:itemID="{A2419D04-E838-496E-A927-459D904F04D9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C822BA02-0720-42EF-96FF-BBAED354CB24}">
  <ds:schemaRefs>
    <ds:schemaRef ds:uri="http://schemas.microsoft.com/VisualStudio/2011/storyboarding/control"/>
  </ds:schemaRefs>
</ds:datastoreItem>
</file>

<file path=customXml/itemProps690.xml><?xml version="1.0" encoding="utf-8"?>
<ds:datastoreItem xmlns:ds="http://schemas.openxmlformats.org/officeDocument/2006/customXml" ds:itemID="{6F8F5E1B-F0D2-451B-9426-E0374C562D87}">
  <ds:schemaRefs>
    <ds:schemaRef ds:uri="http://schemas.microsoft.com/VisualStudio/2011/storyboarding/control"/>
  </ds:schemaRefs>
</ds:datastoreItem>
</file>

<file path=customXml/itemProps691.xml><?xml version="1.0" encoding="utf-8"?>
<ds:datastoreItem xmlns:ds="http://schemas.openxmlformats.org/officeDocument/2006/customXml" ds:itemID="{D23724DD-374A-4006-B68A-1E5EF120D7C1}">
  <ds:schemaRefs>
    <ds:schemaRef ds:uri="http://schemas.microsoft.com/VisualStudio/2011/storyboarding/control"/>
  </ds:schemaRefs>
</ds:datastoreItem>
</file>

<file path=customXml/itemProps692.xml><?xml version="1.0" encoding="utf-8"?>
<ds:datastoreItem xmlns:ds="http://schemas.openxmlformats.org/officeDocument/2006/customXml" ds:itemID="{9B0058BE-0264-4F0B-98C8-A8E6E6E2F429}">
  <ds:schemaRefs>
    <ds:schemaRef ds:uri="http://schemas.microsoft.com/VisualStudio/2011/storyboarding/control"/>
  </ds:schemaRefs>
</ds:datastoreItem>
</file>

<file path=customXml/itemProps693.xml><?xml version="1.0" encoding="utf-8"?>
<ds:datastoreItem xmlns:ds="http://schemas.openxmlformats.org/officeDocument/2006/customXml" ds:itemID="{C8779AF2-F2A6-4C61-8DC7-DF618C5BEA33}">
  <ds:schemaRefs>
    <ds:schemaRef ds:uri="http://schemas.microsoft.com/VisualStudio/2011/storyboarding/control"/>
  </ds:schemaRefs>
</ds:datastoreItem>
</file>

<file path=customXml/itemProps694.xml><?xml version="1.0" encoding="utf-8"?>
<ds:datastoreItem xmlns:ds="http://schemas.openxmlformats.org/officeDocument/2006/customXml" ds:itemID="{5A92D3E6-70BE-4A7D-BB6A-564E46B2F8FB}">
  <ds:schemaRefs>
    <ds:schemaRef ds:uri="http://schemas.microsoft.com/VisualStudio/2011/storyboarding/control"/>
  </ds:schemaRefs>
</ds:datastoreItem>
</file>

<file path=customXml/itemProps695.xml><?xml version="1.0" encoding="utf-8"?>
<ds:datastoreItem xmlns:ds="http://schemas.openxmlformats.org/officeDocument/2006/customXml" ds:itemID="{37C9157D-125E-459B-9D6C-CF52080E4377}">
  <ds:schemaRefs>
    <ds:schemaRef ds:uri="http://schemas.microsoft.com/VisualStudio/2011/storyboarding/control"/>
  </ds:schemaRefs>
</ds:datastoreItem>
</file>

<file path=customXml/itemProps696.xml><?xml version="1.0" encoding="utf-8"?>
<ds:datastoreItem xmlns:ds="http://schemas.openxmlformats.org/officeDocument/2006/customXml" ds:itemID="{A97316AE-BB2E-49E3-95C0-52EF4EDB6920}">
  <ds:schemaRefs>
    <ds:schemaRef ds:uri="http://schemas.microsoft.com/VisualStudio/2011/storyboarding/control"/>
  </ds:schemaRefs>
</ds:datastoreItem>
</file>

<file path=customXml/itemProps697.xml><?xml version="1.0" encoding="utf-8"?>
<ds:datastoreItem xmlns:ds="http://schemas.openxmlformats.org/officeDocument/2006/customXml" ds:itemID="{86A1DA7C-2066-416E-A4FD-FF8D35356A52}">
  <ds:schemaRefs>
    <ds:schemaRef ds:uri="http://schemas.microsoft.com/VisualStudio/2011/storyboarding/control"/>
  </ds:schemaRefs>
</ds:datastoreItem>
</file>

<file path=customXml/itemProps698.xml><?xml version="1.0" encoding="utf-8"?>
<ds:datastoreItem xmlns:ds="http://schemas.openxmlformats.org/officeDocument/2006/customXml" ds:itemID="{1BE09980-F78A-4939-B7BD-B16BE2F93820}">
  <ds:schemaRefs>
    <ds:schemaRef ds:uri="http://schemas.microsoft.com/VisualStudio/2011/storyboarding/control"/>
  </ds:schemaRefs>
</ds:datastoreItem>
</file>

<file path=customXml/itemProps699.xml><?xml version="1.0" encoding="utf-8"?>
<ds:datastoreItem xmlns:ds="http://schemas.openxmlformats.org/officeDocument/2006/customXml" ds:itemID="{05600C94-3A1D-4E02-875A-777CA9777FB9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022D4F86-A856-4FE6-9EB1-BEC1522AD52A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4C7B6268-2738-45C0-A3FE-511946EE1FCE}">
  <ds:schemaRefs>
    <ds:schemaRef ds:uri="http://schemas.microsoft.com/VisualStudio/2011/storyboarding/control"/>
  </ds:schemaRefs>
</ds:datastoreItem>
</file>

<file path=customXml/itemProps700.xml><?xml version="1.0" encoding="utf-8"?>
<ds:datastoreItem xmlns:ds="http://schemas.openxmlformats.org/officeDocument/2006/customXml" ds:itemID="{C5E82D49-140C-4D7E-9441-49E3B0360B68}">
  <ds:schemaRefs>
    <ds:schemaRef ds:uri="http://schemas.microsoft.com/VisualStudio/2011/storyboarding/control"/>
  </ds:schemaRefs>
</ds:datastoreItem>
</file>

<file path=customXml/itemProps701.xml><?xml version="1.0" encoding="utf-8"?>
<ds:datastoreItem xmlns:ds="http://schemas.openxmlformats.org/officeDocument/2006/customXml" ds:itemID="{2C9AE782-591F-494C-8659-822099D5BFC5}">
  <ds:schemaRefs>
    <ds:schemaRef ds:uri="http://schemas.microsoft.com/VisualStudio/2011/storyboarding/control"/>
  </ds:schemaRefs>
</ds:datastoreItem>
</file>

<file path=customXml/itemProps702.xml><?xml version="1.0" encoding="utf-8"?>
<ds:datastoreItem xmlns:ds="http://schemas.openxmlformats.org/officeDocument/2006/customXml" ds:itemID="{2FCB90B3-E1BB-4DC0-A13B-B852AF371A43}">
  <ds:schemaRefs>
    <ds:schemaRef ds:uri="http://schemas.microsoft.com/VisualStudio/2011/storyboarding/control"/>
  </ds:schemaRefs>
</ds:datastoreItem>
</file>

<file path=customXml/itemProps703.xml><?xml version="1.0" encoding="utf-8"?>
<ds:datastoreItem xmlns:ds="http://schemas.openxmlformats.org/officeDocument/2006/customXml" ds:itemID="{FFF42C58-35AB-4C77-A2BC-AA53213535B0}">
  <ds:schemaRefs>
    <ds:schemaRef ds:uri="http://schemas.microsoft.com/VisualStudio/2011/storyboarding/control"/>
  </ds:schemaRefs>
</ds:datastoreItem>
</file>

<file path=customXml/itemProps704.xml><?xml version="1.0" encoding="utf-8"?>
<ds:datastoreItem xmlns:ds="http://schemas.openxmlformats.org/officeDocument/2006/customXml" ds:itemID="{AFEBC233-4BFD-4BBF-9C69-844DCBB25502}">
  <ds:schemaRefs>
    <ds:schemaRef ds:uri="http://schemas.microsoft.com/VisualStudio/2011/storyboarding/control"/>
  </ds:schemaRefs>
</ds:datastoreItem>
</file>

<file path=customXml/itemProps705.xml><?xml version="1.0" encoding="utf-8"?>
<ds:datastoreItem xmlns:ds="http://schemas.openxmlformats.org/officeDocument/2006/customXml" ds:itemID="{6E2ECDD6-A48D-4652-8FAF-8CBACDBCD430}">
  <ds:schemaRefs>
    <ds:schemaRef ds:uri="http://schemas.microsoft.com/VisualStudio/2011/storyboarding/control"/>
  </ds:schemaRefs>
</ds:datastoreItem>
</file>

<file path=customXml/itemProps706.xml><?xml version="1.0" encoding="utf-8"?>
<ds:datastoreItem xmlns:ds="http://schemas.openxmlformats.org/officeDocument/2006/customXml" ds:itemID="{20835FCA-BEF4-484A-8639-59C12F7233BA}">
  <ds:schemaRefs>
    <ds:schemaRef ds:uri="http://schemas.microsoft.com/VisualStudio/2011/storyboarding/control"/>
  </ds:schemaRefs>
</ds:datastoreItem>
</file>

<file path=customXml/itemProps707.xml><?xml version="1.0" encoding="utf-8"?>
<ds:datastoreItem xmlns:ds="http://schemas.openxmlformats.org/officeDocument/2006/customXml" ds:itemID="{AFFB1AAE-0E52-4C5A-9D46-D666EAAF4CD6}">
  <ds:schemaRefs>
    <ds:schemaRef ds:uri="http://schemas.microsoft.com/VisualStudio/2011/storyboarding/control"/>
  </ds:schemaRefs>
</ds:datastoreItem>
</file>

<file path=customXml/itemProps708.xml><?xml version="1.0" encoding="utf-8"?>
<ds:datastoreItem xmlns:ds="http://schemas.openxmlformats.org/officeDocument/2006/customXml" ds:itemID="{F90B7E8D-2751-405D-ADC0-7BD5DD74158C}">
  <ds:schemaRefs>
    <ds:schemaRef ds:uri="http://schemas.microsoft.com/VisualStudio/2011/storyboarding/control"/>
  </ds:schemaRefs>
</ds:datastoreItem>
</file>

<file path=customXml/itemProps709.xml><?xml version="1.0" encoding="utf-8"?>
<ds:datastoreItem xmlns:ds="http://schemas.openxmlformats.org/officeDocument/2006/customXml" ds:itemID="{2BF2D264-3104-4708-A163-9CFFE7C0DB7D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8EDDCFBD-F8B6-464A-8B8B-DAA75F4D8C22}">
  <ds:schemaRefs>
    <ds:schemaRef ds:uri="http://schemas.microsoft.com/VisualStudio/2011/storyboarding/control"/>
  </ds:schemaRefs>
</ds:datastoreItem>
</file>

<file path=customXml/itemProps710.xml><?xml version="1.0" encoding="utf-8"?>
<ds:datastoreItem xmlns:ds="http://schemas.openxmlformats.org/officeDocument/2006/customXml" ds:itemID="{7D094DE2-F998-4970-A2FB-31C031F4ABCC}">
  <ds:schemaRefs>
    <ds:schemaRef ds:uri="http://schemas.microsoft.com/VisualStudio/2011/storyboarding/control"/>
  </ds:schemaRefs>
</ds:datastoreItem>
</file>

<file path=customXml/itemProps711.xml><?xml version="1.0" encoding="utf-8"?>
<ds:datastoreItem xmlns:ds="http://schemas.openxmlformats.org/officeDocument/2006/customXml" ds:itemID="{42572EA2-4025-4426-A4B2-7FE4D2F040CB}">
  <ds:schemaRefs>
    <ds:schemaRef ds:uri="http://schemas.microsoft.com/VisualStudio/2011/storyboarding/control"/>
  </ds:schemaRefs>
</ds:datastoreItem>
</file>

<file path=customXml/itemProps712.xml><?xml version="1.0" encoding="utf-8"?>
<ds:datastoreItem xmlns:ds="http://schemas.openxmlformats.org/officeDocument/2006/customXml" ds:itemID="{89D40AFA-9CC4-4F7C-BDF5-B51561219E08}">
  <ds:schemaRefs>
    <ds:schemaRef ds:uri="http://schemas.microsoft.com/VisualStudio/2011/storyboarding/control"/>
  </ds:schemaRefs>
</ds:datastoreItem>
</file>

<file path=customXml/itemProps713.xml><?xml version="1.0" encoding="utf-8"?>
<ds:datastoreItem xmlns:ds="http://schemas.openxmlformats.org/officeDocument/2006/customXml" ds:itemID="{E4223FC3-94E2-4001-A289-79D5AF18F7D3}">
  <ds:schemaRefs>
    <ds:schemaRef ds:uri="http://schemas.microsoft.com/VisualStudio/2011/storyboarding/control"/>
  </ds:schemaRefs>
</ds:datastoreItem>
</file>

<file path=customXml/itemProps714.xml><?xml version="1.0" encoding="utf-8"?>
<ds:datastoreItem xmlns:ds="http://schemas.openxmlformats.org/officeDocument/2006/customXml" ds:itemID="{CEA3E425-CECB-43FC-82BE-04584286CE6A}">
  <ds:schemaRefs>
    <ds:schemaRef ds:uri="http://schemas.microsoft.com/VisualStudio/2011/storyboarding/control"/>
  </ds:schemaRefs>
</ds:datastoreItem>
</file>

<file path=customXml/itemProps715.xml><?xml version="1.0" encoding="utf-8"?>
<ds:datastoreItem xmlns:ds="http://schemas.openxmlformats.org/officeDocument/2006/customXml" ds:itemID="{CEE896F8-7C85-4F46-9915-8BCF655AF2D9}">
  <ds:schemaRefs>
    <ds:schemaRef ds:uri="http://schemas.microsoft.com/VisualStudio/2011/storyboarding/control"/>
  </ds:schemaRefs>
</ds:datastoreItem>
</file>

<file path=customXml/itemProps716.xml><?xml version="1.0" encoding="utf-8"?>
<ds:datastoreItem xmlns:ds="http://schemas.openxmlformats.org/officeDocument/2006/customXml" ds:itemID="{0B221834-2641-4962-9096-0307CA3318F5}">
  <ds:schemaRefs>
    <ds:schemaRef ds:uri="http://schemas.microsoft.com/VisualStudio/2011/storyboarding/control"/>
  </ds:schemaRefs>
</ds:datastoreItem>
</file>

<file path=customXml/itemProps717.xml><?xml version="1.0" encoding="utf-8"?>
<ds:datastoreItem xmlns:ds="http://schemas.openxmlformats.org/officeDocument/2006/customXml" ds:itemID="{52DF0D16-0514-4229-9B70-77A0AD85E7CD}">
  <ds:schemaRefs>
    <ds:schemaRef ds:uri="http://schemas.microsoft.com/VisualStudio/2011/storyboarding/control"/>
  </ds:schemaRefs>
</ds:datastoreItem>
</file>

<file path=customXml/itemProps718.xml><?xml version="1.0" encoding="utf-8"?>
<ds:datastoreItem xmlns:ds="http://schemas.openxmlformats.org/officeDocument/2006/customXml" ds:itemID="{26429364-372D-4D53-BB3D-A4596D79825A}">
  <ds:schemaRefs>
    <ds:schemaRef ds:uri="http://schemas.microsoft.com/VisualStudio/2011/storyboarding/control"/>
  </ds:schemaRefs>
</ds:datastoreItem>
</file>

<file path=customXml/itemProps719.xml><?xml version="1.0" encoding="utf-8"?>
<ds:datastoreItem xmlns:ds="http://schemas.openxmlformats.org/officeDocument/2006/customXml" ds:itemID="{36B46D7F-64E6-44B3-97A5-3EBB51244DF6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02ADBC7A-CF2E-4DEA-98AE-740B7AB9F814}">
  <ds:schemaRefs>
    <ds:schemaRef ds:uri="http://schemas.microsoft.com/VisualStudio/2011/storyboarding/control"/>
  </ds:schemaRefs>
</ds:datastoreItem>
</file>

<file path=customXml/itemProps720.xml><?xml version="1.0" encoding="utf-8"?>
<ds:datastoreItem xmlns:ds="http://schemas.openxmlformats.org/officeDocument/2006/customXml" ds:itemID="{64D67DC4-98DB-4FB5-A460-F39937EA1316}">
  <ds:schemaRefs>
    <ds:schemaRef ds:uri="http://schemas.microsoft.com/VisualStudio/2011/storyboarding/control"/>
  </ds:schemaRefs>
</ds:datastoreItem>
</file>

<file path=customXml/itemProps721.xml><?xml version="1.0" encoding="utf-8"?>
<ds:datastoreItem xmlns:ds="http://schemas.openxmlformats.org/officeDocument/2006/customXml" ds:itemID="{62E35A15-085E-407C-9842-B8FB069259CA}">
  <ds:schemaRefs>
    <ds:schemaRef ds:uri="http://schemas.microsoft.com/VisualStudio/2011/storyboarding/control"/>
  </ds:schemaRefs>
</ds:datastoreItem>
</file>

<file path=customXml/itemProps722.xml><?xml version="1.0" encoding="utf-8"?>
<ds:datastoreItem xmlns:ds="http://schemas.openxmlformats.org/officeDocument/2006/customXml" ds:itemID="{F1D7FF7E-0526-4F11-933E-75838198B464}">
  <ds:schemaRefs>
    <ds:schemaRef ds:uri="http://schemas.microsoft.com/VisualStudio/2011/storyboarding/control"/>
  </ds:schemaRefs>
</ds:datastoreItem>
</file>

<file path=customXml/itemProps723.xml><?xml version="1.0" encoding="utf-8"?>
<ds:datastoreItem xmlns:ds="http://schemas.openxmlformats.org/officeDocument/2006/customXml" ds:itemID="{2A2EF8C4-0F34-46C1-9555-AA0143FAE11C}">
  <ds:schemaRefs>
    <ds:schemaRef ds:uri="http://schemas.microsoft.com/VisualStudio/2011/storyboarding/control"/>
  </ds:schemaRefs>
</ds:datastoreItem>
</file>

<file path=customXml/itemProps724.xml><?xml version="1.0" encoding="utf-8"?>
<ds:datastoreItem xmlns:ds="http://schemas.openxmlformats.org/officeDocument/2006/customXml" ds:itemID="{20598993-DF64-4C13-B3AC-C89C173A10CA}">
  <ds:schemaRefs>
    <ds:schemaRef ds:uri="http://schemas.microsoft.com/VisualStudio/2011/storyboarding/control"/>
  </ds:schemaRefs>
</ds:datastoreItem>
</file>

<file path=customXml/itemProps725.xml><?xml version="1.0" encoding="utf-8"?>
<ds:datastoreItem xmlns:ds="http://schemas.openxmlformats.org/officeDocument/2006/customXml" ds:itemID="{72A5146E-BFDC-4575-8165-14E571297CE1}">
  <ds:schemaRefs>
    <ds:schemaRef ds:uri="http://schemas.microsoft.com/VisualStudio/2011/storyboarding/control"/>
  </ds:schemaRefs>
</ds:datastoreItem>
</file>

<file path=customXml/itemProps726.xml><?xml version="1.0" encoding="utf-8"?>
<ds:datastoreItem xmlns:ds="http://schemas.openxmlformats.org/officeDocument/2006/customXml" ds:itemID="{F3BA1455-0E41-4BD6-AD3A-D395117BBF06}">
  <ds:schemaRefs>
    <ds:schemaRef ds:uri="http://schemas.microsoft.com/VisualStudio/2011/storyboarding/control"/>
  </ds:schemaRefs>
</ds:datastoreItem>
</file>

<file path=customXml/itemProps727.xml><?xml version="1.0" encoding="utf-8"?>
<ds:datastoreItem xmlns:ds="http://schemas.openxmlformats.org/officeDocument/2006/customXml" ds:itemID="{91A9A090-57B4-4725-9F14-21CF8681ACE4}">
  <ds:schemaRefs>
    <ds:schemaRef ds:uri="http://schemas.microsoft.com/VisualStudio/2011/storyboarding/control"/>
  </ds:schemaRefs>
</ds:datastoreItem>
</file>

<file path=customXml/itemProps728.xml><?xml version="1.0" encoding="utf-8"?>
<ds:datastoreItem xmlns:ds="http://schemas.openxmlformats.org/officeDocument/2006/customXml" ds:itemID="{788C1A59-1DB2-4346-9320-3618948CB957}">
  <ds:schemaRefs>
    <ds:schemaRef ds:uri="http://schemas.microsoft.com/VisualStudio/2011/storyboarding/control"/>
  </ds:schemaRefs>
</ds:datastoreItem>
</file>

<file path=customXml/itemProps729.xml><?xml version="1.0" encoding="utf-8"?>
<ds:datastoreItem xmlns:ds="http://schemas.openxmlformats.org/officeDocument/2006/customXml" ds:itemID="{EE434843-030E-4838-9CE4-1794EA8777E3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5ADA171B-A60E-4A6E-BFBC-2D1B92273A45}">
  <ds:schemaRefs>
    <ds:schemaRef ds:uri="http://schemas.microsoft.com/VisualStudio/2011/storyboarding/control"/>
  </ds:schemaRefs>
</ds:datastoreItem>
</file>

<file path=customXml/itemProps730.xml><?xml version="1.0" encoding="utf-8"?>
<ds:datastoreItem xmlns:ds="http://schemas.openxmlformats.org/officeDocument/2006/customXml" ds:itemID="{0B99CE8E-C9B3-46E3-85B5-DC3579B7C1E9}">
  <ds:schemaRefs>
    <ds:schemaRef ds:uri="http://schemas.microsoft.com/VisualStudio/2011/storyboarding/control"/>
  </ds:schemaRefs>
</ds:datastoreItem>
</file>

<file path=customXml/itemProps731.xml><?xml version="1.0" encoding="utf-8"?>
<ds:datastoreItem xmlns:ds="http://schemas.openxmlformats.org/officeDocument/2006/customXml" ds:itemID="{6CDABE90-F820-4CD1-9B55-F0DB9DB63B20}">
  <ds:schemaRefs>
    <ds:schemaRef ds:uri="http://schemas.microsoft.com/VisualStudio/2011/storyboarding/control"/>
  </ds:schemaRefs>
</ds:datastoreItem>
</file>

<file path=customXml/itemProps732.xml><?xml version="1.0" encoding="utf-8"?>
<ds:datastoreItem xmlns:ds="http://schemas.openxmlformats.org/officeDocument/2006/customXml" ds:itemID="{B9E14863-8C4A-4538-982A-AF2965648E60}">
  <ds:schemaRefs>
    <ds:schemaRef ds:uri="http://schemas.microsoft.com/VisualStudio/2011/storyboarding/control"/>
  </ds:schemaRefs>
</ds:datastoreItem>
</file>

<file path=customXml/itemProps733.xml><?xml version="1.0" encoding="utf-8"?>
<ds:datastoreItem xmlns:ds="http://schemas.openxmlformats.org/officeDocument/2006/customXml" ds:itemID="{87946597-2597-4C0B-8D39-05BFE1D93D11}">
  <ds:schemaRefs>
    <ds:schemaRef ds:uri="http://schemas.microsoft.com/VisualStudio/2011/storyboarding/control"/>
  </ds:schemaRefs>
</ds:datastoreItem>
</file>

<file path=customXml/itemProps734.xml><?xml version="1.0" encoding="utf-8"?>
<ds:datastoreItem xmlns:ds="http://schemas.openxmlformats.org/officeDocument/2006/customXml" ds:itemID="{53D43CEB-A6D8-404D-B8EA-421753B88476}">
  <ds:schemaRefs>
    <ds:schemaRef ds:uri="http://schemas.microsoft.com/VisualStudio/2011/storyboarding/control"/>
  </ds:schemaRefs>
</ds:datastoreItem>
</file>

<file path=customXml/itemProps735.xml><?xml version="1.0" encoding="utf-8"?>
<ds:datastoreItem xmlns:ds="http://schemas.openxmlformats.org/officeDocument/2006/customXml" ds:itemID="{E784B8E4-D602-413D-93D6-0D9F3A7673C3}">
  <ds:schemaRefs>
    <ds:schemaRef ds:uri="http://schemas.microsoft.com/VisualStudio/2011/storyboarding/control"/>
  </ds:schemaRefs>
</ds:datastoreItem>
</file>

<file path=customXml/itemProps736.xml><?xml version="1.0" encoding="utf-8"?>
<ds:datastoreItem xmlns:ds="http://schemas.openxmlformats.org/officeDocument/2006/customXml" ds:itemID="{405FE74F-85DF-48B7-AB06-DDA285928085}">
  <ds:schemaRefs>
    <ds:schemaRef ds:uri="http://schemas.microsoft.com/VisualStudio/2011/storyboarding/control"/>
  </ds:schemaRefs>
</ds:datastoreItem>
</file>

<file path=customXml/itemProps737.xml><?xml version="1.0" encoding="utf-8"?>
<ds:datastoreItem xmlns:ds="http://schemas.openxmlformats.org/officeDocument/2006/customXml" ds:itemID="{CA4B937E-43E4-4DE2-AF06-758B73B97B5A}">
  <ds:schemaRefs>
    <ds:schemaRef ds:uri="http://schemas.microsoft.com/VisualStudio/2011/storyboarding/control"/>
  </ds:schemaRefs>
</ds:datastoreItem>
</file>

<file path=customXml/itemProps738.xml><?xml version="1.0" encoding="utf-8"?>
<ds:datastoreItem xmlns:ds="http://schemas.openxmlformats.org/officeDocument/2006/customXml" ds:itemID="{51968CCD-D866-49E6-9C30-FCD7761AD5C9}">
  <ds:schemaRefs>
    <ds:schemaRef ds:uri="http://schemas.microsoft.com/VisualStudio/2011/storyboarding/control"/>
  </ds:schemaRefs>
</ds:datastoreItem>
</file>

<file path=customXml/itemProps739.xml><?xml version="1.0" encoding="utf-8"?>
<ds:datastoreItem xmlns:ds="http://schemas.openxmlformats.org/officeDocument/2006/customXml" ds:itemID="{DC567EAE-113C-4474-889E-3EB255262AEF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9AA2F458-FB1E-4888-94F2-49E00554E171}">
  <ds:schemaRefs>
    <ds:schemaRef ds:uri="http://schemas.microsoft.com/VisualStudio/2011/storyboarding/control"/>
  </ds:schemaRefs>
</ds:datastoreItem>
</file>

<file path=customXml/itemProps740.xml><?xml version="1.0" encoding="utf-8"?>
<ds:datastoreItem xmlns:ds="http://schemas.openxmlformats.org/officeDocument/2006/customXml" ds:itemID="{EB7C2CE0-39AE-4FE2-866B-7FB466684823}">
  <ds:schemaRefs>
    <ds:schemaRef ds:uri="http://schemas.microsoft.com/VisualStudio/2011/storyboarding/control"/>
  </ds:schemaRefs>
</ds:datastoreItem>
</file>

<file path=customXml/itemProps741.xml><?xml version="1.0" encoding="utf-8"?>
<ds:datastoreItem xmlns:ds="http://schemas.openxmlformats.org/officeDocument/2006/customXml" ds:itemID="{F1A652D0-6722-46B8-BF23-CE30EAEE813E}">
  <ds:schemaRefs>
    <ds:schemaRef ds:uri="http://schemas.microsoft.com/VisualStudio/2011/storyboarding/control"/>
  </ds:schemaRefs>
</ds:datastoreItem>
</file>

<file path=customXml/itemProps742.xml><?xml version="1.0" encoding="utf-8"?>
<ds:datastoreItem xmlns:ds="http://schemas.openxmlformats.org/officeDocument/2006/customXml" ds:itemID="{1F31B42F-C031-4F73-8230-DD4598782360}">
  <ds:schemaRefs>
    <ds:schemaRef ds:uri="http://schemas.microsoft.com/VisualStudio/2011/storyboarding/control"/>
  </ds:schemaRefs>
</ds:datastoreItem>
</file>

<file path=customXml/itemProps743.xml><?xml version="1.0" encoding="utf-8"?>
<ds:datastoreItem xmlns:ds="http://schemas.openxmlformats.org/officeDocument/2006/customXml" ds:itemID="{538AD54D-B7C6-4114-A7E3-39909B72FA07}">
  <ds:schemaRefs>
    <ds:schemaRef ds:uri="http://schemas.microsoft.com/VisualStudio/2011/storyboarding/control"/>
  </ds:schemaRefs>
</ds:datastoreItem>
</file>

<file path=customXml/itemProps744.xml><?xml version="1.0" encoding="utf-8"?>
<ds:datastoreItem xmlns:ds="http://schemas.openxmlformats.org/officeDocument/2006/customXml" ds:itemID="{3D231560-2A6D-4A09-BF33-93894EC6D842}">
  <ds:schemaRefs>
    <ds:schemaRef ds:uri="http://schemas.microsoft.com/VisualStudio/2011/storyboarding/control"/>
  </ds:schemaRefs>
</ds:datastoreItem>
</file>

<file path=customXml/itemProps745.xml><?xml version="1.0" encoding="utf-8"?>
<ds:datastoreItem xmlns:ds="http://schemas.openxmlformats.org/officeDocument/2006/customXml" ds:itemID="{DF80A806-19FE-4994-A3B6-D56A65B8CA7B}">
  <ds:schemaRefs>
    <ds:schemaRef ds:uri="http://schemas.microsoft.com/VisualStudio/2011/storyboarding/control"/>
  </ds:schemaRefs>
</ds:datastoreItem>
</file>

<file path=customXml/itemProps746.xml><?xml version="1.0" encoding="utf-8"?>
<ds:datastoreItem xmlns:ds="http://schemas.openxmlformats.org/officeDocument/2006/customXml" ds:itemID="{C68664AD-89A9-4734-8566-DA084181B792}">
  <ds:schemaRefs>
    <ds:schemaRef ds:uri="http://schemas.microsoft.com/VisualStudio/2011/storyboarding/control"/>
  </ds:schemaRefs>
</ds:datastoreItem>
</file>

<file path=customXml/itemProps747.xml><?xml version="1.0" encoding="utf-8"?>
<ds:datastoreItem xmlns:ds="http://schemas.openxmlformats.org/officeDocument/2006/customXml" ds:itemID="{649EEF07-B603-43CF-9E69-5E6438481981}">
  <ds:schemaRefs>
    <ds:schemaRef ds:uri="http://schemas.microsoft.com/VisualStudio/2011/storyboarding/control"/>
  </ds:schemaRefs>
</ds:datastoreItem>
</file>

<file path=customXml/itemProps748.xml><?xml version="1.0" encoding="utf-8"?>
<ds:datastoreItem xmlns:ds="http://schemas.openxmlformats.org/officeDocument/2006/customXml" ds:itemID="{79CFA613-9E91-45E3-9CE2-82D5D41949CC}">
  <ds:schemaRefs>
    <ds:schemaRef ds:uri="http://schemas.microsoft.com/VisualStudio/2011/storyboarding/control"/>
  </ds:schemaRefs>
</ds:datastoreItem>
</file>

<file path=customXml/itemProps749.xml><?xml version="1.0" encoding="utf-8"?>
<ds:datastoreItem xmlns:ds="http://schemas.openxmlformats.org/officeDocument/2006/customXml" ds:itemID="{554E0640-C429-4F62-845B-D297492E7442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CAEDCD23-71AC-43ED-BFE5-D812BC50AA1F}">
  <ds:schemaRefs>
    <ds:schemaRef ds:uri="http://schemas.microsoft.com/VisualStudio/2011/storyboarding/control"/>
  </ds:schemaRefs>
</ds:datastoreItem>
</file>

<file path=customXml/itemProps750.xml><?xml version="1.0" encoding="utf-8"?>
<ds:datastoreItem xmlns:ds="http://schemas.openxmlformats.org/officeDocument/2006/customXml" ds:itemID="{355065A2-520C-4B88-A04F-F989484CB642}">
  <ds:schemaRefs>
    <ds:schemaRef ds:uri="http://schemas.microsoft.com/VisualStudio/2011/storyboarding/control"/>
  </ds:schemaRefs>
</ds:datastoreItem>
</file>

<file path=customXml/itemProps751.xml><?xml version="1.0" encoding="utf-8"?>
<ds:datastoreItem xmlns:ds="http://schemas.openxmlformats.org/officeDocument/2006/customXml" ds:itemID="{2CB6C6FB-73EE-4F32-A07D-598E00FEBBCA}">
  <ds:schemaRefs>
    <ds:schemaRef ds:uri="http://schemas.microsoft.com/VisualStudio/2011/storyboarding/control"/>
  </ds:schemaRefs>
</ds:datastoreItem>
</file>

<file path=customXml/itemProps752.xml><?xml version="1.0" encoding="utf-8"?>
<ds:datastoreItem xmlns:ds="http://schemas.openxmlformats.org/officeDocument/2006/customXml" ds:itemID="{A5EBD512-4329-42E5-BAC3-BB431C517A2A}">
  <ds:schemaRefs>
    <ds:schemaRef ds:uri="http://schemas.microsoft.com/VisualStudio/2011/storyboarding/control"/>
  </ds:schemaRefs>
</ds:datastoreItem>
</file>

<file path=customXml/itemProps753.xml><?xml version="1.0" encoding="utf-8"?>
<ds:datastoreItem xmlns:ds="http://schemas.openxmlformats.org/officeDocument/2006/customXml" ds:itemID="{98201B21-C0A1-4CC9-B6E9-1894016814F0}">
  <ds:schemaRefs>
    <ds:schemaRef ds:uri="http://schemas.microsoft.com/VisualStudio/2011/storyboarding/control"/>
  </ds:schemaRefs>
</ds:datastoreItem>
</file>

<file path=customXml/itemProps754.xml><?xml version="1.0" encoding="utf-8"?>
<ds:datastoreItem xmlns:ds="http://schemas.openxmlformats.org/officeDocument/2006/customXml" ds:itemID="{2A636C34-9B20-4959-9D36-7308AF205822}">
  <ds:schemaRefs>
    <ds:schemaRef ds:uri="http://schemas.microsoft.com/VisualStudio/2011/storyboarding/control"/>
  </ds:schemaRefs>
</ds:datastoreItem>
</file>

<file path=customXml/itemProps755.xml><?xml version="1.0" encoding="utf-8"?>
<ds:datastoreItem xmlns:ds="http://schemas.openxmlformats.org/officeDocument/2006/customXml" ds:itemID="{E0ABB2CC-5819-4143-9CD0-4308DF17B805}">
  <ds:schemaRefs>
    <ds:schemaRef ds:uri="http://schemas.microsoft.com/VisualStudio/2011/storyboarding/control"/>
  </ds:schemaRefs>
</ds:datastoreItem>
</file>

<file path=customXml/itemProps756.xml><?xml version="1.0" encoding="utf-8"?>
<ds:datastoreItem xmlns:ds="http://schemas.openxmlformats.org/officeDocument/2006/customXml" ds:itemID="{5375902F-CF64-4DEA-A390-922E7E582F35}">
  <ds:schemaRefs>
    <ds:schemaRef ds:uri="http://schemas.microsoft.com/VisualStudio/2011/storyboarding/control"/>
  </ds:schemaRefs>
</ds:datastoreItem>
</file>

<file path=customXml/itemProps757.xml><?xml version="1.0" encoding="utf-8"?>
<ds:datastoreItem xmlns:ds="http://schemas.openxmlformats.org/officeDocument/2006/customXml" ds:itemID="{1B22F95E-0ADE-4F3A-99FF-9BAC8E0C13D2}">
  <ds:schemaRefs>
    <ds:schemaRef ds:uri="http://schemas.microsoft.com/VisualStudio/2011/storyboarding/control"/>
  </ds:schemaRefs>
</ds:datastoreItem>
</file>

<file path=customXml/itemProps758.xml><?xml version="1.0" encoding="utf-8"?>
<ds:datastoreItem xmlns:ds="http://schemas.openxmlformats.org/officeDocument/2006/customXml" ds:itemID="{8566C0AF-6762-4CCA-B822-F703553C94F1}">
  <ds:schemaRefs>
    <ds:schemaRef ds:uri="http://schemas.microsoft.com/VisualStudio/2011/storyboarding/control"/>
  </ds:schemaRefs>
</ds:datastoreItem>
</file>

<file path=customXml/itemProps759.xml><?xml version="1.0" encoding="utf-8"?>
<ds:datastoreItem xmlns:ds="http://schemas.openxmlformats.org/officeDocument/2006/customXml" ds:itemID="{805F8599-4C39-44B0-9088-6CF7E3F974C4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F1FEDAA7-7085-4ACE-A0F5-F6A076ED6924}">
  <ds:schemaRefs>
    <ds:schemaRef ds:uri="http://schemas.microsoft.com/VisualStudio/2011/storyboarding/control"/>
  </ds:schemaRefs>
</ds:datastoreItem>
</file>

<file path=customXml/itemProps760.xml><?xml version="1.0" encoding="utf-8"?>
<ds:datastoreItem xmlns:ds="http://schemas.openxmlformats.org/officeDocument/2006/customXml" ds:itemID="{E73C39DD-79E9-4727-B3AF-E8119BBFBC74}">
  <ds:schemaRefs>
    <ds:schemaRef ds:uri="http://schemas.microsoft.com/VisualStudio/2011/storyboarding/control"/>
  </ds:schemaRefs>
</ds:datastoreItem>
</file>

<file path=customXml/itemProps761.xml><?xml version="1.0" encoding="utf-8"?>
<ds:datastoreItem xmlns:ds="http://schemas.openxmlformats.org/officeDocument/2006/customXml" ds:itemID="{0BD21ED1-8468-44EB-B18E-BC313FFBBCEF}">
  <ds:schemaRefs>
    <ds:schemaRef ds:uri="http://schemas.microsoft.com/VisualStudio/2011/storyboarding/control"/>
  </ds:schemaRefs>
</ds:datastoreItem>
</file>

<file path=customXml/itemProps762.xml><?xml version="1.0" encoding="utf-8"?>
<ds:datastoreItem xmlns:ds="http://schemas.openxmlformats.org/officeDocument/2006/customXml" ds:itemID="{D6B8A64D-3C2B-4205-948D-26A27856FE0D}">
  <ds:schemaRefs>
    <ds:schemaRef ds:uri="http://schemas.microsoft.com/VisualStudio/2011/storyboarding/control"/>
  </ds:schemaRefs>
</ds:datastoreItem>
</file>

<file path=customXml/itemProps763.xml><?xml version="1.0" encoding="utf-8"?>
<ds:datastoreItem xmlns:ds="http://schemas.openxmlformats.org/officeDocument/2006/customXml" ds:itemID="{AB809C78-FA69-41DF-8E6C-982A15D77B86}">
  <ds:schemaRefs>
    <ds:schemaRef ds:uri="http://schemas.microsoft.com/VisualStudio/2011/storyboarding/control"/>
  </ds:schemaRefs>
</ds:datastoreItem>
</file>

<file path=customXml/itemProps764.xml><?xml version="1.0" encoding="utf-8"?>
<ds:datastoreItem xmlns:ds="http://schemas.openxmlformats.org/officeDocument/2006/customXml" ds:itemID="{7133B82D-3AA8-43F1-835B-2EB8A25804FC}">
  <ds:schemaRefs>
    <ds:schemaRef ds:uri="http://schemas.microsoft.com/VisualStudio/2011/storyboarding/control"/>
  </ds:schemaRefs>
</ds:datastoreItem>
</file>

<file path=customXml/itemProps765.xml><?xml version="1.0" encoding="utf-8"?>
<ds:datastoreItem xmlns:ds="http://schemas.openxmlformats.org/officeDocument/2006/customXml" ds:itemID="{62A1078C-10B7-4D30-947E-B0F8DD461F6B}">
  <ds:schemaRefs>
    <ds:schemaRef ds:uri="http://schemas.microsoft.com/VisualStudio/2011/storyboarding/control"/>
  </ds:schemaRefs>
</ds:datastoreItem>
</file>

<file path=customXml/itemProps766.xml><?xml version="1.0" encoding="utf-8"?>
<ds:datastoreItem xmlns:ds="http://schemas.openxmlformats.org/officeDocument/2006/customXml" ds:itemID="{B14D7DC3-83A6-40C2-B0AB-EC60756B4EEA}">
  <ds:schemaRefs>
    <ds:schemaRef ds:uri="http://schemas.microsoft.com/VisualStudio/2011/storyboarding/control"/>
  </ds:schemaRefs>
</ds:datastoreItem>
</file>

<file path=customXml/itemProps767.xml><?xml version="1.0" encoding="utf-8"?>
<ds:datastoreItem xmlns:ds="http://schemas.openxmlformats.org/officeDocument/2006/customXml" ds:itemID="{7B25AC62-6C6E-4D05-A4F1-F2D41D6A0D00}">
  <ds:schemaRefs>
    <ds:schemaRef ds:uri="http://schemas.microsoft.com/VisualStudio/2011/storyboarding/control"/>
  </ds:schemaRefs>
</ds:datastoreItem>
</file>

<file path=customXml/itemProps768.xml><?xml version="1.0" encoding="utf-8"?>
<ds:datastoreItem xmlns:ds="http://schemas.openxmlformats.org/officeDocument/2006/customXml" ds:itemID="{C865C690-462D-428D-93E5-936BF940227D}">
  <ds:schemaRefs>
    <ds:schemaRef ds:uri="http://schemas.microsoft.com/VisualStudio/2011/storyboarding/control"/>
  </ds:schemaRefs>
</ds:datastoreItem>
</file>

<file path=customXml/itemProps769.xml><?xml version="1.0" encoding="utf-8"?>
<ds:datastoreItem xmlns:ds="http://schemas.openxmlformats.org/officeDocument/2006/customXml" ds:itemID="{75BA539C-47A4-4D72-BDBE-5CACEB1E1237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353B976C-CD81-476A-BD62-8E5DABDFC6AC}">
  <ds:schemaRefs>
    <ds:schemaRef ds:uri="http://schemas.microsoft.com/VisualStudio/2011/storyboarding/control"/>
  </ds:schemaRefs>
</ds:datastoreItem>
</file>

<file path=customXml/itemProps770.xml><?xml version="1.0" encoding="utf-8"?>
<ds:datastoreItem xmlns:ds="http://schemas.openxmlformats.org/officeDocument/2006/customXml" ds:itemID="{2B7E0FE1-ADFE-45A2-A99A-D52166B35A5A}">
  <ds:schemaRefs>
    <ds:schemaRef ds:uri="http://schemas.microsoft.com/VisualStudio/2011/storyboarding/control"/>
  </ds:schemaRefs>
</ds:datastoreItem>
</file>

<file path=customXml/itemProps771.xml><?xml version="1.0" encoding="utf-8"?>
<ds:datastoreItem xmlns:ds="http://schemas.openxmlformats.org/officeDocument/2006/customXml" ds:itemID="{18A0011D-527D-41F2-A28F-492CF59BB12F}">
  <ds:schemaRefs>
    <ds:schemaRef ds:uri="http://schemas.microsoft.com/VisualStudio/2011/storyboarding/control"/>
  </ds:schemaRefs>
</ds:datastoreItem>
</file>

<file path=customXml/itemProps772.xml><?xml version="1.0" encoding="utf-8"?>
<ds:datastoreItem xmlns:ds="http://schemas.openxmlformats.org/officeDocument/2006/customXml" ds:itemID="{EB71198F-4593-4866-982D-B53AC7E38DFA}">
  <ds:schemaRefs>
    <ds:schemaRef ds:uri="http://schemas.microsoft.com/VisualStudio/2011/storyboarding/control"/>
  </ds:schemaRefs>
</ds:datastoreItem>
</file>

<file path=customXml/itemProps773.xml><?xml version="1.0" encoding="utf-8"?>
<ds:datastoreItem xmlns:ds="http://schemas.openxmlformats.org/officeDocument/2006/customXml" ds:itemID="{630B84CD-7C29-4386-851C-45D525D0C071}">
  <ds:schemaRefs>
    <ds:schemaRef ds:uri="http://schemas.microsoft.com/VisualStudio/2011/storyboarding/control"/>
  </ds:schemaRefs>
</ds:datastoreItem>
</file>

<file path=customXml/itemProps774.xml><?xml version="1.0" encoding="utf-8"?>
<ds:datastoreItem xmlns:ds="http://schemas.openxmlformats.org/officeDocument/2006/customXml" ds:itemID="{C59E90E2-AFD6-4930-B88B-E2682733B7F6}">
  <ds:schemaRefs>
    <ds:schemaRef ds:uri="http://schemas.microsoft.com/VisualStudio/2011/storyboarding/control"/>
  </ds:schemaRefs>
</ds:datastoreItem>
</file>

<file path=customXml/itemProps775.xml><?xml version="1.0" encoding="utf-8"?>
<ds:datastoreItem xmlns:ds="http://schemas.openxmlformats.org/officeDocument/2006/customXml" ds:itemID="{644DE389-F340-477E-8D80-529888BAAC6A}">
  <ds:schemaRefs>
    <ds:schemaRef ds:uri="http://schemas.microsoft.com/VisualStudio/2011/storyboarding/control"/>
  </ds:schemaRefs>
</ds:datastoreItem>
</file>

<file path=customXml/itemProps776.xml><?xml version="1.0" encoding="utf-8"?>
<ds:datastoreItem xmlns:ds="http://schemas.openxmlformats.org/officeDocument/2006/customXml" ds:itemID="{A7FC06BA-E7B0-4684-BBD6-4F3DA364D645}">
  <ds:schemaRefs>
    <ds:schemaRef ds:uri="http://schemas.microsoft.com/VisualStudio/2011/storyboarding/control"/>
  </ds:schemaRefs>
</ds:datastoreItem>
</file>

<file path=customXml/itemProps777.xml><?xml version="1.0" encoding="utf-8"?>
<ds:datastoreItem xmlns:ds="http://schemas.openxmlformats.org/officeDocument/2006/customXml" ds:itemID="{347057D8-7812-4021-A2DF-B0C832E99024}">
  <ds:schemaRefs>
    <ds:schemaRef ds:uri="http://schemas.microsoft.com/VisualStudio/2011/storyboarding/control"/>
  </ds:schemaRefs>
</ds:datastoreItem>
</file>

<file path=customXml/itemProps778.xml><?xml version="1.0" encoding="utf-8"?>
<ds:datastoreItem xmlns:ds="http://schemas.openxmlformats.org/officeDocument/2006/customXml" ds:itemID="{16D74B1A-A37E-4FC7-B660-2D2EE6EE090D}">
  <ds:schemaRefs>
    <ds:schemaRef ds:uri="http://schemas.microsoft.com/VisualStudio/2011/storyboarding/control"/>
  </ds:schemaRefs>
</ds:datastoreItem>
</file>

<file path=customXml/itemProps779.xml><?xml version="1.0" encoding="utf-8"?>
<ds:datastoreItem xmlns:ds="http://schemas.openxmlformats.org/officeDocument/2006/customXml" ds:itemID="{2A8C6BF8-F82A-4317-ADBC-BF3C5E6512AA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16793A46-AF00-4F04-8B53-79F866747FB5}">
  <ds:schemaRefs>
    <ds:schemaRef ds:uri="http://schemas.microsoft.com/VisualStudio/2011/storyboarding/control"/>
  </ds:schemaRefs>
</ds:datastoreItem>
</file>

<file path=customXml/itemProps780.xml><?xml version="1.0" encoding="utf-8"?>
<ds:datastoreItem xmlns:ds="http://schemas.openxmlformats.org/officeDocument/2006/customXml" ds:itemID="{C4E0BE67-3E5E-4374-8D55-FAF8AAB051F0}">
  <ds:schemaRefs>
    <ds:schemaRef ds:uri="http://schemas.microsoft.com/VisualStudio/2011/storyboarding/control"/>
  </ds:schemaRefs>
</ds:datastoreItem>
</file>

<file path=customXml/itemProps781.xml><?xml version="1.0" encoding="utf-8"?>
<ds:datastoreItem xmlns:ds="http://schemas.openxmlformats.org/officeDocument/2006/customXml" ds:itemID="{58D7EA18-5402-49D0-AA98-6DE11DA8BAAA}">
  <ds:schemaRefs>
    <ds:schemaRef ds:uri="http://schemas.microsoft.com/VisualStudio/2011/storyboarding/control"/>
  </ds:schemaRefs>
</ds:datastoreItem>
</file>

<file path=customXml/itemProps782.xml><?xml version="1.0" encoding="utf-8"?>
<ds:datastoreItem xmlns:ds="http://schemas.openxmlformats.org/officeDocument/2006/customXml" ds:itemID="{A7CEC503-9633-4DB4-96E6-59E430B9A1D1}">
  <ds:schemaRefs>
    <ds:schemaRef ds:uri="http://schemas.microsoft.com/VisualStudio/2011/storyboarding/control"/>
  </ds:schemaRefs>
</ds:datastoreItem>
</file>

<file path=customXml/itemProps783.xml><?xml version="1.0" encoding="utf-8"?>
<ds:datastoreItem xmlns:ds="http://schemas.openxmlformats.org/officeDocument/2006/customXml" ds:itemID="{9E7C28D0-CF22-4C76-8579-C551A9D2F29F}">
  <ds:schemaRefs>
    <ds:schemaRef ds:uri="http://schemas.microsoft.com/VisualStudio/2011/storyboarding/control"/>
  </ds:schemaRefs>
</ds:datastoreItem>
</file>

<file path=customXml/itemProps784.xml><?xml version="1.0" encoding="utf-8"?>
<ds:datastoreItem xmlns:ds="http://schemas.openxmlformats.org/officeDocument/2006/customXml" ds:itemID="{76A53817-BB81-409D-BFCC-510713623F13}">
  <ds:schemaRefs>
    <ds:schemaRef ds:uri="http://schemas.microsoft.com/VisualStudio/2011/storyboarding/control"/>
  </ds:schemaRefs>
</ds:datastoreItem>
</file>

<file path=customXml/itemProps785.xml><?xml version="1.0" encoding="utf-8"?>
<ds:datastoreItem xmlns:ds="http://schemas.openxmlformats.org/officeDocument/2006/customXml" ds:itemID="{324C8AE8-CA53-426D-8B0A-0202F8487C13}">
  <ds:schemaRefs>
    <ds:schemaRef ds:uri="http://schemas.microsoft.com/VisualStudio/2011/storyboarding/control"/>
  </ds:schemaRefs>
</ds:datastoreItem>
</file>

<file path=customXml/itemProps786.xml><?xml version="1.0" encoding="utf-8"?>
<ds:datastoreItem xmlns:ds="http://schemas.openxmlformats.org/officeDocument/2006/customXml" ds:itemID="{4CFC6CEB-A673-4212-857E-AC474DAF95DE}">
  <ds:schemaRefs>
    <ds:schemaRef ds:uri="http://schemas.microsoft.com/VisualStudio/2011/storyboarding/control"/>
  </ds:schemaRefs>
</ds:datastoreItem>
</file>

<file path=customXml/itemProps787.xml><?xml version="1.0" encoding="utf-8"?>
<ds:datastoreItem xmlns:ds="http://schemas.openxmlformats.org/officeDocument/2006/customXml" ds:itemID="{28D7532D-B721-4E4B-8CB2-32A53CCDA930}">
  <ds:schemaRefs>
    <ds:schemaRef ds:uri="http://schemas.microsoft.com/VisualStudio/2011/storyboarding/control"/>
  </ds:schemaRefs>
</ds:datastoreItem>
</file>

<file path=customXml/itemProps788.xml><?xml version="1.0" encoding="utf-8"?>
<ds:datastoreItem xmlns:ds="http://schemas.openxmlformats.org/officeDocument/2006/customXml" ds:itemID="{CBD4BA17-2951-4C8D-911B-F2AB847B8956}">
  <ds:schemaRefs>
    <ds:schemaRef ds:uri="http://schemas.microsoft.com/VisualStudio/2011/storyboarding/control"/>
  </ds:schemaRefs>
</ds:datastoreItem>
</file>

<file path=customXml/itemProps789.xml><?xml version="1.0" encoding="utf-8"?>
<ds:datastoreItem xmlns:ds="http://schemas.openxmlformats.org/officeDocument/2006/customXml" ds:itemID="{2EC70854-5828-4BC1-830D-E4868D0C0B1F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76BEBCAE-81F7-466D-8E67-412B29463467}">
  <ds:schemaRefs>
    <ds:schemaRef ds:uri="http://schemas.microsoft.com/VisualStudio/2011/storyboarding/control"/>
  </ds:schemaRefs>
</ds:datastoreItem>
</file>

<file path=customXml/itemProps790.xml><?xml version="1.0" encoding="utf-8"?>
<ds:datastoreItem xmlns:ds="http://schemas.openxmlformats.org/officeDocument/2006/customXml" ds:itemID="{3C56E343-678B-4F9B-BA89-C213C5998CB5}">
  <ds:schemaRefs>
    <ds:schemaRef ds:uri="http://schemas.microsoft.com/VisualStudio/2011/storyboarding/control"/>
  </ds:schemaRefs>
</ds:datastoreItem>
</file>

<file path=customXml/itemProps791.xml><?xml version="1.0" encoding="utf-8"?>
<ds:datastoreItem xmlns:ds="http://schemas.openxmlformats.org/officeDocument/2006/customXml" ds:itemID="{92159C57-6B63-4EAD-9636-7C33D3E07665}">
  <ds:schemaRefs>
    <ds:schemaRef ds:uri="http://schemas.microsoft.com/VisualStudio/2011/storyboarding/control"/>
  </ds:schemaRefs>
</ds:datastoreItem>
</file>

<file path=customXml/itemProps792.xml><?xml version="1.0" encoding="utf-8"?>
<ds:datastoreItem xmlns:ds="http://schemas.openxmlformats.org/officeDocument/2006/customXml" ds:itemID="{A823B037-3AD1-409C-82AA-D8E19677692F}">
  <ds:schemaRefs>
    <ds:schemaRef ds:uri="http://schemas.microsoft.com/VisualStudio/2011/storyboarding/control"/>
  </ds:schemaRefs>
</ds:datastoreItem>
</file>

<file path=customXml/itemProps793.xml><?xml version="1.0" encoding="utf-8"?>
<ds:datastoreItem xmlns:ds="http://schemas.openxmlformats.org/officeDocument/2006/customXml" ds:itemID="{57B4CAE1-B5AE-4E50-A70B-60BA4544DD46}">
  <ds:schemaRefs>
    <ds:schemaRef ds:uri="http://schemas.microsoft.com/VisualStudio/2011/storyboarding/control"/>
  </ds:schemaRefs>
</ds:datastoreItem>
</file>

<file path=customXml/itemProps794.xml><?xml version="1.0" encoding="utf-8"?>
<ds:datastoreItem xmlns:ds="http://schemas.openxmlformats.org/officeDocument/2006/customXml" ds:itemID="{52C189B8-DA57-42CA-9A95-C7CC340123AF}">
  <ds:schemaRefs>
    <ds:schemaRef ds:uri="http://schemas.microsoft.com/VisualStudio/2011/storyboarding/control"/>
  </ds:schemaRefs>
</ds:datastoreItem>
</file>

<file path=customXml/itemProps795.xml><?xml version="1.0" encoding="utf-8"?>
<ds:datastoreItem xmlns:ds="http://schemas.openxmlformats.org/officeDocument/2006/customXml" ds:itemID="{E4F0BA23-1943-4747-934D-13FD5EECA5D5}">
  <ds:schemaRefs>
    <ds:schemaRef ds:uri="http://schemas.microsoft.com/VisualStudio/2011/storyboarding/control"/>
  </ds:schemaRefs>
</ds:datastoreItem>
</file>

<file path=customXml/itemProps796.xml><?xml version="1.0" encoding="utf-8"?>
<ds:datastoreItem xmlns:ds="http://schemas.openxmlformats.org/officeDocument/2006/customXml" ds:itemID="{EDF693C3-0508-4980-9195-8DC32BF2BB12}">
  <ds:schemaRefs>
    <ds:schemaRef ds:uri="http://schemas.microsoft.com/VisualStudio/2011/storyboarding/control"/>
  </ds:schemaRefs>
</ds:datastoreItem>
</file>

<file path=customXml/itemProps797.xml><?xml version="1.0" encoding="utf-8"?>
<ds:datastoreItem xmlns:ds="http://schemas.openxmlformats.org/officeDocument/2006/customXml" ds:itemID="{2529AEBF-6B70-4CE0-B32A-F80D1ED7B43E}">
  <ds:schemaRefs>
    <ds:schemaRef ds:uri="http://schemas.microsoft.com/VisualStudio/2011/storyboarding/control"/>
  </ds:schemaRefs>
</ds:datastoreItem>
</file>

<file path=customXml/itemProps798.xml><?xml version="1.0" encoding="utf-8"?>
<ds:datastoreItem xmlns:ds="http://schemas.openxmlformats.org/officeDocument/2006/customXml" ds:itemID="{713116E1-A6F3-4746-9F27-22CFBBDEF648}">
  <ds:schemaRefs>
    <ds:schemaRef ds:uri="http://schemas.microsoft.com/VisualStudio/2011/storyboarding/control"/>
  </ds:schemaRefs>
</ds:datastoreItem>
</file>

<file path=customXml/itemProps799.xml><?xml version="1.0" encoding="utf-8"?>
<ds:datastoreItem xmlns:ds="http://schemas.openxmlformats.org/officeDocument/2006/customXml" ds:itemID="{8A3744D8-3E9C-46DF-BD3D-FA913B5096F6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AF52557E-1E43-4836-B536-B43E4FE5B992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76AF607B-2353-43BF-833A-AA3B8970E8F1}">
  <ds:schemaRefs>
    <ds:schemaRef ds:uri="http://schemas.microsoft.com/VisualStudio/2011/storyboarding/control"/>
  </ds:schemaRefs>
</ds:datastoreItem>
</file>

<file path=customXml/itemProps800.xml><?xml version="1.0" encoding="utf-8"?>
<ds:datastoreItem xmlns:ds="http://schemas.openxmlformats.org/officeDocument/2006/customXml" ds:itemID="{A4A8EB9C-991C-4DAD-98B8-E1B92492FB39}">
  <ds:schemaRefs>
    <ds:schemaRef ds:uri="http://schemas.microsoft.com/VisualStudio/2011/storyboarding/control"/>
  </ds:schemaRefs>
</ds:datastoreItem>
</file>

<file path=customXml/itemProps801.xml><?xml version="1.0" encoding="utf-8"?>
<ds:datastoreItem xmlns:ds="http://schemas.openxmlformats.org/officeDocument/2006/customXml" ds:itemID="{54E7877B-EEA7-4DFE-B5D5-38DE660F81E0}">
  <ds:schemaRefs>
    <ds:schemaRef ds:uri="http://schemas.microsoft.com/VisualStudio/2011/storyboarding/control"/>
  </ds:schemaRefs>
</ds:datastoreItem>
</file>

<file path=customXml/itemProps802.xml><?xml version="1.0" encoding="utf-8"?>
<ds:datastoreItem xmlns:ds="http://schemas.openxmlformats.org/officeDocument/2006/customXml" ds:itemID="{3329C6CE-3E6A-4ABE-A1B3-F359C9782DB0}">
  <ds:schemaRefs>
    <ds:schemaRef ds:uri="http://schemas.microsoft.com/VisualStudio/2011/storyboarding/control"/>
  </ds:schemaRefs>
</ds:datastoreItem>
</file>

<file path=customXml/itemProps803.xml><?xml version="1.0" encoding="utf-8"?>
<ds:datastoreItem xmlns:ds="http://schemas.openxmlformats.org/officeDocument/2006/customXml" ds:itemID="{0B12361E-4E16-47AB-84E1-4DDEEACBA0C6}">
  <ds:schemaRefs>
    <ds:schemaRef ds:uri="http://schemas.microsoft.com/VisualStudio/2011/storyboarding/control"/>
  </ds:schemaRefs>
</ds:datastoreItem>
</file>

<file path=customXml/itemProps804.xml><?xml version="1.0" encoding="utf-8"?>
<ds:datastoreItem xmlns:ds="http://schemas.openxmlformats.org/officeDocument/2006/customXml" ds:itemID="{C3EC6473-EF06-42F1-93FA-B8E2559B8136}">
  <ds:schemaRefs>
    <ds:schemaRef ds:uri="http://schemas.microsoft.com/VisualStudio/2011/storyboarding/control"/>
  </ds:schemaRefs>
</ds:datastoreItem>
</file>

<file path=customXml/itemProps805.xml><?xml version="1.0" encoding="utf-8"?>
<ds:datastoreItem xmlns:ds="http://schemas.openxmlformats.org/officeDocument/2006/customXml" ds:itemID="{EDBBF07B-535A-4723-A698-DBDEED8549A3}">
  <ds:schemaRefs>
    <ds:schemaRef ds:uri="http://schemas.microsoft.com/VisualStudio/2011/storyboarding/control"/>
  </ds:schemaRefs>
</ds:datastoreItem>
</file>

<file path=customXml/itemProps806.xml><?xml version="1.0" encoding="utf-8"?>
<ds:datastoreItem xmlns:ds="http://schemas.openxmlformats.org/officeDocument/2006/customXml" ds:itemID="{DC0AF198-8C1C-4E0A-A762-4587D0D1A743}">
  <ds:schemaRefs>
    <ds:schemaRef ds:uri="http://schemas.microsoft.com/VisualStudio/2011/storyboarding/control"/>
  </ds:schemaRefs>
</ds:datastoreItem>
</file>

<file path=customXml/itemProps807.xml><?xml version="1.0" encoding="utf-8"?>
<ds:datastoreItem xmlns:ds="http://schemas.openxmlformats.org/officeDocument/2006/customXml" ds:itemID="{DB4BEFB9-2E39-46A6-BD69-5FC72F4110F6}">
  <ds:schemaRefs>
    <ds:schemaRef ds:uri="http://schemas.microsoft.com/VisualStudio/2011/storyboarding/control"/>
  </ds:schemaRefs>
</ds:datastoreItem>
</file>

<file path=customXml/itemProps808.xml><?xml version="1.0" encoding="utf-8"?>
<ds:datastoreItem xmlns:ds="http://schemas.openxmlformats.org/officeDocument/2006/customXml" ds:itemID="{B5124824-D620-4A74-8D1B-65C6584EC4C9}">
  <ds:schemaRefs>
    <ds:schemaRef ds:uri="http://schemas.microsoft.com/VisualStudio/2011/storyboarding/control"/>
  </ds:schemaRefs>
</ds:datastoreItem>
</file>

<file path=customXml/itemProps809.xml><?xml version="1.0" encoding="utf-8"?>
<ds:datastoreItem xmlns:ds="http://schemas.openxmlformats.org/officeDocument/2006/customXml" ds:itemID="{96A171B4-CD00-4FC7-98D9-9558E6B79DA9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ABCCD3CD-5BEB-4E7F-AB81-D39A5BA03994}">
  <ds:schemaRefs>
    <ds:schemaRef ds:uri="http://schemas.microsoft.com/VisualStudio/2011/storyboarding/control"/>
  </ds:schemaRefs>
</ds:datastoreItem>
</file>

<file path=customXml/itemProps810.xml><?xml version="1.0" encoding="utf-8"?>
<ds:datastoreItem xmlns:ds="http://schemas.openxmlformats.org/officeDocument/2006/customXml" ds:itemID="{AC4AE0D7-C519-46A0-9C7F-CCEA6A198675}">
  <ds:schemaRefs>
    <ds:schemaRef ds:uri="http://schemas.microsoft.com/VisualStudio/2011/storyboarding/control"/>
  </ds:schemaRefs>
</ds:datastoreItem>
</file>

<file path=customXml/itemProps811.xml><?xml version="1.0" encoding="utf-8"?>
<ds:datastoreItem xmlns:ds="http://schemas.openxmlformats.org/officeDocument/2006/customXml" ds:itemID="{E5557E6D-0520-4CF0-A4FB-DF6FE8C76666}">
  <ds:schemaRefs>
    <ds:schemaRef ds:uri="http://schemas.microsoft.com/VisualStudio/2011/storyboarding/control"/>
  </ds:schemaRefs>
</ds:datastoreItem>
</file>

<file path=customXml/itemProps812.xml><?xml version="1.0" encoding="utf-8"?>
<ds:datastoreItem xmlns:ds="http://schemas.openxmlformats.org/officeDocument/2006/customXml" ds:itemID="{D67AF933-8BFD-47C9-B336-45D87B659C68}">
  <ds:schemaRefs>
    <ds:schemaRef ds:uri="http://schemas.microsoft.com/VisualStudio/2011/storyboarding/control"/>
  </ds:schemaRefs>
</ds:datastoreItem>
</file>

<file path=customXml/itemProps813.xml><?xml version="1.0" encoding="utf-8"?>
<ds:datastoreItem xmlns:ds="http://schemas.openxmlformats.org/officeDocument/2006/customXml" ds:itemID="{F535B2E5-9030-472E-9748-6688CCA1901A}">
  <ds:schemaRefs>
    <ds:schemaRef ds:uri="http://schemas.microsoft.com/VisualStudio/2011/storyboarding/control"/>
  </ds:schemaRefs>
</ds:datastoreItem>
</file>

<file path=customXml/itemProps814.xml><?xml version="1.0" encoding="utf-8"?>
<ds:datastoreItem xmlns:ds="http://schemas.openxmlformats.org/officeDocument/2006/customXml" ds:itemID="{49EB2D5A-D253-4F14-A54A-ED3D2F6450DC}">
  <ds:schemaRefs>
    <ds:schemaRef ds:uri="http://schemas.microsoft.com/VisualStudio/2011/storyboarding/control"/>
  </ds:schemaRefs>
</ds:datastoreItem>
</file>

<file path=customXml/itemProps815.xml><?xml version="1.0" encoding="utf-8"?>
<ds:datastoreItem xmlns:ds="http://schemas.openxmlformats.org/officeDocument/2006/customXml" ds:itemID="{EC64DA90-5637-48C7-8074-9E5129BFA3B5}">
  <ds:schemaRefs>
    <ds:schemaRef ds:uri="http://schemas.microsoft.com/VisualStudio/2011/storyboarding/control"/>
  </ds:schemaRefs>
</ds:datastoreItem>
</file>

<file path=customXml/itemProps816.xml><?xml version="1.0" encoding="utf-8"?>
<ds:datastoreItem xmlns:ds="http://schemas.openxmlformats.org/officeDocument/2006/customXml" ds:itemID="{6130BB9E-6D5A-4AD3-A114-6BF38AA526BF}">
  <ds:schemaRefs>
    <ds:schemaRef ds:uri="http://schemas.microsoft.com/VisualStudio/2011/storyboarding/control"/>
  </ds:schemaRefs>
</ds:datastoreItem>
</file>

<file path=customXml/itemProps817.xml><?xml version="1.0" encoding="utf-8"?>
<ds:datastoreItem xmlns:ds="http://schemas.openxmlformats.org/officeDocument/2006/customXml" ds:itemID="{792A34CF-7973-4BE4-B2C3-733C84392937}">
  <ds:schemaRefs>
    <ds:schemaRef ds:uri="http://schemas.microsoft.com/VisualStudio/2011/storyboarding/control"/>
  </ds:schemaRefs>
</ds:datastoreItem>
</file>

<file path=customXml/itemProps818.xml><?xml version="1.0" encoding="utf-8"?>
<ds:datastoreItem xmlns:ds="http://schemas.openxmlformats.org/officeDocument/2006/customXml" ds:itemID="{17B64FF0-E481-4FDD-BD84-7AE6A87D8F41}">
  <ds:schemaRefs>
    <ds:schemaRef ds:uri="http://schemas.microsoft.com/VisualStudio/2011/storyboarding/control"/>
  </ds:schemaRefs>
</ds:datastoreItem>
</file>

<file path=customXml/itemProps819.xml><?xml version="1.0" encoding="utf-8"?>
<ds:datastoreItem xmlns:ds="http://schemas.openxmlformats.org/officeDocument/2006/customXml" ds:itemID="{6EEBF5BA-DA7D-49F7-B933-66FE46BCFA29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119772DB-AC59-4BFD-AD66-074ED0670E41}">
  <ds:schemaRefs>
    <ds:schemaRef ds:uri="http://schemas.microsoft.com/VisualStudio/2011/storyboarding/control"/>
  </ds:schemaRefs>
</ds:datastoreItem>
</file>

<file path=customXml/itemProps820.xml><?xml version="1.0" encoding="utf-8"?>
<ds:datastoreItem xmlns:ds="http://schemas.openxmlformats.org/officeDocument/2006/customXml" ds:itemID="{25A7D23D-334F-48D2-9A6F-3C022C2E9A2B}">
  <ds:schemaRefs>
    <ds:schemaRef ds:uri="http://schemas.microsoft.com/VisualStudio/2011/storyboarding/control"/>
  </ds:schemaRefs>
</ds:datastoreItem>
</file>

<file path=customXml/itemProps821.xml><?xml version="1.0" encoding="utf-8"?>
<ds:datastoreItem xmlns:ds="http://schemas.openxmlformats.org/officeDocument/2006/customXml" ds:itemID="{B0A4A002-091D-496E-AFE7-AED45A62F41D}">
  <ds:schemaRefs>
    <ds:schemaRef ds:uri="http://schemas.microsoft.com/VisualStudio/2011/storyboarding/control"/>
  </ds:schemaRefs>
</ds:datastoreItem>
</file>

<file path=customXml/itemProps822.xml><?xml version="1.0" encoding="utf-8"?>
<ds:datastoreItem xmlns:ds="http://schemas.openxmlformats.org/officeDocument/2006/customXml" ds:itemID="{B2B5FF64-2845-43A2-A386-837AA3BF7C59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6E9512E9-5676-4E56-8465-25FD8D671980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262E05D7-D9EE-4383-881A-10F43BF2276A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1790F9A7-BE6B-4A01-B40B-2BC9340A782F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AE6BE011-FF3E-427F-AA40-9D49BB050980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2605643B-E8A6-458C-B250-B960DBC2D838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0A835978-EB77-43C4-B7A5-CA2A22BA6004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4BEB6B8D-D798-46EB-A2D9-CEAC088FDE7D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30CCC429-2947-4D26-8335-7775668AC323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22971D7A-F845-4DFA-BCD7-DCDFE43B6334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B37C2430-703D-4534-8573-3F38BD59AEEB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21F3402C-ACD9-4D11-9D46-6E408B0B39FD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891319C6-A27A-416B-8D34-D7016105DB2E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6E332D9E-8C50-4369-B713-92A9B31E22C5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A5149D89-1343-48B6-AC80-0F9C68E774DF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21B80C67-1468-4428-A22F-FD1848D72A87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76BC24A8-B449-43FF-AD2E-EDF264BC177F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57F70E75-12CD-4FA5-BCEE-E7ED91D3452E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8E31D1F7-112B-4470-AF11-ABB5C785BCC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WSC2015_TP09_marathon_skills_2015_wireframe_actual</Template>
  <TotalTime>0</TotalTime>
  <Words>2071</Words>
  <Application>Microsoft Office PowerPoint</Application>
  <PresentationFormat>Widescreen</PresentationFormat>
  <Paragraphs>1261</Paragraphs>
  <Slides>24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宋体</vt:lpstr>
      <vt:lpstr>Arial</vt:lpstr>
      <vt:lpstr>Calibri</vt:lpstr>
      <vt:lpstr>Segoe UI</vt:lpstr>
      <vt:lpstr>Segoe UI Semibold</vt:lpstr>
      <vt:lpstr>Verdana</vt:lpstr>
      <vt:lpstr>Webdings</vt:lpstr>
      <vt:lpstr>Office Theme</vt:lpstr>
      <vt:lpstr>Main Screen</vt:lpstr>
      <vt:lpstr>Visitor Menu</vt:lpstr>
      <vt:lpstr>Teams Main</vt:lpstr>
      <vt:lpstr>Teams Main</vt:lpstr>
      <vt:lpstr>Team Detail</vt:lpstr>
      <vt:lpstr>Team Detail</vt:lpstr>
      <vt:lpstr>Team Detail</vt:lpstr>
      <vt:lpstr>Players Main</vt:lpstr>
      <vt:lpstr>Player Detail</vt:lpstr>
      <vt:lpstr>Matchup List</vt:lpstr>
      <vt:lpstr>Matchup Detail</vt:lpstr>
      <vt:lpstr>Matchup Detail</vt:lpstr>
      <vt:lpstr>Matchup Detail</vt:lpstr>
      <vt:lpstr>Photos</vt:lpstr>
      <vt:lpstr>Admin Login</vt:lpstr>
      <vt:lpstr>Event Administrator Menu</vt:lpstr>
      <vt:lpstr>Technical Administrator Menu</vt:lpstr>
      <vt:lpstr>Manage Seasons</vt:lpstr>
      <vt:lpstr>Manage Matchups</vt:lpstr>
      <vt:lpstr>Manage Matchups</vt:lpstr>
      <vt:lpstr>Add a new matchup for regular season</vt:lpstr>
      <vt:lpstr>Manage Teams</vt:lpstr>
      <vt:lpstr>Manage Players</vt:lpstr>
      <vt:lpstr>Team 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2015-09-15T08:36:55Z</dcterms:created>
  <dcterms:modified xsi:type="dcterms:W3CDTF">2017-05-11T09:14:54Z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