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58" r:id="rId4"/>
    <p:sldId id="260" r:id="rId5"/>
    <p:sldId id="262" r:id="rId6"/>
    <p:sldId id="266" r:id="rId7"/>
    <p:sldId id="264" r:id="rId8"/>
    <p:sldId id="263" r:id="rId9"/>
    <p:sldId id="271" r:id="rId10"/>
    <p:sldId id="273" r:id="rId11"/>
    <p:sldId id="272" r:id="rId12"/>
    <p:sldId id="268" r:id="rId13"/>
    <p:sldId id="270" r:id="rId14"/>
    <p:sldId id="257" r:id="rId15"/>
    <p:sldId id="269" r:id="rId16"/>
    <p:sldId id="274" r:id="rId17"/>
    <p:sldId id="25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71A47-4F85-FE42-BCE3-41BE9B42768C}" type="datetimeFigureOut">
              <a:rPr lang="en-US" smtClean="0"/>
              <a:t>09/12/13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8C6D-1406-174A-B07B-1B750CBD16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578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C230F-055F-DC4C-B322-4A7435B11A6B}" type="datetimeFigureOut">
              <a:rPr lang="en-US" smtClean="0"/>
              <a:t>09/12/13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E450F-46C0-344B-A58F-53D8973F0E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6552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87E7-B9D5-064C-8780-50C120B3531C}" type="datetime1">
              <a:rPr lang="es-ES" smtClean="0"/>
              <a:t>09/12/13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4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4134-62A1-6646-B85A-0C9E266499D9}" type="datetime1">
              <a:rPr lang="es-ES" smtClean="0"/>
              <a:t>09/12/13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5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803E-B66A-5B41-ACE1-6EE4058F402C}" type="datetime1">
              <a:rPr lang="es-ES" smtClean="0"/>
              <a:t>09/12/13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49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56B2-2D07-4049-A260-37B15814BA7A}" type="datetime1">
              <a:rPr lang="es-ES" smtClean="0"/>
              <a:t>09/12/13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4328-ED5E-364B-95F8-6F1B408C5554}" type="datetime1">
              <a:rPr lang="es-ES" smtClean="0"/>
              <a:t>09/12/13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7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552-2649-6E4E-A2D3-5AA0D010415B}" type="datetime1">
              <a:rPr lang="es-ES" smtClean="0"/>
              <a:t>09/12/13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2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DD4F-C99F-D24B-AA2C-935BB6A657A2}" type="datetime1">
              <a:rPr lang="es-ES" smtClean="0"/>
              <a:t>09/12/13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1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2820-7B8E-3045-A8C7-260BC3A9C97A}" type="datetime1">
              <a:rPr lang="es-ES" smtClean="0"/>
              <a:t>09/12/13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237F-D4EF-8846-94BA-4C1A856AE1BA}" type="datetime1">
              <a:rPr lang="es-ES" smtClean="0"/>
              <a:t>09/12/13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681-5718-854B-BB2A-1D7F243CED2D}" type="datetime1">
              <a:rPr lang="es-ES" smtClean="0"/>
              <a:t>09/12/13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0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457-F85B-6A46-B5F7-1FE97CE93F8C}" type="datetime1">
              <a:rPr lang="es-ES" smtClean="0"/>
              <a:t>09/12/13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3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660A-4157-944F-8BF0-01429246F4D5}" type="datetime1">
              <a:rPr lang="es-ES" smtClean="0"/>
              <a:t>09/12/13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2D08-9A1F-4C0B-9A1D-08CA295757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2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uerwan/TransitionsBackpor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Droidcon</a:t>
            </a:r>
            <a:r>
              <a:rPr lang="es-ES" dirty="0" smtClean="0"/>
              <a:t> MAD 2013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7968" y="5708822"/>
            <a:ext cx="372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Rayco Araña Rodríguez</a:t>
            </a:r>
          </a:p>
          <a:p>
            <a:r>
              <a:rPr lang="es-ES" dirty="0"/>
              <a:t>Head of Mobile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  <a:p>
            <a:r>
              <a:rPr lang="es-ES" dirty="0" err="1"/>
              <a:t>MediaNet</a:t>
            </a:r>
            <a:r>
              <a:rPr lang="es-ES" dirty="0"/>
              <a:t> Software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84076" y="5708822"/>
            <a:ext cx="372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@</a:t>
            </a:r>
            <a:r>
              <a:rPr lang="es-ES" dirty="0" err="1"/>
              <a:t>raycoarana</a:t>
            </a:r>
            <a:endParaRPr lang="es-ES" dirty="0"/>
          </a:p>
          <a:p>
            <a:pPr algn="r"/>
            <a:r>
              <a:rPr lang="es-ES" dirty="0"/>
              <a:t>rayco.arana@medianet.es</a:t>
            </a:r>
          </a:p>
          <a:p>
            <a:pPr algn="r"/>
            <a:r>
              <a:rPr lang="es-ES" dirty="0"/>
              <a:t>linkedin.com/in/</a:t>
            </a:r>
            <a:r>
              <a:rPr lang="es-ES" dirty="0" err="1"/>
              <a:t>raycoarana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" y="23740"/>
            <a:ext cx="2637023" cy="2549122"/>
          </a:xfrm>
          <a:prstGeom prst="rect">
            <a:avLst/>
          </a:prstGeom>
        </p:spPr>
      </p:pic>
      <p:pic>
        <p:nvPicPr>
          <p:cNvPr id="8" name="Picture 7" descr="logo_MN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61" y="263199"/>
            <a:ext cx="2901306" cy="7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9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Conceptos: Transición</a:t>
            </a:r>
          </a:p>
          <a:p>
            <a:pPr lvl="1"/>
            <a:r>
              <a:rPr lang="es-ES" dirty="0" smtClean="0"/>
              <a:t>Se pueden definir a partir de un </a:t>
            </a:r>
            <a:r>
              <a:rPr lang="es-ES" dirty="0" err="1" smtClean="0"/>
              <a:t>xml</a:t>
            </a:r>
            <a:r>
              <a:rPr lang="es-ES" dirty="0" smtClean="0"/>
              <a:t> de recursos</a:t>
            </a:r>
          </a:p>
          <a:p>
            <a:pPr lvl="2"/>
            <a:r>
              <a:rPr lang="es-ES" dirty="0"/>
              <a:t>r</a:t>
            </a:r>
            <a:r>
              <a:rPr lang="es-ES" dirty="0" smtClean="0"/>
              <a:t>es/</a:t>
            </a:r>
            <a:r>
              <a:rPr lang="es-ES" dirty="0" err="1" smtClean="0"/>
              <a:t>transition</a:t>
            </a:r>
            <a:endParaRPr lang="es-ES" dirty="0"/>
          </a:p>
          <a:p>
            <a:pPr lvl="1"/>
            <a:r>
              <a:rPr lang="es-ES" dirty="0" smtClean="0"/>
              <a:t>Una simple</a:t>
            </a:r>
          </a:p>
          <a:p>
            <a:pPr lvl="1"/>
            <a:endParaRPr lang="es-ES" sz="1800" dirty="0"/>
          </a:p>
          <a:p>
            <a:pPr lvl="1"/>
            <a:endParaRPr lang="es-ES" sz="1800" dirty="0"/>
          </a:p>
          <a:p>
            <a:pPr lvl="1"/>
            <a:r>
              <a:rPr lang="es-ES" dirty="0" smtClean="0"/>
              <a:t>Una más compleja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43100" y="3601246"/>
            <a:ext cx="7600950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changeBounds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43100" y="4422637"/>
            <a:ext cx="760095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transitionSet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="http://schemas.android.com/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/res/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android:transitionOrdering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sequential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changeBounds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fade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android:fadingMode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fade_out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" 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&lt;targets&gt;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&lt;target 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android:targetId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="@id/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disable_button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&lt;/targets&gt;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fade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transitionSet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10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TransitionsManager</a:t>
            </a:r>
            <a:endParaRPr lang="es-ES" dirty="0" smtClean="0"/>
          </a:p>
          <a:p>
            <a:pPr lvl="1"/>
            <a:r>
              <a:rPr lang="es-ES" dirty="0" smtClean="0"/>
              <a:t>Objeto con el que manejar cambios de escena y establecer que transiciones deben ocurrir entre cada una de ellas</a:t>
            </a:r>
          </a:p>
          <a:p>
            <a:pPr lvl="1"/>
            <a:r>
              <a:rPr lang="es-ES" dirty="0" smtClean="0"/>
              <a:t>Es posible definir todas las transiciones entre escenas con ficheros de recursos</a:t>
            </a:r>
          </a:p>
          <a:p>
            <a:pPr lvl="1"/>
            <a:r>
              <a:rPr lang="es-ES" i="1" dirty="0" err="1" smtClean="0"/>
              <a:t>transitionTo</a:t>
            </a:r>
            <a:r>
              <a:rPr lang="es-ES" dirty="0" smtClean="0"/>
              <a:t>: Provoca un cambio de escena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295525" y="4458496"/>
            <a:ext cx="760095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transitionManager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="http://schemas.android.com/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/res/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android:fromScene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/transition_scene1"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android:toScene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/transition_scene2"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android:transition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changebounds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android:fromScene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/transition_scene2"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android:toScene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/transition_scene1"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android:transition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changebounds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transitionManager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11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Animación compleja con </a:t>
            </a:r>
            <a:r>
              <a:rPr lang="es-ES" dirty="0" err="1" smtClean="0"/>
              <a:t>Scene</a:t>
            </a:r>
            <a:r>
              <a:rPr lang="es-ES" dirty="0" smtClean="0"/>
              <a:t> and </a:t>
            </a:r>
            <a:r>
              <a:rPr lang="es-ES" dirty="0" err="1" smtClean="0"/>
              <a:t>Transitions</a:t>
            </a:r>
            <a:endParaRPr lang="es-E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12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" y="23740"/>
            <a:ext cx="2637023" cy="25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Transiciones propias</a:t>
            </a:r>
          </a:p>
          <a:p>
            <a:pPr lvl="1"/>
            <a:r>
              <a:rPr lang="es-ES" dirty="0" smtClean="0"/>
              <a:t>Heredar de </a:t>
            </a:r>
            <a:r>
              <a:rPr lang="es-ES" dirty="0" err="1" smtClean="0"/>
              <a:t>android.transition.Transition</a:t>
            </a:r>
            <a:endParaRPr lang="es-ES" dirty="0" smtClean="0"/>
          </a:p>
          <a:p>
            <a:pPr lvl="2"/>
            <a:r>
              <a:rPr lang="es-ES" dirty="0" err="1" smtClean="0"/>
              <a:t>captureStartEvents</a:t>
            </a:r>
            <a:r>
              <a:rPr lang="es-ES" dirty="0" smtClean="0"/>
              <a:t>(</a:t>
            </a:r>
            <a:r>
              <a:rPr lang="es-ES" dirty="0" err="1" smtClean="0"/>
              <a:t>TransitionsValues</a:t>
            </a:r>
            <a:r>
              <a:rPr lang="es-ES" dirty="0" smtClean="0"/>
              <a:t>)</a:t>
            </a:r>
          </a:p>
          <a:p>
            <a:pPr lvl="2"/>
            <a:r>
              <a:rPr lang="es-ES" dirty="0" err="1" smtClean="0"/>
              <a:t>captureEndEvents</a:t>
            </a:r>
            <a:r>
              <a:rPr lang="es-ES" dirty="0" smtClean="0"/>
              <a:t>(</a:t>
            </a:r>
            <a:r>
              <a:rPr lang="es-ES" dirty="0" err="1" smtClean="0"/>
              <a:t>TransitionsValues</a:t>
            </a:r>
            <a:r>
              <a:rPr lang="es-ES" dirty="0" smtClean="0"/>
              <a:t>)</a:t>
            </a:r>
          </a:p>
          <a:p>
            <a:pPr lvl="2"/>
            <a:r>
              <a:rPr lang="es-ES" dirty="0" err="1" smtClean="0"/>
              <a:t>createAnimator</a:t>
            </a:r>
            <a:r>
              <a:rPr lang="es-ES" dirty="0" smtClean="0"/>
              <a:t>(</a:t>
            </a:r>
            <a:r>
              <a:rPr lang="es-ES" dirty="0" err="1" smtClean="0"/>
              <a:t>ViewGroup</a:t>
            </a:r>
            <a:r>
              <a:rPr lang="es-ES" dirty="0" smtClean="0"/>
              <a:t>, </a:t>
            </a:r>
            <a:r>
              <a:rPr lang="es-ES" dirty="0" err="1" smtClean="0"/>
              <a:t>TransitionsValues</a:t>
            </a:r>
            <a:r>
              <a:rPr lang="es-ES" dirty="0" smtClean="0"/>
              <a:t>, </a:t>
            </a:r>
            <a:r>
              <a:rPr lang="es-ES" dirty="0" err="1" smtClean="0"/>
              <a:t>TransitionsValues</a:t>
            </a:r>
            <a:r>
              <a:rPr lang="es-E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13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0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47925"/>
            <a:ext cx="10515600" cy="3729038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i="1" dirty="0"/>
              <a:t>Un gran poder requiere una gran responsabilidad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3015615"/>
            <a:ext cx="4667250" cy="331374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Buenas prácticas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14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8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</a:p>
          <a:p>
            <a:pPr lvl="1"/>
            <a:r>
              <a:rPr lang="es-ES" dirty="0" smtClean="0"/>
              <a:t>Animaciones justas y necesarias</a:t>
            </a:r>
          </a:p>
          <a:p>
            <a:pPr lvl="2"/>
            <a:r>
              <a:rPr lang="es-ES" dirty="0" smtClean="0"/>
              <a:t>Que hagan entender mejor la aplicación</a:t>
            </a:r>
          </a:p>
          <a:p>
            <a:pPr lvl="2"/>
            <a:r>
              <a:rPr lang="es-ES" dirty="0" smtClean="0"/>
              <a:t>Que la puedan hacer más atractiva</a:t>
            </a:r>
          </a:p>
          <a:p>
            <a:pPr lvl="1"/>
            <a:r>
              <a:rPr lang="es-ES" dirty="0"/>
              <a:t>No recrearse con las animaciones</a:t>
            </a:r>
          </a:p>
          <a:p>
            <a:pPr lvl="2"/>
            <a:r>
              <a:rPr lang="es-ES" dirty="0" smtClean="0"/>
              <a:t>No hagas esperar a tus usuarios o se cansarán</a:t>
            </a:r>
          </a:p>
          <a:p>
            <a:pPr lvl="2"/>
            <a:r>
              <a:rPr lang="es-ES" dirty="0" smtClean="0"/>
              <a:t>Animaciones cortas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15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¿Lo puedo usar ya?</a:t>
            </a:r>
          </a:p>
          <a:p>
            <a:pPr lvl="1"/>
            <a:r>
              <a:rPr lang="es-ES" dirty="0" smtClean="0"/>
              <a:t>Android 4.4 está en el 1.1% de los teléfonos</a:t>
            </a:r>
          </a:p>
          <a:p>
            <a:r>
              <a:rPr lang="es-ES" dirty="0" smtClean="0"/>
              <a:t>¿Entonces?</a:t>
            </a:r>
          </a:p>
          <a:p>
            <a:pPr lvl="1"/>
            <a:r>
              <a:rPr lang="es-ES" dirty="0" smtClean="0">
                <a:hlinkClick r:id="rId2"/>
              </a:rPr>
              <a:t>https://github.com/guerwan/TransitionsBackport</a:t>
            </a:r>
            <a:endParaRPr lang="es-ES" dirty="0" smtClean="0"/>
          </a:p>
          <a:p>
            <a:pPr lvl="1"/>
            <a:r>
              <a:rPr lang="es-ES" dirty="0" smtClean="0"/>
              <a:t>Soporte Android 4.0+</a:t>
            </a:r>
          </a:p>
          <a:p>
            <a:pPr lvl="2"/>
            <a:r>
              <a:rPr lang="es-ES" dirty="0" smtClean="0"/>
              <a:t>Cubrimos casi el 75%</a:t>
            </a:r>
          </a:p>
        </p:txBody>
      </p:sp>
      <p:pic>
        <p:nvPicPr>
          <p:cNvPr id="1026" name="Picture 2" descr="Distribución de versiones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36" y="3656025"/>
            <a:ext cx="4472631" cy="25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16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7968" y="5708822"/>
            <a:ext cx="372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Rayco Araña Rodríguez</a:t>
            </a:r>
          </a:p>
          <a:p>
            <a:r>
              <a:rPr lang="es-ES" dirty="0"/>
              <a:t>Head of Mobile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  <a:p>
            <a:r>
              <a:rPr lang="es-ES" dirty="0" err="1"/>
              <a:t>MediaNet</a:t>
            </a:r>
            <a:r>
              <a:rPr lang="es-ES" dirty="0"/>
              <a:t> Software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84076" y="5708822"/>
            <a:ext cx="372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@</a:t>
            </a:r>
            <a:r>
              <a:rPr lang="es-ES" dirty="0" err="1"/>
              <a:t>raycoarana</a:t>
            </a:r>
            <a:endParaRPr lang="es-ES" dirty="0"/>
          </a:p>
          <a:p>
            <a:pPr algn="r"/>
            <a:r>
              <a:rPr lang="es-ES" dirty="0"/>
              <a:t>rayco.arana@medianet.es</a:t>
            </a:r>
          </a:p>
          <a:p>
            <a:pPr algn="r"/>
            <a:r>
              <a:rPr lang="es-ES" dirty="0"/>
              <a:t>linkedin.com/in/</a:t>
            </a:r>
            <a:r>
              <a:rPr lang="es-ES" dirty="0" err="1"/>
              <a:t>raycoarana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" y="23740"/>
            <a:ext cx="2637023" cy="2549122"/>
          </a:xfrm>
          <a:prstGeom prst="rect">
            <a:avLst/>
          </a:prstGeom>
        </p:spPr>
      </p:pic>
      <p:pic>
        <p:nvPicPr>
          <p:cNvPr id="9" name="Picture 8" descr="logo_MN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61" y="263199"/>
            <a:ext cx="2901306" cy="7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About</a:t>
            </a:r>
            <a:r>
              <a:rPr lang="es-ES" dirty="0" smtClean="0"/>
              <a:t> me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07100" cy="4351338"/>
          </a:xfrm>
        </p:spPr>
        <p:txBody>
          <a:bodyPr>
            <a:normAutofit/>
          </a:bodyPr>
          <a:lstStyle/>
          <a:p>
            <a:r>
              <a:rPr lang="es-ES" dirty="0"/>
              <a:t>Head of Mobile </a:t>
            </a:r>
            <a:r>
              <a:rPr lang="es-ES" dirty="0" err="1"/>
              <a:t>Development</a:t>
            </a:r>
            <a:r>
              <a:rPr lang="es-ES" dirty="0"/>
              <a:t> @</a:t>
            </a:r>
            <a:r>
              <a:rPr lang="es-ES" dirty="0" err="1"/>
              <a:t>medianet</a:t>
            </a:r>
            <a:endParaRPr lang="es-ES" dirty="0"/>
          </a:p>
          <a:p>
            <a:r>
              <a:rPr lang="es-ES" dirty="0" smtClean="0"/>
              <a:t>Desarrollador </a:t>
            </a:r>
            <a:r>
              <a:rPr lang="es-ES" dirty="0"/>
              <a:t>de .NET </a:t>
            </a:r>
            <a:r>
              <a:rPr lang="es-ES" dirty="0" smtClean="0"/>
              <a:t>en mis orígenes (2008)</a:t>
            </a:r>
          </a:p>
          <a:p>
            <a:r>
              <a:rPr lang="es-ES" dirty="0" smtClean="0"/>
              <a:t>Defensor de </a:t>
            </a:r>
            <a:r>
              <a:rPr lang="es-ES" dirty="0"/>
              <a:t>las buenas prácticas, el código limpio y fan del diseño Holo </a:t>
            </a:r>
            <a:r>
              <a:rPr lang="es-ES" dirty="0" smtClean="0"/>
              <a:t>UI</a:t>
            </a:r>
          </a:p>
          <a:p>
            <a:r>
              <a:rPr lang="es-ES" dirty="0" smtClean="0"/>
              <a:t>Empecé a desarrollar en </a:t>
            </a:r>
            <a:r>
              <a:rPr lang="es-ES" dirty="0" err="1" smtClean="0"/>
              <a:t>Android</a:t>
            </a:r>
            <a:r>
              <a:rPr lang="es-ES" dirty="0" smtClean="0"/>
              <a:t> en el año 2009 (</a:t>
            </a:r>
            <a:r>
              <a:rPr lang="es-ES" dirty="0" err="1" smtClean="0"/>
              <a:t>cupcake</a:t>
            </a:r>
            <a:r>
              <a:rPr lang="es-ES" dirty="0" smtClean="0"/>
              <a:t>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2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33" y="1872242"/>
            <a:ext cx="4008650" cy="31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Historia</a:t>
            </a:r>
          </a:p>
          <a:p>
            <a:pPr lvl="1"/>
            <a:r>
              <a:rPr lang="es-ES" dirty="0" smtClean="0"/>
              <a:t>Animaciones en Android 1.0 – 1.6</a:t>
            </a:r>
          </a:p>
          <a:p>
            <a:pPr lvl="2"/>
            <a:r>
              <a:rPr lang="es-ES" dirty="0"/>
              <a:t>Muy </a:t>
            </a:r>
            <a:r>
              <a:rPr lang="es-ES" dirty="0" smtClean="0"/>
              <a:t>limitado y básico</a:t>
            </a:r>
          </a:p>
          <a:p>
            <a:pPr lvl="2"/>
            <a:r>
              <a:rPr lang="es-ES" dirty="0" err="1" smtClean="0"/>
              <a:t>AnimationDrawable</a:t>
            </a:r>
            <a:r>
              <a:rPr lang="es-ES" dirty="0" smtClean="0"/>
              <a:t>: animaciones </a:t>
            </a:r>
            <a:r>
              <a:rPr lang="es-ES" i="1" dirty="0" err="1" smtClean="0"/>
              <a:t>Frame</a:t>
            </a:r>
            <a:r>
              <a:rPr lang="es-ES" i="1" dirty="0" smtClean="0"/>
              <a:t> </a:t>
            </a:r>
            <a:r>
              <a:rPr lang="es-ES" i="1" dirty="0" err="1" smtClean="0"/>
              <a:t>by</a:t>
            </a:r>
            <a:r>
              <a:rPr lang="es-ES" i="1" dirty="0" smtClean="0"/>
              <a:t> </a:t>
            </a:r>
            <a:r>
              <a:rPr lang="es-ES" i="1" dirty="0" err="1" smtClean="0"/>
              <a:t>Frame</a:t>
            </a:r>
            <a:endParaRPr lang="es-ES" i="1" dirty="0" smtClean="0"/>
          </a:p>
          <a:p>
            <a:pPr lvl="3"/>
            <a:r>
              <a:rPr lang="es-ES" dirty="0" smtClean="0"/>
              <a:t>Configurable la duración de cada </a:t>
            </a:r>
            <a:r>
              <a:rPr lang="es-ES" dirty="0" err="1" smtClean="0"/>
              <a:t>frame</a:t>
            </a:r>
            <a:endParaRPr lang="es-ES" dirty="0" smtClean="0"/>
          </a:p>
          <a:p>
            <a:pPr lvl="2"/>
            <a:r>
              <a:rPr lang="es-ES" dirty="0" err="1" smtClean="0"/>
              <a:t>Tween</a:t>
            </a:r>
            <a:r>
              <a:rPr lang="es-ES" dirty="0" smtClean="0"/>
              <a:t> </a:t>
            </a:r>
            <a:r>
              <a:rPr lang="es-ES" dirty="0" err="1" smtClean="0"/>
              <a:t>animation</a:t>
            </a:r>
            <a:r>
              <a:rPr lang="es-ES" dirty="0" smtClean="0"/>
              <a:t>: aplica transformaciones a una imagen</a:t>
            </a:r>
          </a:p>
          <a:p>
            <a:pPr lvl="3"/>
            <a:r>
              <a:rPr lang="es-ES" dirty="0" smtClean="0"/>
              <a:t>Interpolador. Genera los valores intermedios de la animación.</a:t>
            </a:r>
          </a:p>
          <a:p>
            <a:pPr lvl="3"/>
            <a:r>
              <a:rPr lang="es-ES" dirty="0" smtClean="0"/>
              <a:t>Transformaciones: </a:t>
            </a:r>
            <a:r>
              <a:rPr lang="es-ES" dirty="0" err="1" smtClean="0"/>
              <a:t>Alpha</a:t>
            </a:r>
            <a:r>
              <a:rPr lang="es-ES" dirty="0" smtClean="0"/>
              <a:t>, </a:t>
            </a:r>
            <a:r>
              <a:rPr lang="es-ES" dirty="0" err="1" smtClean="0"/>
              <a:t>Scale</a:t>
            </a:r>
            <a:r>
              <a:rPr lang="es-ES" dirty="0" smtClean="0"/>
              <a:t>, </a:t>
            </a:r>
            <a:r>
              <a:rPr lang="es-ES" dirty="0" err="1" smtClean="0"/>
              <a:t>Translate</a:t>
            </a:r>
            <a:r>
              <a:rPr lang="es-ES" dirty="0" smtClean="0"/>
              <a:t>, </a:t>
            </a:r>
            <a:r>
              <a:rPr lang="es-ES" dirty="0" err="1" smtClean="0"/>
              <a:t>Rotate</a:t>
            </a:r>
            <a:r>
              <a:rPr lang="es-E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3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Historia</a:t>
            </a:r>
          </a:p>
          <a:p>
            <a:pPr lvl="1"/>
            <a:r>
              <a:rPr lang="es-ES" dirty="0" smtClean="0"/>
              <a:t>Animaciones en </a:t>
            </a:r>
            <a:r>
              <a:rPr lang="es-ES" dirty="0" err="1" smtClean="0"/>
              <a:t>Honeycomb</a:t>
            </a:r>
            <a:r>
              <a:rPr lang="es-ES" dirty="0" smtClean="0"/>
              <a:t> 3.0</a:t>
            </a:r>
          </a:p>
          <a:p>
            <a:pPr lvl="2"/>
            <a:r>
              <a:rPr lang="es-ES" dirty="0" smtClean="0"/>
              <a:t>Nueva API de animaciones</a:t>
            </a:r>
          </a:p>
          <a:p>
            <a:pPr lvl="3"/>
            <a:r>
              <a:rPr lang="es-ES" dirty="0" err="1" smtClean="0"/>
              <a:t>package</a:t>
            </a:r>
            <a:r>
              <a:rPr lang="es-ES" dirty="0" smtClean="0"/>
              <a:t> </a:t>
            </a:r>
            <a:r>
              <a:rPr lang="es-ES" dirty="0" err="1" smtClean="0"/>
              <a:t>android.animation</a:t>
            </a:r>
            <a:endParaRPr lang="es-ES" dirty="0" smtClean="0"/>
          </a:p>
          <a:p>
            <a:pPr lvl="2"/>
            <a:r>
              <a:rPr lang="es-ES" dirty="0" smtClean="0"/>
              <a:t>Permite animar cualquier propiedad de cualquier objeto</a:t>
            </a:r>
          </a:p>
          <a:p>
            <a:pPr lvl="3"/>
            <a:r>
              <a:rPr lang="es-ES" dirty="0" err="1" smtClean="0"/>
              <a:t>ValueAnimator</a:t>
            </a:r>
            <a:r>
              <a:rPr lang="es-ES" dirty="0" smtClean="0"/>
              <a:t>. “Anima” un valor</a:t>
            </a:r>
          </a:p>
          <a:p>
            <a:pPr lvl="3"/>
            <a:r>
              <a:rPr lang="es-ES" dirty="0" err="1" smtClean="0"/>
              <a:t>ObjectAnimator</a:t>
            </a:r>
            <a:r>
              <a:rPr lang="es-ES" dirty="0" smtClean="0"/>
              <a:t>. “Anima” una propiedad de un objeto</a:t>
            </a:r>
          </a:p>
          <a:p>
            <a:pPr lvl="2"/>
            <a:r>
              <a:rPr lang="es-ES" dirty="0" err="1" smtClean="0"/>
              <a:t>LayoutTransitions</a:t>
            </a:r>
            <a:endParaRPr lang="es-ES" dirty="0" smtClean="0"/>
          </a:p>
          <a:p>
            <a:pPr lvl="3"/>
            <a:r>
              <a:rPr lang="es-ES" dirty="0" smtClean="0"/>
              <a:t>Permiten animar de forma sencilla cambios en </a:t>
            </a:r>
            <a:r>
              <a:rPr lang="es-ES" i="1" dirty="0" err="1" smtClean="0"/>
              <a:t>layouts</a:t>
            </a:r>
            <a:endParaRPr lang="es-E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4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Android 4.4 </a:t>
            </a:r>
            <a:r>
              <a:rPr lang="es-ES" dirty="0" err="1" smtClean="0"/>
              <a:t>KitKat</a:t>
            </a:r>
            <a:endParaRPr lang="es-ES" dirty="0" smtClean="0"/>
          </a:p>
          <a:p>
            <a:pPr lvl="1"/>
            <a:r>
              <a:rPr lang="es-ES" dirty="0" err="1" smtClean="0"/>
              <a:t>Transitions</a:t>
            </a:r>
            <a:r>
              <a:rPr lang="es-ES" dirty="0" smtClean="0"/>
              <a:t> API</a:t>
            </a:r>
          </a:p>
          <a:p>
            <a:pPr lvl="2"/>
            <a:r>
              <a:rPr lang="es-ES" dirty="0" err="1" smtClean="0"/>
              <a:t>package</a:t>
            </a:r>
            <a:r>
              <a:rPr lang="es-ES" dirty="0" smtClean="0"/>
              <a:t> </a:t>
            </a:r>
            <a:r>
              <a:rPr lang="es-ES" dirty="0" err="1" smtClean="0"/>
              <a:t>android.transition</a:t>
            </a:r>
            <a:endParaRPr lang="es-ES" dirty="0" smtClean="0"/>
          </a:p>
          <a:p>
            <a:pPr lvl="1"/>
            <a:r>
              <a:rPr lang="es-ES" dirty="0" smtClean="0"/>
              <a:t>Apoyado en la API de animación introducida en </a:t>
            </a:r>
            <a:r>
              <a:rPr lang="es-ES" dirty="0" err="1" smtClean="0"/>
              <a:t>Honeycomb</a:t>
            </a:r>
            <a:endParaRPr lang="es-ES" dirty="0" smtClean="0"/>
          </a:p>
          <a:p>
            <a:pPr lvl="1"/>
            <a:r>
              <a:rPr lang="es-ES" dirty="0" smtClean="0"/>
              <a:t>Animar una vista es tan simple como añadir una línea de código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133600" y="4190999"/>
            <a:ext cx="7600950" cy="1600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TransitionManager.beginDelayedTransition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mLayout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ChangeBounds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View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myView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R.id.my_view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ViewGroup.LayoutParams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myView.getLayoutParams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params.width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params.height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myView.setLayoutParams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5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Animación simple </a:t>
            </a:r>
            <a:r>
              <a:rPr lang="es-ES" dirty="0"/>
              <a:t>con </a:t>
            </a:r>
            <a:r>
              <a:rPr lang="es-ES" i="1" dirty="0" err="1"/>
              <a:t>beginDelayedTransition</a:t>
            </a:r>
            <a:endParaRPr lang="es-E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6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" y="23740"/>
            <a:ext cx="2637023" cy="25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Escena</a:t>
            </a:r>
          </a:p>
          <a:p>
            <a:pPr lvl="1"/>
            <a:r>
              <a:rPr lang="es-ES" dirty="0" smtClean="0"/>
              <a:t>Clase </a:t>
            </a:r>
            <a:r>
              <a:rPr lang="es-ES" b="1" dirty="0" err="1" smtClean="0"/>
              <a:t>Scene</a:t>
            </a:r>
            <a:endParaRPr lang="es-ES" b="1" dirty="0" smtClean="0"/>
          </a:p>
          <a:p>
            <a:pPr lvl="1"/>
            <a:r>
              <a:rPr lang="es-ES" dirty="0" smtClean="0"/>
              <a:t>Es una “foto” de nuestra jerarquía de vistas</a:t>
            </a:r>
          </a:p>
          <a:p>
            <a:pPr lvl="1"/>
            <a:r>
              <a:rPr lang="es-ES" dirty="0" smtClean="0"/>
              <a:t>Se puede definir a partir de</a:t>
            </a:r>
          </a:p>
          <a:p>
            <a:pPr lvl="2"/>
            <a:r>
              <a:rPr lang="es-ES" dirty="0" smtClean="0"/>
              <a:t>Un </a:t>
            </a:r>
            <a:r>
              <a:rPr lang="es-ES" dirty="0" err="1" smtClean="0"/>
              <a:t>layout</a:t>
            </a:r>
            <a:r>
              <a:rPr lang="es-ES" dirty="0" smtClean="0"/>
              <a:t> con </a:t>
            </a:r>
            <a:r>
              <a:rPr lang="es-ES" dirty="0" err="1" smtClean="0"/>
              <a:t>Scene.getSceneFromLayout</a:t>
            </a:r>
            <a:r>
              <a:rPr lang="es-ES" dirty="0" smtClean="0"/>
              <a:t>(…)</a:t>
            </a:r>
          </a:p>
          <a:p>
            <a:pPr lvl="2"/>
            <a:r>
              <a:rPr lang="es-ES" dirty="0" smtClean="0"/>
              <a:t>Cambios realizados a nuestra vista actual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7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Transición</a:t>
            </a:r>
          </a:p>
          <a:p>
            <a:pPr lvl="1"/>
            <a:r>
              <a:rPr lang="es-ES" dirty="0"/>
              <a:t>Clase </a:t>
            </a:r>
            <a:r>
              <a:rPr lang="es-ES" b="1" dirty="0" err="1" smtClean="0"/>
              <a:t>Transition</a:t>
            </a:r>
            <a:endParaRPr lang="es-ES" b="1" dirty="0" smtClean="0"/>
          </a:p>
          <a:p>
            <a:pPr lvl="1"/>
            <a:r>
              <a:rPr lang="es-ES" dirty="0" smtClean="0"/>
              <a:t>Realiza la animación cuando se cambia de escena</a:t>
            </a:r>
          </a:p>
          <a:p>
            <a:pPr lvl="2"/>
            <a:r>
              <a:rPr lang="es-ES" dirty="0"/>
              <a:t>Detecta los cambios de valores entre escenas y aplica la animación</a:t>
            </a:r>
          </a:p>
          <a:p>
            <a:pPr lvl="2"/>
            <a:r>
              <a:rPr lang="es-ES" dirty="0" smtClean="0"/>
              <a:t>Configura un </a:t>
            </a:r>
            <a:r>
              <a:rPr lang="es-ES" dirty="0" err="1" smtClean="0"/>
              <a:t>ObjectAnimator</a:t>
            </a:r>
            <a:r>
              <a:rPr lang="es-ES" dirty="0" smtClean="0"/>
              <a:t> internamente</a:t>
            </a:r>
          </a:p>
          <a:p>
            <a:pPr lvl="1"/>
            <a:r>
              <a:rPr lang="es-ES" dirty="0" smtClean="0"/>
              <a:t>Podemos concretar</a:t>
            </a:r>
          </a:p>
          <a:p>
            <a:pPr lvl="2"/>
            <a:r>
              <a:rPr lang="es-ES" dirty="0" smtClean="0"/>
              <a:t>Vistas a las que afectar exclusivamente</a:t>
            </a:r>
          </a:p>
          <a:p>
            <a:pPr lvl="2"/>
            <a:r>
              <a:rPr lang="es-ES" dirty="0" smtClean="0"/>
              <a:t>Vistas a que excluir</a:t>
            </a:r>
          </a:p>
          <a:p>
            <a:pPr lvl="2"/>
            <a:r>
              <a:rPr lang="es-ES" dirty="0" smtClean="0"/>
              <a:t>Interpolador a usar</a:t>
            </a:r>
          </a:p>
          <a:p>
            <a:pPr lvl="2"/>
            <a:r>
              <a:rPr lang="es-ES" dirty="0" smtClean="0"/>
              <a:t>Duración, </a:t>
            </a:r>
            <a:r>
              <a:rPr lang="es-ES" dirty="0" err="1" smtClean="0"/>
              <a:t>delay</a:t>
            </a:r>
            <a:r>
              <a:rPr lang="es-ES" dirty="0" smtClean="0"/>
              <a:t>,…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8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6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Anima ese </a:t>
            </a:r>
            <a:r>
              <a:rPr lang="es-ES" dirty="0" err="1" smtClean="0"/>
              <a:t>droide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Tipos de transición</a:t>
            </a:r>
          </a:p>
          <a:p>
            <a:pPr lvl="1"/>
            <a:r>
              <a:rPr lang="es-ES" dirty="0" err="1" smtClean="0"/>
              <a:t>ChangeBounds</a:t>
            </a:r>
            <a:endParaRPr lang="es-ES" dirty="0" smtClean="0"/>
          </a:p>
          <a:p>
            <a:pPr lvl="2"/>
            <a:r>
              <a:rPr lang="es-ES" dirty="0" smtClean="0"/>
              <a:t>Detecta cambios de posición y tamaño</a:t>
            </a:r>
            <a:endParaRPr lang="es-ES" dirty="0"/>
          </a:p>
          <a:p>
            <a:pPr lvl="1"/>
            <a:r>
              <a:rPr lang="es-ES" dirty="0" err="1"/>
              <a:t>Visibility</a:t>
            </a:r>
            <a:endParaRPr lang="es-ES" dirty="0"/>
          </a:p>
          <a:p>
            <a:pPr lvl="2"/>
            <a:r>
              <a:rPr lang="es-ES" dirty="0"/>
              <a:t>Detecta cambios de visibilidad</a:t>
            </a:r>
          </a:p>
          <a:p>
            <a:pPr lvl="2"/>
            <a:r>
              <a:rPr lang="es-ES" dirty="0" smtClean="0"/>
              <a:t>Es abstracta, no es para uso directo</a:t>
            </a:r>
          </a:p>
          <a:p>
            <a:pPr lvl="1"/>
            <a:r>
              <a:rPr lang="es-ES" dirty="0" err="1" smtClean="0"/>
              <a:t>Fade</a:t>
            </a:r>
            <a:endParaRPr lang="es-ES" dirty="0" smtClean="0"/>
          </a:p>
          <a:p>
            <a:pPr lvl="2"/>
            <a:r>
              <a:rPr lang="es-ES" dirty="0" smtClean="0"/>
              <a:t>Hereda de </a:t>
            </a:r>
            <a:r>
              <a:rPr lang="es-ES" dirty="0" err="1" smtClean="0"/>
              <a:t>Visibility</a:t>
            </a:r>
            <a:r>
              <a:rPr lang="es-ES" dirty="0" smtClean="0"/>
              <a:t> y aplica un efecto </a:t>
            </a:r>
            <a:r>
              <a:rPr lang="es-ES" dirty="0" err="1" smtClean="0"/>
              <a:t>fade</a:t>
            </a:r>
            <a:r>
              <a:rPr lang="es-ES" dirty="0" smtClean="0"/>
              <a:t>-in o </a:t>
            </a:r>
            <a:r>
              <a:rPr lang="es-ES" dirty="0" err="1" smtClean="0"/>
              <a:t>face-out</a:t>
            </a:r>
            <a:r>
              <a:rPr lang="es-ES" dirty="0" smtClean="0"/>
              <a:t> adecuadamente</a:t>
            </a:r>
            <a:endParaRPr lang="es-ES" dirty="0"/>
          </a:p>
          <a:p>
            <a:pPr lvl="1"/>
            <a:r>
              <a:rPr lang="es-ES" dirty="0" err="1" smtClean="0"/>
              <a:t>TransitionSet</a:t>
            </a:r>
            <a:endParaRPr lang="es-ES" dirty="0" smtClean="0"/>
          </a:p>
          <a:p>
            <a:pPr lvl="2"/>
            <a:r>
              <a:rPr lang="es-ES" dirty="0" smtClean="0"/>
              <a:t>Conjunto de transiciones a aplicar</a:t>
            </a:r>
            <a:endParaRPr lang="es-ES" dirty="0"/>
          </a:p>
          <a:p>
            <a:pPr lvl="1"/>
            <a:r>
              <a:rPr lang="es-ES" dirty="0" err="1" smtClean="0"/>
              <a:t>AutoTransition</a:t>
            </a:r>
            <a:endParaRPr lang="es-ES" dirty="0" smtClean="0"/>
          </a:p>
          <a:p>
            <a:pPr lvl="2"/>
            <a:r>
              <a:rPr lang="es-ES" dirty="0" smtClean="0"/>
              <a:t>Clase de utilidad que aplica automáticamente las anteriores</a:t>
            </a:r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Anima ese Droide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2D08-9A1F-4C0B-9A1D-08CA29575729}" type="slidenum">
              <a:rPr lang="es-ES" smtClean="0"/>
              <a:t>9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6254139"/>
            <a:ext cx="424693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9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188</TotalTime>
  <Words>817</Words>
  <Application>Microsoft Macintosh PowerPoint</Application>
  <PresentationFormat>Custom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Anima ese droide</vt:lpstr>
      <vt:lpstr>About me</vt:lpstr>
      <vt:lpstr>Anima ese droide</vt:lpstr>
      <vt:lpstr>Anima ese droide</vt:lpstr>
      <vt:lpstr>Anima ese droide</vt:lpstr>
      <vt:lpstr>DEMO</vt:lpstr>
      <vt:lpstr>Anima ese droide</vt:lpstr>
      <vt:lpstr>Anima ese droide</vt:lpstr>
      <vt:lpstr>Anima ese droide</vt:lpstr>
      <vt:lpstr>Anima ese droide</vt:lpstr>
      <vt:lpstr>Anima ese droide</vt:lpstr>
      <vt:lpstr>DEMO</vt:lpstr>
      <vt:lpstr>Anima ese droide</vt:lpstr>
      <vt:lpstr>Anima ese droide</vt:lpstr>
      <vt:lpstr>Anima ese droide</vt:lpstr>
      <vt:lpstr>Anima ese droide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 ese droide</dc:title>
  <dc:creator>Rayco J. Araña Rodríguez</dc:creator>
  <cp:lastModifiedBy>Carlos L. Guardiola Ortuño</cp:lastModifiedBy>
  <cp:revision>18</cp:revision>
  <dcterms:created xsi:type="dcterms:W3CDTF">2013-12-03T20:13:22Z</dcterms:created>
  <dcterms:modified xsi:type="dcterms:W3CDTF">2013-12-09T11:25:11Z</dcterms:modified>
</cp:coreProperties>
</file>