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03F17-B464-47C2-BB4D-F9C8DBF2F1F0}" v="1" dt="2023-09-24T11:01:41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ford, Victoria" userId="d3f18a89-cb6b-45a3-b9a1-2154d5c1fc49" providerId="ADAL" clId="{29F03F17-B464-47C2-BB4D-F9C8DBF2F1F0}"/>
    <pc:docChg chg="modSld">
      <pc:chgData name="Hilford, Victoria" userId="d3f18a89-cb6b-45a3-b9a1-2154d5c1fc49" providerId="ADAL" clId="{29F03F17-B464-47C2-BB4D-F9C8DBF2F1F0}" dt="2023-09-24T11:01:41.453" v="0" actId="20577"/>
      <pc:docMkLst>
        <pc:docMk/>
      </pc:docMkLst>
      <pc:sldChg chg="modSp">
        <pc:chgData name="Hilford, Victoria" userId="d3f18a89-cb6b-45a3-b9a1-2154d5c1fc49" providerId="ADAL" clId="{29F03F17-B464-47C2-BB4D-F9C8DBF2F1F0}" dt="2023-09-24T11:01:41.453" v="0" actId="20577"/>
        <pc:sldMkLst>
          <pc:docMk/>
          <pc:sldMk cId="0" sldId="256"/>
        </pc:sldMkLst>
        <pc:spChg chg="mod">
          <ac:chgData name="Hilford, Victoria" userId="d3f18a89-cb6b-45a3-b9a1-2154d5c1fc49" providerId="ADAL" clId="{29F03F17-B464-47C2-BB4D-F9C8DBF2F1F0}" dt="2023-09-24T11:01:41.453" v="0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18016-011E-4A1E-900D-7120BDAE2D68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E9384-681C-46BC-9ABB-0154D4827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80D7-AC36-4171-832B-CB55BFE3CA92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56940-2805-4C74-A99B-EB708B297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338D5-BC31-4E74-A620-0A2EAED8F957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6286-9114-4AE7-9685-BF7955AE9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340E4-DE0F-4D49-A00D-C20803068979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75C9-17E8-4875-B558-E532EB7A1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DBFB5-8C0E-4C58-8D0D-8B6ED8B0F7ED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4A49A-694F-4892-9917-19C2A0BE7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5BAB0-BDA3-4AED-87A3-4CA16EFBC639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C5861-B3E0-4AF3-AA6F-BCCD08CA0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0A512-E9B5-4737-9C01-84BD243897E1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B89BA-D010-4BF6-8545-D3D6E8B78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95B96-D82C-400D-88E6-B08DB362C8B1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5BBE-070F-4C45-AD71-0433DAB2A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C973-D69E-462E-A3C7-4183DCA34805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3D48E-ECD1-4488-B4F9-96714D2D4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6C7A1-6BB8-403E-B576-94F9E02D4FD1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9FCB7-35F7-4491-9968-11E1A1282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A8C0E-B10D-42E1-A6FE-0182E17036CE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6DC5D-754D-4FF7-BE2F-AF8061B1F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E72E32-4777-4384-9089-1921F30CA94C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E44D1E-D887-4F45-A8BD-AC53498CD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Name: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COSC 4370 - FALL 2023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914400" y="609600"/>
            <a:ext cx="96718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FF66"/>
                </a:solidFill>
                <a:latin typeface="Calibri" pitchFamily="34" charset="0"/>
              </a:rPr>
              <a:t>                 PROJECT 2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869" y="1105825"/>
            <a:ext cx="333084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WebGL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 Project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3824"/>
            <a:ext cx="75554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OpenGL Visual Studio 2019 Project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5181600"/>
            <a:ext cx="508729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No more </a:t>
            </a:r>
            <a:r>
              <a:rPr lang="en-US"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than 20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slides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9" grpId="0" build="allAtOnce"/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257800" y="304800"/>
            <a:ext cx="3541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b="1">
                <a:solidFill>
                  <a:srgbClr val="FFFF66"/>
                </a:solidFill>
                <a:latin typeface="Calibri" pitchFamily="34" charset="0"/>
              </a:rPr>
              <a:t>QUESTIONS</a:t>
            </a:r>
          </a:p>
        </p:txBody>
      </p:sp>
      <p:pic>
        <p:nvPicPr>
          <p:cNvPr id="5123" name="Picture 3" descr="C:\Users\Dr_Mo\Pictures\ques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4400" y="2209800"/>
            <a:ext cx="47498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28 0.10695 C 0.32136 0.10162 0.32587 0.09422 0.33195 0.08889 C 0.33802 0.08357 0.34306 0.07894 0.34861 0.07269 C 0.35365 0.0669 0.36007 0.06574 0.36528 0.06042 C 0.37535 0.05024 0.38768 0.03635 0.40018 0.03218 C 0.40278 0.02986 0.40486 0.02639 0.40764 0.02408 C 0.41511 0.01806 0.425 0.01505 0.43351 0.01204 C 0.45903 0.01412 0.48629 0.01875 0.51077 0.0301 C 0.51754 0.03311 0.52465 0.03426 0.53038 0.04028 C 0.53959 0.05 0.54045 0.06644 0.54861 0.07662 C 0.55087 0.09445 0.55573 0.11158 0.5592 0.12917 C 0.56077 0.14723 0.56025 0.16621 0.56372 0.1838 C 0.56493 0.22709 0.56945 0.26991 0.55469 0.30903 C 0.55139 0.3176 0.55226 0.32639 0.54705 0.33334 C 0.5441 0.34445 0.54792 0.33565 0.53959 0.34121 C 0.53594 0.34352 0.53386 0.34885 0.53038 0.35139 C 0.529 0.35255 0.52726 0.35255 0.52587 0.35348 C 0.52084 0.35672 0.5191 0.36111 0.51372 0.36343 C 0.50729 0.36945 0.5007 0.37431 0.4941 0.37963 C 0.48854 0.38403 0.48351 0.39121 0.47743 0.39375 C 0.47205 0.39885 0.46858 0.40533 0.46215 0.40787 C 0.45851 0.41135 0.45278 0.41621 0.44861 0.41806 C 0.44566 0.41945 0.44254 0.41922 0.43959 0.42014 C 0.43802 0.42061 0.43646 0.42153 0.4349 0.42223 C 0.43073 0.42431 0.42709 0.42801 0.42292 0.4301 C 0.41094 0.43611 0.39618 0.43889 0.38351 0.44236 C 0.3592 0.44908 0.33698 0.46158 0.31215 0.46459 C 0.23281 0.45973 0.26771 0.45903 0.20764 0.4625 C 0.1908 0.46482 0.17396 0.46783 0.15764 0.47454 C 0.15313 0.47871 0.14931 0.48056 0.1441 0.48264 C 0.14028 0.48774 0.13698 0.49051 0.13195 0.49283 C 0.12795 0.49769 0.12761 0.50232 0.12587 0.50903 C 0.12795 0.52199 0.12986 0.55024 0.12431 0.55949 C 0.12327 0.56111 0.12118 0.56065 0.11979 0.56158 C 0.11823 0.56274 0.11684 0.56459 0.11528 0.56551 C 0.11233 0.56736 0.10625 0.56968 0.10625 0.56968 C 0.1007 0.57662 0.09202 0.57686 0.0849 0.57963 C 0.07535 0.58334 0.06615 0.58774 0.05625 0.58982 C 0.04514 0.59213 0.03368 0.59306 0.02292 0.59792 C 0.00226 0.59723 -0.01857 0.59699 -0.03923 0.59584 C -0.06128 0.59445 -0.08368 0.58635 -0.1059 0.5838 C -0.11944 0.5801 -0.13107 0.57894 -0.14531 0.57778 C -0.19965 0.56297 -0.2526 0.56667 -0.30903 0.56551 C -0.3342 0.56111 -0.38472 0.55949 -0.38472 0.55949 C -0.39132 0.55787 -0.3967 0.55579 -0.40295 0.55348 C -0.40694 0.55186 -0.4151 0.54931 -0.4151 0.54931 C -0.42187 0.54352 -0.43038 0.53936 -0.43785 0.53519 C -0.44392 0.53172 -0.44687 0.52593 -0.45295 0.52315 C -0.45712 0.51736 -0.45955 0.51482 -0.4651 0.51111 C -0.47083 0.50324 -0.47951 0.49537 -0.48472 0.48681 C -0.49566 0.46852 -0.48785 0.47686 -0.49687 0.46852 C -0.50104 0.45996 -0.5066 0.45348 -0.51198 0.4463 C -0.5151 0.44213 -0.51684 0.43658 -0.51962 0.43218 C -0.52639 0.4213 -0.53333 0.40996 -0.5408 0.39977 C -0.54791 0.38033 -0.56215 0.36736 -0.57118 0.34931 C -0.57309 0.34051 -0.57621 0.3382 -0.58021 0.33125 C -0.58732 0.31899 -0.58437 0.3176 -0.58923 0.30695 C -0.59062 0.30371 -0.5934 0.30162 -0.59531 0.29885 C -0.59913 0.28426 -0.59375 0.30324 -0.60139 0.28473 C -0.60469 0.27662 -0.60555 0.26922 -0.61041 0.2625 C -0.61198 0.25672 -0.61423 0.24977 -0.61649 0.24445 C -0.6191 0.23866 -0.62291 0.2338 -0.62569 0.22824 L -0.62569 0.22824 C -0.62916 0.21621 -0.62673 0.22061 -0.63177 0.21412 C -0.63368 0.20348 -0.63819 0.19514 -0.64236 0.18565 C -0.64583 0.17755 -0.64601 0.175 -0.64844 0.16551 C -0.65017 0.15857 -0.65503 0.15209 -0.65746 0.14537 C -0.66007 0.13843 -0.6592 0.13287 -0.66354 0.12709 C -0.66493 0.12014 -0.66632 0.11366 -0.66805 0.10695 C -0.66701 0.08449 -0.66962 0.07061 -0.6559 0.05857 C -0.6526 0.05162 -0.65121 0.04908 -0.64531 0.0463 C -0.63958 0.03866 -0.63281 0.03681 -0.62569 0.03218 C -0.61094 0.02223 -0.5934 0.01551 -0.57708 0.00996 C -0.57222 0.00579 -0.56753 0.0044 -0.56198 0.00186 C -0.54705 -0.0287 -0.57135 -0.10416 -0.53472 -0.11921 C -0.53142 -0.12222 -0.52517 -0.12801 -0.52118 -0.12939 C -0.51719 -0.13078 -0.51302 -0.13055 -0.50903 -0.13148 C -0.50694 -0.13194 -0.50503 -0.13264 -0.50295 -0.13333 C -0.49149 -0.13773 -0.4809 -0.1449 -0.46962 -0.14953 C -0.46562 -0.14884 -0.46146 -0.14907 -0.45746 -0.14768 C -0.4533 -0.14606 -0.44913 -0.13842 -0.44531 -0.13541 C -0.43021 -0.12384 -0.41875 -0.10532 -0.40295 -0.09514 C -0.3993 -0.09027 -0.39444 -0.08773 -0.3908 -0.08287 C -0.38923 -0.08078 -0.38923 -0.07708 -0.38785 -0.07476 C -0.38368 -0.06828 -0.37621 -0.06226 -0.37118 -0.05671 C -0.3658 -0.05046 -0.36337 -0.04421 -0.35746 -0.03842 C -0.35208 -0.02731 -0.34236 -0.0206 -0.33489 -0.01226 C -0.32778 -0.00463 -0.32205 0.0044 -0.3151 0.01204 C -0.30989 0.0257 -0.30017 0.03542 -0.29375 0.04838 C -0.28837 0.05926 -0.28698 0.07199 -0.28177 0.08264 C -0.28125 0.08542 -0.28107 0.0882 -0.28021 0.09074 C -0.27951 0.0926 -0.27778 0.09306 -0.27708 0.09491 C -0.27205 0.1088 -0.2809 0.09792 -0.27257 0.11505 C -0.27153 0.11713 -0.27031 0.11899 -0.26962 0.12107 C -0.26545 0.13334 -0.26719 0.13681 -0.26041 0.14537 C -0.25833 0.15417 -0.25469 0.16111 -0.24982 0.1676 C -0.24687 0.18056 -0.24028 0.18866 -0.23472 0.2 C -0.22743 0.21482 -0.21753 0.23287 -0.2059 0.24236 C -0.20191 0.24561 -0.19653 0.24561 -0.19236 0.24838 C -0.1743 0.26042 -0.15312 0.26088 -0.13316 0.26459 C -0.11371 0.26829 -0.09514 0.27385 -0.07569 0.27662 C -0.06701 0.27593 -0.0585 0.2757 -0.04982 0.27454 C -0.04149 0.27338 -0.03385 0.26528 -0.02569 0.2625 C -0.01892 0.25371 -0.02587 0.26111 -0.00903 0.25649 C -0.00607 0.25556 -0.00295 0.25371 -8.33333E-7 0.25232 C 0.00174 0.25162 0.00469 0.25047 0.00469 0.25047 C 0.0092 0.2463 0.01354 0.24584 0.01823 0.24236 C 0.02813 0.23496 0.02691 0.23449 0.0349 0.22408 C 0.04132 0.21551 0.03941 0.21829 0.04861 0.20996 C 0.05018 0.20857 0.05313 0.20602 0.05313 0.20602 C 0.05365 0.20394 0.05365 0.20139 0.05469 0.2 C 0.05781 0.19584 0.06528 0.18982 0.06528 0.18982 C 0.06979 0.18056 0.07535 0.17408 0.08195 0.1676 C 0.08247 0.16551 0.08281 0.16343 0.08351 0.16158 C 0.08438 0.15949 0.08577 0.15787 0.08646 0.15556 C 0.09063 0.14236 0.08507 0.15162 0.09097 0.14329 C 0.09254 0.13542 0.09375 0.12986 0.09705 0.12315 C 0.09757 0.11852 0.09757 0.11366 0.09861 0.10903 C 0.09913 0.10718 0.10104 0.10672 0.10156 0.10486 C 0.104 0.09607 0.10382 0.08565 0.10625 0.07662 C 0.10903 0.05301 0.10625 0.03218 0.09549 0.01412 C 0.09427 0.01227 0.09393 0.00949 0.09254 0.00787 C 0.08472 -0.00139 0.06493 -0.01088 0.05469 -0.01435 C 0.03559 -0.01296 0.01736 -0.01203 -8.33333E-7 7.40741E-7 " pathEditMode="relative" ptsTypes="fffffffffffffffffffffffffffffffffffffffffffffffffffffffffffffFfffffffffffffffffffffffffffffffffffffffffffffffffffffffffffffA">
                                      <p:cBhvr>
                                        <p:cTn id="22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Dr_Mo</dc:creator>
  <cp:lastModifiedBy>Hilford, Victoria</cp:lastModifiedBy>
  <cp:revision>19</cp:revision>
  <dcterms:created xsi:type="dcterms:W3CDTF">2010-07-09T15:15:00Z</dcterms:created>
  <dcterms:modified xsi:type="dcterms:W3CDTF">2023-09-24T11:01:50Z</dcterms:modified>
</cp:coreProperties>
</file>