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009C1-B03F-49D1-A94D-5E52E30A2B73}" v="24" dt="2022-06-14T22:02:2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529009C1-B03F-49D1-A94D-5E52E30A2B73}"/>
    <pc:docChg chg="undo custSel modSld">
      <pc:chgData name="Raymond Deleu" userId="068f976be0c9fe56" providerId="LiveId" clId="{529009C1-B03F-49D1-A94D-5E52E30A2B73}" dt="2022-06-14T22:03:18.959" v="354" actId="20577"/>
      <pc:docMkLst>
        <pc:docMk/>
      </pc:docMkLst>
      <pc:sldChg chg="addSp delSp modSp mod">
        <pc:chgData name="Raymond Deleu" userId="068f976be0c9fe56" providerId="LiveId" clId="{529009C1-B03F-49D1-A94D-5E52E30A2B73}" dt="2022-06-14T22:03:18.959" v="354" actId="20577"/>
        <pc:sldMkLst>
          <pc:docMk/>
          <pc:sldMk cId="127676417" sldId="256"/>
        </pc:sldMkLst>
        <pc:spChg chg="add mod">
          <ac:chgData name="Raymond Deleu" userId="068f976be0c9fe56" providerId="LiveId" clId="{529009C1-B03F-49D1-A94D-5E52E30A2B73}" dt="2022-06-14T21:20:28.891" v="250" actId="164"/>
          <ac:spMkLst>
            <pc:docMk/>
            <pc:sldMk cId="127676417" sldId="256"/>
            <ac:spMk id="10" creationId="{ADF879F5-F111-B0AB-700B-5AC7048564D9}"/>
          </ac:spMkLst>
        </pc:spChg>
        <pc:spChg chg="add del mod">
          <ac:chgData name="Raymond Deleu" userId="068f976be0c9fe56" providerId="LiveId" clId="{529009C1-B03F-49D1-A94D-5E52E30A2B73}" dt="2022-06-14T21:25:56.246" v="291" actId="478"/>
          <ac:spMkLst>
            <pc:docMk/>
            <pc:sldMk cId="127676417" sldId="256"/>
            <ac:spMk id="14" creationId="{01492E9B-243A-7B49-B23B-30136705DEA9}"/>
          </ac:spMkLst>
        </pc:spChg>
        <pc:spChg chg="add mod">
          <ac:chgData name="Raymond Deleu" userId="068f976be0c9fe56" providerId="LiveId" clId="{529009C1-B03F-49D1-A94D-5E52E30A2B73}" dt="2022-06-14T21:27:26.332" v="301" actId="108"/>
          <ac:spMkLst>
            <pc:docMk/>
            <pc:sldMk cId="127676417" sldId="256"/>
            <ac:spMk id="16" creationId="{E2812D39-8E4E-F849-70F7-C1FE6441F55F}"/>
          </ac:spMkLst>
        </pc:spChg>
        <pc:spChg chg="add del">
          <ac:chgData name="Raymond Deleu" userId="068f976be0c9fe56" providerId="LiveId" clId="{529009C1-B03F-49D1-A94D-5E52E30A2B73}" dt="2022-06-14T20:53:42.820" v="1" actId="478"/>
          <ac:spMkLst>
            <pc:docMk/>
            <pc:sldMk cId="127676417" sldId="256"/>
            <ac:spMk id="17" creationId="{69B6D51C-BF4E-708B-151E-2411E1037B87}"/>
          </ac:spMkLst>
        </pc:spChg>
        <pc:spChg chg="add mod">
          <ac:chgData name="Raymond Deleu" userId="068f976be0c9fe56" providerId="LiveId" clId="{529009C1-B03F-49D1-A94D-5E52E30A2B73}" dt="2022-06-14T21:21:28.995" v="256" actId="1076"/>
          <ac:spMkLst>
            <pc:docMk/>
            <pc:sldMk cId="127676417" sldId="256"/>
            <ac:spMk id="22" creationId="{2BDF4616-4A7A-A319-8AAC-82403E25FA3B}"/>
          </ac:spMkLst>
        </pc:spChg>
        <pc:spChg chg="add mod">
          <ac:chgData name="Raymond Deleu" userId="068f976be0c9fe56" providerId="LiveId" clId="{529009C1-B03F-49D1-A94D-5E52E30A2B73}" dt="2022-06-14T21:21:51.933" v="259" actId="1076"/>
          <ac:spMkLst>
            <pc:docMk/>
            <pc:sldMk cId="127676417" sldId="256"/>
            <ac:spMk id="23" creationId="{FDABC0EE-7FB5-1F36-D803-2C875D0FA845}"/>
          </ac:spMkLst>
        </pc:spChg>
        <pc:spChg chg="add mod">
          <ac:chgData name="Raymond Deleu" userId="068f976be0c9fe56" providerId="LiveId" clId="{529009C1-B03F-49D1-A94D-5E52E30A2B73}" dt="2022-06-14T21:22:44.859" v="267" actId="1076"/>
          <ac:spMkLst>
            <pc:docMk/>
            <pc:sldMk cId="127676417" sldId="256"/>
            <ac:spMk id="24" creationId="{A836C81B-C14E-EEC8-8AFB-6B6956909C95}"/>
          </ac:spMkLst>
        </pc:spChg>
        <pc:spChg chg="add mod">
          <ac:chgData name="Raymond Deleu" userId="068f976be0c9fe56" providerId="LiveId" clId="{529009C1-B03F-49D1-A94D-5E52E30A2B73}" dt="2022-06-14T21:22:54.085" v="268" actId="1076"/>
          <ac:spMkLst>
            <pc:docMk/>
            <pc:sldMk cId="127676417" sldId="256"/>
            <ac:spMk id="25" creationId="{8FE175A5-C152-B922-2841-18243D1D28B3}"/>
          </ac:spMkLst>
        </pc:spChg>
        <pc:spChg chg="add mod">
          <ac:chgData name="Raymond Deleu" userId="068f976be0c9fe56" providerId="LiveId" clId="{529009C1-B03F-49D1-A94D-5E52E30A2B73}" dt="2022-06-14T21:22:03.287" v="261" actId="1076"/>
          <ac:spMkLst>
            <pc:docMk/>
            <pc:sldMk cId="127676417" sldId="256"/>
            <ac:spMk id="26" creationId="{007CEC2B-449E-81F6-CE48-F4E17404C6D1}"/>
          </ac:spMkLst>
        </pc:spChg>
        <pc:spChg chg="add mod">
          <ac:chgData name="Raymond Deleu" userId="068f976be0c9fe56" providerId="LiveId" clId="{529009C1-B03F-49D1-A94D-5E52E30A2B73}" dt="2022-06-14T21:23:08.960" v="270" actId="1076"/>
          <ac:spMkLst>
            <pc:docMk/>
            <pc:sldMk cId="127676417" sldId="256"/>
            <ac:spMk id="27" creationId="{410B2717-2B15-549D-AE05-252C70DF9657}"/>
          </ac:spMkLst>
        </pc:spChg>
        <pc:spChg chg="add mod">
          <ac:chgData name="Raymond Deleu" userId="068f976be0c9fe56" providerId="LiveId" clId="{529009C1-B03F-49D1-A94D-5E52E30A2B73}" dt="2022-06-14T21:23:23.106" v="274" actId="1076"/>
          <ac:spMkLst>
            <pc:docMk/>
            <pc:sldMk cId="127676417" sldId="256"/>
            <ac:spMk id="28" creationId="{B1EE70EC-EFD7-1CAF-FFA6-B9B49C4E5602}"/>
          </ac:spMkLst>
        </pc:spChg>
        <pc:spChg chg="add mod">
          <ac:chgData name="Raymond Deleu" userId="068f976be0c9fe56" providerId="LiveId" clId="{529009C1-B03F-49D1-A94D-5E52E30A2B73}" dt="2022-06-14T21:21:46.772" v="258" actId="1076"/>
          <ac:spMkLst>
            <pc:docMk/>
            <pc:sldMk cId="127676417" sldId="256"/>
            <ac:spMk id="29" creationId="{07E50AA2-4991-E31E-60A4-56A83C4A759A}"/>
          </ac:spMkLst>
        </pc:spChg>
        <pc:spChg chg="add mod">
          <ac:chgData name="Raymond Deleu" userId="068f976be0c9fe56" providerId="LiveId" clId="{529009C1-B03F-49D1-A94D-5E52E30A2B73}" dt="2022-06-14T21:21:57.334" v="260" actId="1076"/>
          <ac:spMkLst>
            <pc:docMk/>
            <pc:sldMk cId="127676417" sldId="256"/>
            <ac:spMk id="30" creationId="{21AABDD3-08E5-A5A8-954D-5FE5521BE487}"/>
          </ac:spMkLst>
        </pc:spChg>
        <pc:spChg chg="add mod">
          <ac:chgData name="Raymond Deleu" userId="068f976be0c9fe56" providerId="LiveId" clId="{529009C1-B03F-49D1-A94D-5E52E30A2B73}" dt="2022-06-14T21:23:03.855" v="269" actId="1076"/>
          <ac:spMkLst>
            <pc:docMk/>
            <pc:sldMk cId="127676417" sldId="256"/>
            <ac:spMk id="31" creationId="{41E43641-3801-FB86-2A00-B7F80600605F}"/>
          </ac:spMkLst>
        </pc:spChg>
        <pc:spChg chg="add mod">
          <ac:chgData name="Raymond Deleu" userId="068f976be0c9fe56" providerId="LiveId" clId="{529009C1-B03F-49D1-A94D-5E52E30A2B73}" dt="2022-06-14T21:26:27.411" v="292" actId="1076"/>
          <ac:spMkLst>
            <pc:docMk/>
            <pc:sldMk cId="127676417" sldId="256"/>
            <ac:spMk id="32" creationId="{ECD9C1E1-1D29-3FD6-FE3E-7C1D291D3F56}"/>
          </ac:spMkLst>
        </pc:spChg>
        <pc:spChg chg="add mod">
          <ac:chgData name="Raymond Deleu" userId="068f976be0c9fe56" providerId="LiveId" clId="{529009C1-B03F-49D1-A94D-5E52E30A2B73}" dt="2022-06-14T21:22:38.603" v="266" actId="1076"/>
          <ac:spMkLst>
            <pc:docMk/>
            <pc:sldMk cId="127676417" sldId="256"/>
            <ac:spMk id="33" creationId="{C6DA0C47-9771-865A-2CAE-1AFD7130DF23}"/>
          </ac:spMkLst>
        </pc:spChg>
        <pc:spChg chg="add mod">
          <ac:chgData name="Raymond Deleu" userId="068f976be0c9fe56" providerId="LiveId" clId="{529009C1-B03F-49D1-A94D-5E52E30A2B73}" dt="2022-06-14T21:23:16.872" v="273" actId="1076"/>
          <ac:spMkLst>
            <pc:docMk/>
            <pc:sldMk cId="127676417" sldId="256"/>
            <ac:spMk id="34" creationId="{700486AC-23C4-193F-4C23-530FA8BF5F91}"/>
          </ac:spMkLst>
        </pc:spChg>
        <pc:spChg chg="add mod">
          <ac:chgData name="Raymond Deleu" userId="068f976be0c9fe56" providerId="LiveId" clId="{529009C1-B03F-49D1-A94D-5E52E30A2B73}" dt="2022-06-14T21:20:28.891" v="250" actId="164"/>
          <ac:spMkLst>
            <pc:docMk/>
            <pc:sldMk cId="127676417" sldId="256"/>
            <ac:spMk id="36" creationId="{40C5B789-94F2-4D4C-4AE2-17608E6D5257}"/>
          </ac:spMkLst>
        </pc:spChg>
        <pc:spChg chg="add mod">
          <ac:chgData name="Raymond Deleu" userId="068f976be0c9fe56" providerId="LiveId" clId="{529009C1-B03F-49D1-A94D-5E52E30A2B73}" dt="2022-06-14T21:22:07.454" v="262" actId="1076"/>
          <ac:spMkLst>
            <pc:docMk/>
            <pc:sldMk cId="127676417" sldId="256"/>
            <ac:spMk id="42" creationId="{3E28C46D-A3F6-7FFD-F27E-0A1C1001932A}"/>
          </ac:spMkLst>
        </pc:spChg>
        <pc:spChg chg="add mod">
          <ac:chgData name="Raymond Deleu" userId="068f976be0c9fe56" providerId="LiveId" clId="{529009C1-B03F-49D1-A94D-5E52E30A2B73}" dt="2022-06-14T22:03:18.959" v="354" actId="20577"/>
          <ac:spMkLst>
            <pc:docMk/>
            <pc:sldMk cId="127676417" sldId="256"/>
            <ac:spMk id="43" creationId="{48475E97-8D4B-22F1-2B30-853188155FDD}"/>
          </ac:spMkLst>
        </pc:spChg>
        <pc:spChg chg="add del mod">
          <ac:chgData name="Raymond Deleu" userId="068f976be0c9fe56" providerId="LiveId" clId="{529009C1-B03F-49D1-A94D-5E52E30A2B73}" dt="2022-06-14T21:25:54.333" v="290" actId="478"/>
          <ac:spMkLst>
            <pc:docMk/>
            <pc:sldMk cId="127676417" sldId="256"/>
            <ac:spMk id="43" creationId="{92883B88-1957-278A-FC99-0C68D1DA933A}"/>
          </ac:spMkLst>
        </pc:spChg>
        <pc:spChg chg="add del mod">
          <ac:chgData name="Raymond Deleu" userId="068f976be0c9fe56" providerId="LiveId" clId="{529009C1-B03F-49D1-A94D-5E52E30A2B73}" dt="2022-06-14T21:27:22.449" v="300" actId="478"/>
          <ac:spMkLst>
            <pc:docMk/>
            <pc:sldMk cId="127676417" sldId="256"/>
            <ac:spMk id="44" creationId="{0480A05E-5E50-14D4-4726-E8560DF159B4}"/>
          </ac:spMkLst>
        </pc:spChg>
        <pc:spChg chg="add mod">
          <ac:chgData name="Raymond Deleu" userId="068f976be0c9fe56" providerId="LiveId" clId="{529009C1-B03F-49D1-A94D-5E52E30A2B73}" dt="2022-06-14T22:02:34.194" v="349" actId="1076"/>
          <ac:spMkLst>
            <pc:docMk/>
            <pc:sldMk cId="127676417" sldId="256"/>
            <ac:spMk id="44" creationId="{D40C98B1-F20A-03EA-B5C5-B529E54DC286}"/>
          </ac:spMkLst>
        </pc:spChg>
        <pc:grpChg chg="add mod">
          <ac:chgData name="Raymond Deleu" userId="068f976be0c9fe56" providerId="LiveId" clId="{529009C1-B03F-49D1-A94D-5E52E30A2B73}" dt="2022-06-14T21:22:13.902" v="263" actId="1076"/>
          <ac:grpSpMkLst>
            <pc:docMk/>
            <pc:sldMk cId="127676417" sldId="256"/>
            <ac:grpSpMk id="12" creationId="{7E55726E-EEB8-6AC5-993A-E194127584F4}"/>
          </ac:grpSpMkLst>
        </pc:grpChg>
        <pc:picChg chg="add mod">
          <ac:chgData name="Raymond Deleu" userId="068f976be0c9fe56" providerId="LiveId" clId="{529009C1-B03F-49D1-A94D-5E52E30A2B73}" dt="2022-06-14T22:01:30.161" v="313" actId="1076"/>
          <ac:picMkLst>
            <pc:docMk/>
            <pc:sldMk cId="127676417" sldId="256"/>
            <ac:picMk id="4" creationId="{70F0675C-0A05-E6E7-D76A-E4FCE1A8C5A5}"/>
          </ac:picMkLst>
        </pc:picChg>
        <pc:picChg chg="mod">
          <ac:chgData name="Raymond Deleu" userId="068f976be0c9fe56" providerId="LiveId" clId="{529009C1-B03F-49D1-A94D-5E52E30A2B73}" dt="2022-06-14T21:21:28.995" v="256" actId="1076"/>
          <ac:picMkLst>
            <pc:docMk/>
            <pc:sldMk cId="127676417" sldId="256"/>
            <ac:picMk id="5" creationId="{04F34B04-6457-D7CF-6A6E-42216C3351A2}"/>
          </ac:picMkLst>
        </pc:picChg>
        <pc:picChg chg="mod modCrop">
          <ac:chgData name="Raymond Deleu" userId="068f976be0c9fe56" providerId="LiveId" clId="{529009C1-B03F-49D1-A94D-5E52E30A2B73}" dt="2022-06-14T21:21:51.933" v="259" actId="1076"/>
          <ac:picMkLst>
            <pc:docMk/>
            <pc:sldMk cId="127676417" sldId="256"/>
            <ac:picMk id="7" creationId="{0DD5090A-9528-481C-6787-0569DBC8399F}"/>
          </ac:picMkLst>
        </pc:picChg>
        <pc:picChg chg="mod">
          <ac:chgData name="Raymond Deleu" userId="068f976be0c9fe56" providerId="LiveId" clId="{529009C1-B03F-49D1-A94D-5E52E30A2B73}" dt="2022-06-14T21:22:03.287" v="261" actId="1076"/>
          <ac:picMkLst>
            <pc:docMk/>
            <pc:sldMk cId="127676417" sldId="256"/>
            <ac:picMk id="9" creationId="{64A407DA-6AD6-A4B5-B691-365E17227226}"/>
          </ac:picMkLst>
        </pc:picChg>
        <pc:picChg chg="mod">
          <ac:chgData name="Raymond Deleu" userId="068f976be0c9fe56" providerId="LiveId" clId="{529009C1-B03F-49D1-A94D-5E52E30A2B73}" dt="2022-06-14T21:22:54.085" v="268" actId="1076"/>
          <ac:picMkLst>
            <pc:docMk/>
            <pc:sldMk cId="127676417" sldId="256"/>
            <ac:picMk id="11" creationId="{BB97E210-DFB4-22BC-A8E1-ADEF4E043E8D}"/>
          </ac:picMkLst>
        </pc:picChg>
        <pc:picChg chg="mod">
          <ac:chgData name="Raymond Deleu" userId="068f976be0c9fe56" providerId="LiveId" clId="{529009C1-B03F-49D1-A94D-5E52E30A2B73}" dt="2022-06-14T21:22:54.085" v="268" actId="1076"/>
          <ac:picMkLst>
            <pc:docMk/>
            <pc:sldMk cId="127676417" sldId="256"/>
            <ac:picMk id="13" creationId="{570121BD-A846-A074-4C25-1A8E9DA83CC2}"/>
          </ac:picMkLst>
        </pc:picChg>
        <pc:picChg chg="mod modCrop">
          <ac:chgData name="Raymond Deleu" userId="068f976be0c9fe56" providerId="LiveId" clId="{529009C1-B03F-49D1-A94D-5E52E30A2B73}" dt="2022-06-14T21:22:44.859" v="267" actId="1076"/>
          <ac:picMkLst>
            <pc:docMk/>
            <pc:sldMk cId="127676417" sldId="256"/>
            <ac:picMk id="15" creationId="{5D156BD5-C6EB-21F1-CADD-585605B60C23}"/>
          </ac:picMkLst>
        </pc:picChg>
        <pc:picChg chg="add mod modCrop">
          <ac:chgData name="Raymond Deleu" userId="068f976be0c9fe56" providerId="LiveId" clId="{529009C1-B03F-49D1-A94D-5E52E30A2B73}" dt="2022-06-14T21:23:08.960" v="270" actId="1076"/>
          <ac:picMkLst>
            <pc:docMk/>
            <pc:sldMk cId="127676417" sldId="256"/>
            <ac:picMk id="19" creationId="{EAC294CD-F18F-9B7A-F977-9E664D18C738}"/>
          </ac:picMkLst>
        </pc:picChg>
        <pc:picChg chg="add mod modCrop">
          <ac:chgData name="Raymond Deleu" userId="068f976be0c9fe56" providerId="LiveId" clId="{529009C1-B03F-49D1-A94D-5E52E30A2B73}" dt="2022-06-14T21:23:23.106" v="274" actId="1076"/>
          <ac:picMkLst>
            <pc:docMk/>
            <pc:sldMk cId="127676417" sldId="256"/>
            <ac:picMk id="21" creationId="{DE2F09DF-6411-28CE-D922-8FA25121219E}"/>
          </ac:picMkLst>
        </pc:picChg>
        <pc:picChg chg="add mod modCrop">
          <ac:chgData name="Raymond Deleu" userId="068f976be0c9fe56" providerId="LiveId" clId="{529009C1-B03F-49D1-A94D-5E52E30A2B73}" dt="2022-06-14T22:01:42.411" v="314" actId="732"/>
          <ac:picMkLst>
            <pc:docMk/>
            <pc:sldMk cId="127676417" sldId="256"/>
            <ac:picMk id="35" creationId="{E8F89744-9FB3-EEBC-60AE-247AF7995DBD}"/>
          </ac:picMkLst>
        </pc:pic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" creationId="{65AD5B53-9EFF-F6F6-DA43-48499D174466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7" creationId="{9F3F3CD4-4595-19AD-F91F-F0748C70D03F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8" creationId="{E2D8A3F9-B335-F555-2232-29D403A6AC8F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9" creationId="{6C474675-8790-7AF1-DD23-19B2E13E4ACB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40" creationId="{709E400E-9D0A-197A-AAD0-D9F50D977ACB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41" creationId="{C18DF26A-0A1D-7C95-B7A2-E94F16BB9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</cp:revision>
  <dcterms:created xsi:type="dcterms:W3CDTF">2022-06-14T20:26:01Z</dcterms:created>
  <dcterms:modified xsi:type="dcterms:W3CDTF">2022-06-14T22:03:27Z</dcterms:modified>
</cp:coreProperties>
</file>