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FA3"/>
    <a:srgbClr val="C5D6DD"/>
    <a:srgbClr val="F5D812"/>
    <a:srgbClr val="30576A"/>
    <a:srgbClr val="FF9900"/>
    <a:srgbClr val="ED7D3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009C1-B03F-49D1-A94D-5E52E30A2B73}" v="109" dt="2022-06-16T23:26:2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7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B96C0835-9971-32D7-D974-80B281584D77}"/>
              </a:ext>
            </a:extLst>
          </p:cNvPr>
          <p:cNvSpPr/>
          <p:nvPr/>
        </p:nvSpPr>
        <p:spPr>
          <a:xfrm>
            <a:off x="191728" y="6155344"/>
            <a:ext cx="11441526" cy="652193"/>
          </a:xfrm>
          <a:prstGeom prst="roundRect">
            <a:avLst>
              <a:gd name="adj" fmla="val 18545"/>
            </a:avLst>
          </a:prstGeom>
          <a:solidFill>
            <a:srgbClr val="C5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63B3D650-7E34-6347-8A04-CF27E14E949B}"/>
              </a:ext>
            </a:extLst>
          </p:cNvPr>
          <p:cNvSpPr/>
          <p:nvPr/>
        </p:nvSpPr>
        <p:spPr>
          <a:xfrm>
            <a:off x="215739" y="2162630"/>
            <a:ext cx="11441526" cy="1832664"/>
          </a:xfrm>
          <a:prstGeom prst="roundRect">
            <a:avLst>
              <a:gd name="adj" fmla="val 9120"/>
            </a:avLst>
          </a:prstGeom>
          <a:solidFill>
            <a:srgbClr val="C5D6DD"/>
          </a:solidFill>
          <a:ln>
            <a:solidFill>
              <a:srgbClr val="30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7" y="2289447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658641" y="2412391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23" y="2289447"/>
            <a:ext cx="1810894" cy="156363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01" b="7863"/>
          <a:stretch/>
        </p:blipFill>
        <p:spPr>
          <a:xfrm>
            <a:off x="7338252" y="2412391"/>
            <a:ext cx="1802436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89" b="6439"/>
          <a:stretch/>
        </p:blipFill>
        <p:spPr>
          <a:xfrm>
            <a:off x="9671992" y="2558725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307946" y="2289447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Sketch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658639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F9EC600-3EBA-57B2-7911-7B5821536D04}"/>
              </a:ext>
            </a:extLst>
          </p:cNvPr>
          <p:cNvGrpSpPr/>
          <p:nvPr/>
        </p:nvGrpSpPr>
        <p:grpSpPr>
          <a:xfrm>
            <a:off x="4976680" y="88062"/>
            <a:ext cx="1810896" cy="1625455"/>
            <a:chOff x="4855316" y="4675752"/>
            <a:chExt cx="1810896" cy="1625455"/>
          </a:xfrm>
          <a:solidFill>
            <a:srgbClr val="5F8FA3"/>
          </a:solidFill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5D156BD5-C6EB-21F1-CADD-585605B6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776"/>
            <a:stretch/>
          </p:blipFill>
          <p:spPr>
            <a:xfrm>
              <a:off x="4855318" y="4675752"/>
              <a:ext cx="1810894" cy="1625455"/>
            </a:xfrm>
            <a:prstGeom prst="rect">
              <a:avLst/>
            </a:prstGeom>
            <a:grpFill/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836C81B-C14E-EEC8-8AFB-6B6956909C95}"/>
                </a:ext>
              </a:extLst>
            </p:cNvPr>
            <p:cNvSpPr txBox="1"/>
            <p:nvPr/>
          </p:nvSpPr>
          <p:spPr>
            <a:xfrm>
              <a:off x="4855316" y="4675752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shapes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597C9A4-A509-E4DA-FF74-5F744B6AE523}"/>
              </a:ext>
            </a:extLst>
          </p:cNvPr>
          <p:cNvGrpSpPr/>
          <p:nvPr/>
        </p:nvGrpSpPr>
        <p:grpSpPr>
          <a:xfrm>
            <a:off x="2740533" y="118932"/>
            <a:ext cx="1833694" cy="1525488"/>
            <a:chOff x="2471005" y="4695013"/>
            <a:chExt cx="1833694" cy="1525488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BB97E210-DFB4-22BC-A8E1-ADEF4E04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1005" y="4695013"/>
              <a:ext cx="1328810" cy="1050796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570121BD-A846-A074-4C25-1A8E9DA83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387" t="32922"/>
            <a:stretch/>
          </p:blipFill>
          <p:spPr>
            <a:xfrm>
              <a:off x="3167968" y="5469015"/>
              <a:ext cx="1136731" cy="751486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8FE175A5-C152-B922-2841-18243D1D28B3}"/>
                </a:ext>
              </a:extLst>
            </p:cNvPr>
            <p:cNvSpPr txBox="1"/>
            <p:nvPr/>
          </p:nvSpPr>
          <p:spPr>
            <a:xfrm>
              <a:off x="2477903" y="4695013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sketches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985722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329793" y="2289445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685119" y="228172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Combine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2126506" y="2886849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46953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81415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149730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5007044" y="4429014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Find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edges/faces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 flipV="1">
            <a:off x="6919044" y="1451909"/>
            <a:ext cx="1499686" cy="658326"/>
          </a:xfrm>
          <a:prstGeom prst="bentUpArrow">
            <a:avLst>
              <a:gd name="adj1" fmla="val 32652"/>
              <a:gd name="adj2" fmla="val 39590"/>
              <a:gd name="adj3" fmla="val 32003"/>
            </a:avLst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397181" y="168064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FB536B-4A2C-4CD2-D844-8E33AAAD1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612" y="4590590"/>
            <a:ext cx="1810894" cy="1370574"/>
          </a:xfrm>
          <a:prstGeom prst="rect">
            <a:avLst/>
          </a:prstGeom>
        </p:spPr>
      </p:pic>
      <p:sp>
        <p:nvSpPr>
          <p:cNvPr id="45" name="Tekstvak 44">
            <a:extLst>
              <a:ext uri="{FF2B5EF4-FFF2-40B4-BE49-F238E27FC236}">
                <a16:creationId xmlns:a16="http://schemas.microsoft.com/office/drawing/2014/main" id="{CC331C74-F5A0-C4AA-B43A-D93ACE00B49C}"/>
              </a:ext>
            </a:extLst>
          </p:cNvPr>
          <p:cNvSpPr txBox="1"/>
          <p:nvPr/>
        </p:nvSpPr>
        <p:spPr>
          <a:xfrm>
            <a:off x="315611" y="4437153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Determine</a:t>
            </a:r>
            <a:r>
              <a:rPr lang="nl-NL" sz="1200">
                <a:latin typeface="Consolas" panose="020B0609020204030204" pitchFamily="49" charset="0"/>
              </a:rPr>
              <a:t> </a:t>
            </a:r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planes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Pijl: rechts 46">
            <a:extLst>
              <a:ext uri="{FF2B5EF4-FFF2-40B4-BE49-F238E27FC236}">
                <a16:creationId xmlns:a16="http://schemas.microsoft.com/office/drawing/2014/main" id="{51168452-BE82-26A7-04C8-AD992011D474}"/>
              </a:ext>
            </a:extLst>
          </p:cNvPr>
          <p:cNvSpPr/>
          <p:nvPr/>
        </p:nvSpPr>
        <p:spPr>
          <a:xfrm rot="10800000">
            <a:off x="2118841" y="5010114"/>
            <a:ext cx="2873757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D0947D1-ED87-0481-4B82-353C89567D3E}"/>
              </a:ext>
            </a:extLst>
          </p:cNvPr>
          <p:cNvGrpSpPr/>
          <p:nvPr/>
        </p:nvGrpSpPr>
        <p:grpSpPr>
          <a:xfrm>
            <a:off x="2633652" y="4437153"/>
            <a:ext cx="1810895" cy="1524011"/>
            <a:chOff x="2508409" y="505688"/>
            <a:chExt cx="1810895" cy="1524011"/>
          </a:xfrm>
          <a:solidFill>
            <a:srgbClr val="5F8FA3"/>
          </a:solidFill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70F0675C-0A05-E6E7-D76A-E4FCE1A8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410" y="774549"/>
              <a:ext cx="1810894" cy="1255150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</p:pic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8475E97-8D4B-22F1-2B30-853188155FDD}"/>
                </a:ext>
              </a:extLst>
            </p:cNvPr>
            <p:cNvSpPr txBox="1"/>
            <p:nvPr/>
          </p:nvSpPr>
          <p:spPr>
            <a:xfrm>
              <a:off x="2508409" y="505688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Create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3d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wire/face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Pijl: rechts 52">
            <a:extLst>
              <a:ext uri="{FF2B5EF4-FFF2-40B4-BE49-F238E27FC236}">
                <a16:creationId xmlns:a16="http://schemas.microsoft.com/office/drawing/2014/main" id="{F15D227C-20E2-7692-CA0D-E142CC2BBA0C}"/>
              </a:ext>
            </a:extLst>
          </p:cNvPr>
          <p:cNvSpPr/>
          <p:nvPr/>
        </p:nvSpPr>
        <p:spPr>
          <a:xfrm rot="5400000">
            <a:off x="5745587" y="169744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79A6AF07-C0E8-121B-A240-C1FB5A139B56}"/>
              </a:ext>
            </a:extLst>
          </p:cNvPr>
          <p:cNvSpPr/>
          <p:nvPr/>
        </p:nvSpPr>
        <p:spPr>
          <a:xfrm rot="16200000" flipV="1">
            <a:off x="1046488" y="3985313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jl: rechts 54">
            <a:extLst>
              <a:ext uri="{FF2B5EF4-FFF2-40B4-BE49-F238E27FC236}">
                <a16:creationId xmlns:a16="http://schemas.microsoft.com/office/drawing/2014/main" id="{FF904473-6D8C-F19E-4F2B-18D30EC897F5}"/>
              </a:ext>
            </a:extLst>
          </p:cNvPr>
          <p:cNvSpPr/>
          <p:nvPr/>
        </p:nvSpPr>
        <p:spPr>
          <a:xfrm rot="16200000" flipV="1">
            <a:off x="3388814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7E94D2E8-72B2-1A1A-775C-012955B20F8B}"/>
              </a:ext>
            </a:extLst>
          </p:cNvPr>
          <p:cNvSpPr/>
          <p:nvPr/>
        </p:nvSpPr>
        <p:spPr>
          <a:xfrm rot="16200000" flipV="1">
            <a:off x="5751573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51826656-8E97-B1C1-09B4-C0B9AE92FCAF}"/>
              </a:ext>
            </a:extLst>
          </p:cNvPr>
          <p:cNvSpPr/>
          <p:nvPr/>
        </p:nvSpPr>
        <p:spPr>
          <a:xfrm rot="3115446" flipV="1">
            <a:off x="4620145" y="4019226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CF47C0BD-12F8-8BA3-28BF-453B47BD6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0559" y="6249612"/>
            <a:ext cx="1412504" cy="432864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F143A53-365C-A2A9-945C-2B3FE400C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8246" y="4667360"/>
            <a:ext cx="1784641" cy="117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kstvak 63">
            <a:extLst>
              <a:ext uri="{FF2B5EF4-FFF2-40B4-BE49-F238E27FC236}">
                <a16:creationId xmlns:a16="http://schemas.microsoft.com/office/drawing/2014/main" id="{680975D4-4021-2DC7-4616-ABE7BABCEE43}"/>
              </a:ext>
            </a:extLst>
          </p:cNvPr>
          <p:cNvSpPr txBox="1"/>
          <p:nvPr/>
        </p:nvSpPr>
        <p:spPr>
          <a:xfrm>
            <a:off x="9685119" y="4389748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Create functions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Pijl: rechts 64">
            <a:extLst>
              <a:ext uri="{FF2B5EF4-FFF2-40B4-BE49-F238E27FC236}">
                <a16:creationId xmlns:a16="http://schemas.microsoft.com/office/drawing/2014/main" id="{D2925012-80BF-7E21-D69F-C0303252E3D9}"/>
              </a:ext>
            </a:extLst>
          </p:cNvPr>
          <p:cNvSpPr/>
          <p:nvPr/>
        </p:nvSpPr>
        <p:spPr>
          <a:xfrm rot="16200000" flipV="1">
            <a:off x="10423661" y="574255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C2D63637-6DD2-DA8E-0C96-B3F855C91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488" y="284097"/>
            <a:ext cx="1811206" cy="136797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781BE54-4D87-2C77-16CD-4CBC5AB3211C}"/>
              </a:ext>
            </a:extLst>
          </p:cNvPr>
          <p:cNvSpPr txBox="1"/>
          <p:nvPr/>
        </p:nvSpPr>
        <p:spPr>
          <a:xfrm>
            <a:off x="9698246" y="60381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Export 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Pijl: rechts 70">
            <a:extLst>
              <a:ext uri="{FF2B5EF4-FFF2-40B4-BE49-F238E27FC236}">
                <a16:creationId xmlns:a16="http://schemas.microsoft.com/office/drawing/2014/main" id="{4D997EE6-FE70-AE52-D58B-E1B8306CAADD}"/>
              </a:ext>
            </a:extLst>
          </p:cNvPr>
          <p:cNvSpPr/>
          <p:nvPr/>
        </p:nvSpPr>
        <p:spPr>
          <a:xfrm rot="16200000" flipV="1">
            <a:off x="10410535" y="1626887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13629CF-91D6-599A-A38C-02B1958136AD}"/>
              </a:ext>
            </a:extLst>
          </p:cNvPr>
          <p:cNvSpPr/>
          <p:nvPr/>
        </p:nvSpPr>
        <p:spPr>
          <a:xfrm>
            <a:off x="2509049" y="16804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85891728-B017-7F23-CEA7-4149DD5F14B0}"/>
              </a:ext>
            </a:extLst>
          </p:cNvPr>
          <p:cNvSpPr/>
          <p:nvPr/>
        </p:nvSpPr>
        <p:spPr>
          <a:xfrm>
            <a:off x="2511397" y="56093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1D072DD-CB04-E59E-AB49-F45950172F52}"/>
              </a:ext>
            </a:extLst>
          </p:cNvPr>
          <p:cNvSpPr/>
          <p:nvPr/>
        </p:nvSpPr>
        <p:spPr>
          <a:xfrm>
            <a:off x="2633133" y="102023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52580FD-C9F5-43FB-233F-3B9F0D721328}"/>
              </a:ext>
            </a:extLst>
          </p:cNvPr>
          <p:cNvSpPr/>
          <p:nvPr/>
        </p:nvSpPr>
        <p:spPr>
          <a:xfrm>
            <a:off x="2954866" y="74506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ADE099A-0E90-0EB7-0061-B84681AB77BE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698174" y="806495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F06DDB6-D954-B4DF-E4DC-6F57D3368AB5}"/>
              </a:ext>
            </a:extLst>
          </p:cNvPr>
          <p:cNvCxnSpPr>
            <a:cxnSpLocks/>
          </p:cNvCxnSpPr>
          <p:nvPr/>
        </p:nvCxnSpPr>
        <p:spPr>
          <a:xfrm>
            <a:off x="2709333" y="106259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DAB8C73-E5DB-6F42-B52C-450D9AE926A8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3019907" y="80649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7BF8A8DD-FE71-2A6C-FA6C-54D20CE82973}"/>
              </a:ext>
            </a:extLst>
          </p:cNvPr>
          <p:cNvSpPr/>
          <p:nvPr/>
        </p:nvSpPr>
        <p:spPr>
          <a:xfrm>
            <a:off x="2684667" y="2080685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02BB430-CBB0-3855-48C5-21F9251F01B0}"/>
              </a:ext>
            </a:extLst>
          </p:cNvPr>
          <p:cNvSpPr/>
          <p:nvPr/>
        </p:nvSpPr>
        <p:spPr>
          <a:xfrm>
            <a:off x="3006400" y="180551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82906A4F-2B1A-4BB5-FAB6-2352F7386CDB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2749708" y="1866946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DEA3D46-7BB0-E16F-3AEE-05FAE67D4180}"/>
              </a:ext>
            </a:extLst>
          </p:cNvPr>
          <p:cNvCxnSpPr>
            <a:cxnSpLocks/>
          </p:cNvCxnSpPr>
          <p:nvPr/>
        </p:nvCxnSpPr>
        <p:spPr>
          <a:xfrm>
            <a:off x="2588841" y="2279679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9D74518-7BF2-8866-7F59-9313F5694182}"/>
              </a:ext>
            </a:extLst>
          </p:cNvPr>
          <p:cNvCxnSpPr>
            <a:cxnSpLocks/>
            <a:endCxn id="16" idx="5"/>
          </p:cNvCxnSpPr>
          <p:nvPr/>
        </p:nvCxnSpPr>
        <p:spPr>
          <a:xfrm flipV="1">
            <a:off x="3071441" y="1866946"/>
            <a:ext cx="0" cy="41273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E3650E18-0FC2-E091-F61F-FA35401FB3AF}"/>
              </a:ext>
            </a:extLst>
          </p:cNvPr>
          <p:cNvCxnSpPr/>
          <p:nvPr/>
        </p:nvCxnSpPr>
        <p:spPr>
          <a:xfrm>
            <a:off x="2575752" y="1773829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0DFEDB1-8320-8ABE-ECA9-854B9A71568B}"/>
              </a:ext>
            </a:extLst>
          </p:cNvPr>
          <p:cNvCxnSpPr>
            <a:cxnSpLocks/>
          </p:cNvCxnSpPr>
          <p:nvPr/>
        </p:nvCxnSpPr>
        <p:spPr>
          <a:xfrm flipH="1">
            <a:off x="2575752" y="2319929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712DC9F3-61B6-3184-C94B-4ADBB6C46050}"/>
              </a:ext>
            </a:extLst>
          </p:cNvPr>
          <p:cNvSpPr/>
          <p:nvPr/>
        </p:nvSpPr>
        <p:spPr>
          <a:xfrm>
            <a:off x="5376079" y="55794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78AAB4BE-1855-8302-8949-561D6ED9DADE}"/>
              </a:ext>
            </a:extLst>
          </p:cNvPr>
          <p:cNvSpPr/>
          <p:nvPr/>
        </p:nvSpPr>
        <p:spPr>
          <a:xfrm>
            <a:off x="5497815" y="101724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0E65056D-B1F7-E6CA-0A69-E2B6ECFA9839}"/>
              </a:ext>
            </a:extLst>
          </p:cNvPr>
          <p:cNvSpPr/>
          <p:nvPr/>
        </p:nvSpPr>
        <p:spPr>
          <a:xfrm>
            <a:off x="5891636" y="101508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AC19DC0-FFD3-B792-1399-9AB8B76147B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574015" y="1051064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6CAF12D9-C34B-635C-E81F-6C4CC51F9400}"/>
              </a:ext>
            </a:extLst>
          </p:cNvPr>
          <p:cNvCxnSpPr>
            <a:cxnSpLocks/>
          </p:cNvCxnSpPr>
          <p:nvPr/>
        </p:nvCxnSpPr>
        <p:spPr>
          <a:xfrm>
            <a:off x="5569903" y="973764"/>
            <a:ext cx="3979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1FC88F8E-1B28-CD73-C49C-DE2A5C70A86C}"/>
              </a:ext>
            </a:extLst>
          </p:cNvPr>
          <p:cNvSpPr/>
          <p:nvPr/>
        </p:nvSpPr>
        <p:spPr>
          <a:xfrm>
            <a:off x="6820695" y="56177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F61D9025-3501-4670-4A4F-F5A492672598}"/>
              </a:ext>
            </a:extLst>
          </p:cNvPr>
          <p:cNvSpPr/>
          <p:nvPr/>
        </p:nvSpPr>
        <p:spPr>
          <a:xfrm>
            <a:off x="6942431" y="102107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AB2E583E-8425-A913-3664-9C2298064BB2}"/>
              </a:ext>
            </a:extLst>
          </p:cNvPr>
          <p:cNvSpPr/>
          <p:nvPr/>
        </p:nvSpPr>
        <p:spPr>
          <a:xfrm>
            <a:off x="6943947" y="67394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A1753942-EC86-A26E-C7C7-CEF8D81148F9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6980531" y="745911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201BF099-3E3E-65F8-ACC5-3AC5DD29B67A}"/>
              </a:ext>
            </a:extLst>
          </p:cNvPr>
          <p:cNvCxnSpPr>
            <a:cxnSpLocks/>
          </p:cNvCxnSpPr>
          <p:nvPr/>
        </p:nvCxnSpPr>
        <p:spPr>
          <a:xfrm flipV="1">
            <a:off x="7062444" y="709928"/>
            <a:ext cx="0" cy="32168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39CEF3FF-A479-69BA-44C3-8C31ED009677}"/>
              </a:ext>
            </a:extLst>
          </p:cNvPr>
          <p:cNvSpPr txBox="1"/>
          <p:nvPr/>
        </p:nvSpPr>
        <p:spPr>
          <a:xfrm>
            <a:off x="2370455" y="12702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line(dx,dy)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27908A2-FE0D-5B07-38E7-0E0A5FDEA0C4}"/>
              </a:ext>
            </a:extLst>
          </p:cNvPr>
          <p:cNvSpPr txBox="1"/>
          <p:nvPr/>
        </p:nvSpPr>
        <p:spPr>
          <a:xfrm>
            <a:off x="5334649" y="12744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hLine(dx)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6C8B90B-8D2B-43C7-2820-5781A7A1A53D}"/>
              </a:ext>
            </a:extLst>
          </p:cNvPr>
          <p:cNvSpPr txBox="1"/>
          <p:nvPr/>
        </p:nvSpPr>
        <p:spPr>
          <a:xfrm>
            <a:off x="6772936" y="129073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vLine(dy)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C534E6D-E872-710E-1A08-4DBAA35A8924}"/>
              </a:ext>
            </a:extLst>
          </p:cNvPr>
          <p:cNvSpPr txBox="1"/>
          <p:nvPr/>
        </p:nvSpPr>
        <p:spPr>
          <a:xfrm>
            <a:off x="2340591" y="242201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lineTo(x,y)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8" name="Rechthoek: afgeronde hoeken 57">
            <a:extLst>
              <a:ext uri="{FF2B5EF4-FFF2-40B4-BE49-F238E27FC236}">
                <a16:creationId xmlns:a16="http://schemas.microsoft.com/office/drawing/2014/main" id="{230793E0-008C-2949-2ADC-B37B3F9C45B8}"/>
              </a:ext>
            </a:extLst>
          </p:cNvPr>
          <p:cNvSpPr/>
          <p:nvPr/>
        </p:nvSpPr>
        <p:spPr>
          <a:xfrm>
            <a:off x="5391241" y="168747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F070ACE3-0243-2B55-70A9-87CB83CBE95F}"/>
              </a:ext>
            </a:extLst>
          </p:cNvPr>
          <p:cNvSpPr/>
          <p:nvPr/>
        </p:nvSpPr>
        <p:spPr>
          <a:xfrm>
            <a:off x="5512977" y="214677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D9D31232-126F-C781-CE24-E1737DCAE3E5}"/>
              </a:ext>
            </a:extLst>
          </p:cNvPr>
          <p:cNvSpPr/>
          <p:nvPr/>
        </p:nvSpPr>
        <p:spPr>
          <a:xfrm>
            <a:off x="5906798" y="214461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9035859-F66F-8E8C-E37B-7DEC814FA4C2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5589177" y="2180595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A6A1BFF8-39FB-5309-0514-7D64B78B6EF7}"/>
              </a:ext>
            </a:extLst>
          </p:cNvPr>
          <p:cNvSpPr txBox="1"/>
          <p:nvPr/>
        </p:nvSpPr>
        <p:spPr>
          <a:xfrm>
            <a:off x="5349811" y="2404003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hLineTo(x)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4AFCEDC-9881-D32F-FE1E-3C16D745347C}"/>
              </a:ext>
            </a:extLst>
          </p:cNvPr>
          <p:cNvCxnSpPr>
            <a:cxnSpLocks/>
          </p:cNvCxnSpPr>
          <p:nvPr/>
        </p:nvCxnSpPr>
        <p:spPr>
          <a:xfrm>
            <a:off x="5470456" y="2286677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7894D257-88E0-F6A6-489E-C06DBF52383A}"/>
              </a:ext>
            </a:extLst>
          </p:cNvPr>
          <p:cNvCxnSpPr/>
          <p:nvPr/>
        </p:nvCxnSpPr>
        <p:spPr>
          <a:xfrm>
            <a:off x="5457367" y="1780827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B9DA01A3-ADE2-1942-6B0C-8E4E704E9109}"/>
              </a:ext>
            </a:extLst>
          </p:cNvPr>
          <p:cNvCxnSpPr>
            <a:cxnSpLocks/>
          </p:cNvCxnSpPr>
          <p:nvPr/>
        </p:nvCxnSpPr>
        <p:spPr>
          <a:xfrm flipH="1">
            <a:off x="5457367" y="2326927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CC7BB59B-F774-5E7E-CBCC-6BC82F4701AD}"/>
              </a:ext>
            </a:extLst>
          </p:cNvPr>
          <p:cNvSpPr/>
          <p:nvPr/>
        </p:nvSpPr>
        <p:spPr>
          <a:xfrm>
            <a:off x="6859816" y="170270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B63E15BE-7EBB-3ED5-C34F-4D55BE0ED0A3}"/>
              </a:ext>
            </a:extLst>
          </p:cNvPr>
          <p:cNvSpPr/>
          <p:nvPr/>
        </p:nvSpPr>
        <p:spPr>
          <a:xfrm>
            <a:off x="6981552" y="216200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BCC846B-0FA2-BC34-BD71-0C29C79EE1FF}"/>
              </a:ext>
            </a:extLst>
          </p:cNvPr>
          <p:cNvSpPr/>
          <p:nvPr/>
        </p:nvSpPr>
        <p:spPr>
          <a:xfrm>
            <a:off x="6983068" y="181487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2325FEA8-7CF8-7296-969F-9FAC5C488391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7019652" y="1886837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9C987569-9CC7-0A50-0E08-CD8FE30A1735}"/>
              </a:ext>
            </a:extLst>
          </p:cNvPr>
          <p:cNvCxnSpPr>
            <a:cxnSpLocks/>
          </p:cNvCxnSpPr>
          <p:nvPr/>
        </p:nvCxnSpPr>
        <p:spPr>
          <a:xfrm flipV="1">
            <a:off x="7101565" y="1850854"/>
            <a:ext cx="0" cy="50016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54A8B5BA-E53B-CE71-DE9B-CC35DA2A9F2A}"/>
              </a:ext>
            </a:extLst>
          </p:cNvPr>
          <p:cNvSpPr txBox="1"/>
          <p:nvPr/>
        </p:nvSpPr>
        <p:spPr>
          <a:xfrm>
            <a:off x="6812057" y="243165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vLineTo(y)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248E46-50C6-4ACB-501E-439A5DCE4C6E}"/>
              </a:ext>
            </a:extLst>
          </p:cNvPr>
          <p:cNvSpPr txBox="1"/>
          <p:nvPr/>
        </p:nvSpPr>
        <p:spPr>
          <a:xfrm>
            <a:off x="3600938" y="1291738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polarLine(dr,angle)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B7CD92E3-EFCB-514D-2761-A3F495BFA702}"/>
              </a:ext>
            </a:extLst>
          </p:cNvPr>
          <p:cNvSpPr/>
          <p:nvPr/>
        </p:nvSpPr>
        <p:spPr>
          <a:xfrm>
            <a:off x="3941427" y="55810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74922974-1A69-CCD4-3711-FE57A3B0F4BB}"/>
              </a:ext>
            </a:extLst>
          </p:cNvPr>
          <p:cNvSpPr/>
          <p:nvPr/>
        </p:nvSpPr>
        <p:spPr>
          <a:xfrm>
            <a:off x="4063163" y="101740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EEC1E5B7-D07D-48BA-A2C3-EA3994623B09}"/>
              </a:ext>
            </a:extLst>
          </p:cNvPr>
          <p:cNvSpPr/>
          <p:nvPr/>
        </p:nvSpPr>
        <p:spPr>
          <a:xfrm>
            <a:off x="4384896" y="74224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B380055D-5E54-EAD3-D79F-A3E5ED02A805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4128204" y="803670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4E2DA279-077C-391D-ACC3-15C23BC9DDCB}"/>
              </a:ext>
            </a:extLst>
          </p:cNvPr>
          <p:cNvCxnSpPr>
            <a:cxnSpLocks/>
          </p:cNvCxnSpPr>
          <p:nvPr/>
        </p:nvCxnSpPr>
        <p:spPr>
          <a:xfrm flipV="1">
            <a:off x="4063163" y="710982"/>
            <a:ext cx="321733" cy="27304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1BC1DD9B-1F8A-9B20-B64F-39608CF1A99F}"/>
              </a:ext>
            </a:extLst>
          </p:cNvPr>
          <p:cNvCxnSpPr/>
          <p:nvPr/>
        </p:nvCxnSpPr>
        <p:spPr>
          <a:xfrm>
            <a:off x="4226377" y="984031"/>
            <a:ext cx="38100" cy="8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B009FCB2-76EE-80AA-81CE-CD8C0A8BF557}"/>
              </a:ext>
            </a:extLst>
          </p:cNvPr>
          <p:cNvCxnSpPr>
            <a:cxnSpLocks/>
          </p:cNvCxnSpPr>
          <p:nvPr/>
        </p:nvCxnSpPr>
        <p:spPr>
          <a:xfrm>
            <a:off x="4148060" y="1064492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>
            <a:extLst>
              <a:ext uri="{FF2B5EF4-FFF2-40B4-BE49-F238E27FC236}">
                <a16:creationId xmlns:a16="http://schemas.microsoft.com/office/drawing/2014/main" id="{4477AFAC-5E0F-5D3C-21EF-1DB6B76A6CA1}"/>
              </a:ext>
            </a:extLst>
          </p:cNvPr>
          <p:cNvSpPr txBox="1"/>
          <p:nvPr/>
        </p:nvSpPr>
        <p:spPr>
          <a:xfrm>
            <a:off x="3522844" y="241745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polarLineTo(r,theta)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00BA7160-9D80-E31D-063E-CAE27565D04E}"/>
              </a:ext>
            </a:extLst>
          </p:cNvPr>
          <p:cNvSpPr/>
          <p:nvPr/>
        </p:nvSpPr>
        <p:spPr>
          <a:xfrm>
            <a:off x="3968823" y="16689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6375B78F-E47E-631E-106D-578871505702}"/>
              </a:ext>
            </a:extLst>
          </p:cNvPr>
          <p:cNvSpPr/>
          <p:nvPr/>
        </p:nvSpPr>
        <p:spPr>
          <a:xfrm>
            <a:off x="4090559" y="21282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960B7F0-EBF7-E503-C5B1-79DDFFA3EFCB}"/>
              </a:ext>
            </a:extLst>
          </p:cNvPr>
          <p:cNvSpPr/>
          <p:nvPr/>
        </p:nvSpPr>
        <p:spPr>
          <a:xfrm>
            <a:off x="4412292" y="1853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7693E969-96E5-969E-D032-84EFDDA3EE11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4155600" y="1914479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FB5E9741-B218-C0DE-9799-BD09E99B3A5D}"/>
              </a:ext>
            </a:extLst>
          </p:cNvPr>
          <p:cNvCxnSpPr>
            <a:cxnSpLocks/>
          </p:cNvCxnSpPr>
          <p:nvPr/>
        </p:nvCxnSpPr>
        <p:spPr>
          <a:xfrm flipV="1">
            <a:off x="4090559" y="1980982"/>
            <a:ext cx="321732" cy="3620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C36610ED-988F-7EF7-2BDB-96411D2580B4}"/>
              </a:ext>
            </a:extLst>
          </p:cNvPr>
          <p:cNvCxnSpPr>
            <a:cxnSpLocks/>
          </p:cNvCxnSpPr>
          <p:nvPr/>
        </p:nvCxnSpPr>
        <p:spPr>
          <a:xfrm>
            <a:off x="4173341" y="2234278"/>
            <a:ext cx="49082" cy="1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2F769CF2-E785-EE14-66DA-7CEABCB13F18}"/>
              </a:ext>
            </a:extLst>
          </p:cNvPr>
          <p:cNvCxnSpPr/>
          <p:nvPr/>
        </p:nvCxnSpPr>
        <p:spPr>
          <a:xfrm>
            <a:off x="4070654" y="17906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56F2C123-BFD7-E7D7-A3E6-2BF1CC1358A7}"/>
              </a:ext>
            </a:extLst>
          </p:cNvPr>
          <p:cNvCxnSpPr>
            <a:cxnSpLocks/>
          </p:cNvCxnSpPr>
          <p:nvPr/>
        </p:nvCxnSpPr>
        <p:spPr>
          <a:xfrm flipH="1">
            <a:off x="4070654" y="23367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8BA745B7-C110-A338-97BC-F8F823A3A5FD}"/>
              </a:ext>
            </a:extLst>
          </p:cNvPr>
          <p:cNvSpPr/>
          <p:nvPr/>
        </p:nvSpPr>
        <p:spPr>
          <a:xfrm>
            <a:off x="1059277" y="168546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EF102E0-90D6-F3D3-F10F-A4814DD77315}"/>
              </a:ext>
            </a:extLst>
          </p:cNvPr>
          <p:cNvSpPr/>
          <p:nvPr/>
        </p:nvSpPr>
        <p:spPr>
          <a:xfrm>
            <a:off x="1181013" y="214476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38633626-B4F4-137A-7485-03BE19F1738E}"/>
              </a:ext>
            </a:extLst>
          </p:cNvPr>
          <p:cNvSpPr/>
          <p:nvPr/>
        </p:nvSpPr>
        <p:spPr>
          <a:xfrm>
            <a:off x="1502746" y="186959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425E295-7E09-9A7F-966A-A21ECD60DD74}"/>
              </a:ext>
            </a:extLst>
          </p:cNvPr>
          <p:cNvCxnSpPr>
            <a:cxnSpLocks/>
          </p:cNvCxnSpPr>
          <p:nvPr/>
        </p:nvCxnSpPr>
        <p:spPr>
          <a:xfrm>
            <a:off x="1257213" y="218712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C856720A-E1DE-CA31-ABD0-C71A54E5A8DB}"/>
              </a:ext>
            </a:extLst>
          </p:cNvPr>
          <p:cNvCxnSpPr>
            <a:cxnSpLocks/>
            <a:endCxn id="109" idx="5"/>
          </p:cNvCxnSpPr>
          <p:nvPr/>
        </p:nvCxnSpPr>
        <p:spPr>
          <a:xfrm flipV="1">
            <a:off x="1567787" y="193102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00688622-66A0-0124-C667-B064CECDC1C8}"/>
              </a:ext>
            </a:extLst>
          </p:cNvPr>
          <p:cNvSpPr txBox="1"/>
          <p:nvPr/>
        </p:nvSpPr>
        <p:spPr>
          <a:xfrm>
            <a:off x="682295" y="243268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movePointerTo(x,y)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D3213F64-96E7-686B-2EA4-238D0258838C}"/>
              </a:ext>
            </a:extLst>
          </p:cNvPr>
          <p:cNvCxnSpPr/>
          <p:nvPr/>
        </p:nvCxnSpPr>
        <p:spPr>
          <a:xfrm>
            <a:off x="6905228" y="17953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B32B3FDC-D128-AE76-953F-D14EBF3CBAE6}"/>
              </a:ext>
            </a:extLst>
          </p:cNvPr>
          <p:cNvCxnSpPr>
            <a:cxnSpLocks/>
          </p:cNvCxnSpPr>
          <p:nvPr/>
        </p:nvCxnSpPr>
        <p:spPr>
          <a:xfrm flipH="1">
            <a:off x="6905228" y="23414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>
            <a:extLst>
              <a:ext uri="{FF2B5EF4-FFF2-40B4-BE49-F238E27FC236}">
                <a16:creationId xmlns:a16="http://schemas.microsoft.com/office/drawing/2014/main" id="{56E6E0A9-7830-9FF4-0441-13FDFAC3AFA9}"/>
              </a:ext>
            </a:extLst>
          </p:cNvPr>
          <p:cNvSpPr txBox="1"/>
          <p:nvPr/>
        </p:nvSpPr>
        <p:spPr>
          <a:xfrm>
            <a:off x="7912262" y="1290733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tangentLine(dr)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8" name="Rechthoek: afgeronde hoeken 117">
            <a:extLst>
              <a:ext uri="{FF2B5EF4-FFF2-40B4-BE49-F238E27FC236}">
                <a16:creationId xmlns:a16="http://schemas.microsoft.com/office/drawing/2014/main" id="{34B126D1-AB42-CD3B-A5F4-F73CAB0B357D}"/>
              </a:ext>
            </a:extLst>
          </p:cNvPr>
          <p:cNvSpPr/>
          <p:nvPr/>
        </p:nvSpPr>
        <p:spPr>
          <a:xfrm>
            <a:off x="8252751" y="55710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816C5119-88B5-C53D-FE06-EE7E8E10AD11}"/>
              </a:ext>
            </a:extLst>
          </p:cNvPr>
          <p:cNvSpPr/>
          <p:nvPr/>
        </p:nvSpPr>
        <p:spPr>
          <a:xfrm>
            <a:off x="8510760" y="89878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A1E8BAB1-24FD-17A9-E0F3-81B4C2E1599F}"/>
              </a:ext>
            </a:extLst>
          </p:cNvPr>
          <p:cNvSpPr/>
          <p:nvPr/>
        </p:nvSpPr>
        <p:spPr>
          <a:xfrm>
            <a:off x="8696220" y="74123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2083A50B-3E8F-D4E7-E71E-E867CB69C8ED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8575801" y="802665"/>
            <a:ext cx="131578" cy="106655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249F7A6F-CF7A-4579-B17C-20408C1BBB6A}"/>
              </a:ext>
            </a:extLst>
          </p:cNvPr>
          <p:cNvCxnSpPr>
            <a:cxnSpLocks/>
          </p:cNvCxnSpPr>
          <p:nvPr/>
        </p:nvCxnSpPr>
        <p:spPr>
          <a:xfrm flipV="1">
            <a:off x="8510760" y="709977"/>
            <a:ext cx="185460" cy="1607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58C6DE9-D8BE-5AB2-FAB6-4CF3B4C4CFB2}"/>
              </a:ext>
            </a:extLst>
          </p:cNvPr>
          <p:cNvCxnSpPr>
            <a:cxnSpLocks/>
          </p:cNvCxnSpPr>
          <p:nvPr/>
        </p:nvCxnSpPr>
        <p:spPr>
          <a:xfrm flipV="1">
            <a:off x="8385384" y="963465"/>
            <a:ext cx="131578" cy="106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og 114">
            <a:extLst>
              <a:ext uri="{FF2B5EF4-FFF2-40B4-BE49-F238E27FC236}">
                <a16:creationId xmlns:a16="http://schemas.microsoft.com/office/drawing/2014/main" id="{EE833F18-2D16-0511-51A9-DC8E236EE2C4}"/>
              </a:ext>
            </a:extLst>
          </p:cNvPr>
          <p:cNvSpPr/>
          <p:nvPr/>
        </p:nvSpPr>
        <p:spPr>
          <a:xfrm rot="7587683">
            <a:off x="6276952" y="1487893"/>
            <a:ext cx="490633" cy="399315"/>
          </a:xfrm>
          <a:prstGeom prst="arc">
            <a:avLst>
              <a:gd name="adj1" fmla="val 37248"/>
              <a:gd name="adj2" fmla="val 2069206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C18D48C-DF73-C153-A2C1-3BFE7ABF5766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78C300AA-1ABC-D73F-7BDA-41EF264766A8}"/>
              </a:ext>
            </a:extLst>
          </p:cNvPr>
          <p:cNvSpPr/>
          <p:nvPr/>
        </p:nvSpPr>
        <p:spPr>
          <a:xfrm>
            <a:off x="1895466" y="173484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E56D354E-9DB0-AD8B-B5B2-9D21E96A4F93}"/>
              </a:ext>
            </a:extLst>
          </p:cNvPr>
          <p:cNvSpPr/>
          <p:nvPr/>
        </p:nvSpPr>
        <p:spPr>
          <a:xfrm>
            <a:off x="2293399" y="135059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D88871C-A921-2C7C-0953-0D8484180AC0}"/>
              </a:ext>
            </a:extLst>
          </p:cNvPr>
          <p:cNvSpPr txBox="1"/>
          <p:nvPr/>
        </p:nvSpPr>
        <p:spPr>
          <a:xfrm>
            <a:off x="1503937" y="2017102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threePointsArc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Boog 8">
            <a:extLst>
              <a:ext uri="{FF2B5EF4-FFF2-40B4-BE49-F238E27FC236}">
                <a16:creationId xmlns:a16="http://schemas.microsoft.com/office/drawing/2014/main" id="{BE342BF3-01CD-08CA-EEC5-C059A5BB4872}"/>
              </a:ext>
            </a:extLst>
          </p:cNvPr>
          <p:cNvSpPr/>
          <p:nvPr/>
        </p:nvSpPr>
        <p:spPr>
          <a:xfrm rot="5400000">
            <a:off x="1609541" y="1040851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0D35FC9-2E03-07EE-AAF0-BC1ED12D49BC}"/>
              </a:ext>
            </a:extLst>
          </p:cNvPr>
          <p:cNvSpPr txBox="1"/>
          <p:nvPr/>
        </p:nvSpPr>
        <p:spPr>
          <a:xfrm>
            <a:off x="2098535" y="12351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51034577-9ADE-C508-D8E9-4A4BD772D939}"/>
              </a:ext>
            </a:extLst>
          </p:cNvPr>
          <p:cNvSpPr/>
          <p:nvPr/>
        </p:nvSpPr>
        <p:spPr>
          <a:xfrm>
            <a:off x="2164558" y="164111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52612D8-E84E-6CE4-EFA1-79346A719C56}"/>
              </a:ext>
            </a:extLst>
          </p:cNvPr>
          <p:cNvSpPr txBox="1"/>
          <p:nvPr/>
        </p:nvSpPr>
        <p:spPr>
          <a:xfrm>
            <a:off x="2010486" y="1444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0D65E324-9443-B4F5-5C71-8B1AEA80FFF1}"/>
              </a:ext>
            </a:extLst>
          </p:cNvPr>
          <p:cNvSpPr/>
          <p:nvPr/>
        </p:nvSpPr>
        <p:spPr>
          <a:xfrm>
            <a:off x="1773730" y="240724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3336E94-A4F6-3D40-AECF-EF850217300E}"/>
              </a:ext>
            </a:extLst>
          </p:cNvPr>
          <p:cNvSpPr/>
          <p:nvPr/>
        </p:nvSpPr>
        <p:spPr>
          <a:xfrm>
            <a:off x="1895466" y="286654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39FF90F-80DD-99C8-2587-DDEBDFF0F6D2}"/>
              </a:ext>
            </a:extLst>
          </p:cNvPr>
          <p:cNvSpPr/>
          <p:nvPr/>
        </p:nvSpPr>
        <p:spPr>
          <a:xfrm>
            <a:off x="2293399" y="24822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E96878-CE2F-42A8-ABA6-3E2C405CC819}"/>
              </a:ext>
            </a:extLst>
          </p:cNvPr>
          <p:cNvSpPr txBox="1"/>
          <p:nvPr/>
        </p:nvSpPr>
        <p:spPr>
          <a:xfrm>
            <a:off x="1657825" y="314594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9A5540C3-C807-B2E3-527C-FDF8DBB228B7}"/>
              </a:ext>
            </a:extLst>
          </p:cNvPr>
          <p:cNvSpPr/>
          <p:nvPr/>
        </p:nvSpPr>
        <p:spPr>
          <a:xfrm rot="5400000">
            <a:off x="1609541" y="2172546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9B861C1-FFE7-CDC4-5245-235F94A4DA2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1960507" y="2543717"/>
            <a:ext cx="344051" cy="3333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7A631C0-D038-A275-E523-8185FC41E441}"/>
              </a:ext>
            </a:extLst>
          </p:cNvPr>
          <p:cNvCxnSpPr>
            <a:cxnSpLocks/>
          </p:cNvCxnSpPr>
          <p:nvPr/>
        </p:nvCxnSpPr>
        <p:spPr>
          <a:xfrm>
            <a:off x="2134878" y="2712468"/>
            <a:ext cx="92382" cy="8671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C01BDDA2-9A51-95EF-296A-5034C4C1B0D6}"/>
              </a:ext>
            </a:extLst>
          </p:cNvPr>
          <p:cNvSpPr/>
          <p:nvPr/>
        </p:nvSpPr>
        <p:spPr>
          <a:xfrm>
            <a:off x="3211370" y="241232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2B033CA7-85F5-E179-62EA-98566AA5ED1A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3565800" y="2516970"/>
            <a:ext cx="9044" cy="47898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ep 54">
            <a:extLst>
              <a:ext uri="{FF2B5EF4-FFF2-40B4-BE49-F238E27FC236}">
                <a16:creationId xmlns:a16="http://schemas.microsoft.com/office/drawing/2014/main" id="{E0D33C47-C38E-13FE-ECCF-CDAA696CDA28}"/>
              </a:ext>
            </a:extLst>
          </p:cNvPr>
          <p:cNvGrpSpPr/>
          <p:nvPr/>
        </p:nvGrpSpPr>
        <p:grpSpPr>
          <a:xfrm rot="18910687">
            <a:off x="2977790" y="2369040"/>
            <a:ext cx="763900" cy="762122"/>
            <a:chOff x="3048419" y="2181468"/>
            <a:chExt cx="763900" cy="762122"/>
          </a:xfrm>
        </p:grpSpPr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743D7A41-B1E7-33E9-4961-2513F80742D7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075A3A2-BA82-DA00-DBBA-AB46B9D67C31}"/>
                </a:ext>
              </a:extLst>
            </p:cNvPr>
            <p:cNvSpPr/>
            <p:nvPr/>
          </p:nvSpPr>
          <p:spPr>
            <a:xfrm>
              <a:off x="3736119" y="2487370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BC3A5469-86DF-8082-8CB5-A4312F227C1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993CA7A4-F771-2270-5869-18FAB1359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hoek: afgeronde hoeken 58">
            <a:extLst>
              <a:ext uri="{FF2B5EF4-FFF2-40B4-BE49-F238E27FC236}">
                <a16:creationId xmlns:a16="http://schemas.microsoft.com/office/drawing/2014/main" id="{89EA1C13-924C-73BE-662D-D01CB7A2010C}"/>
              </a:ext>
            </a:extLst>
          </p:cNvPr>
          <p:cNvSpPr/>
          <p:nvPr/>
        </p:nvSpPr>
        <p:spPr>
          <a:xfrm rot="5400000">
            <a:off x="4596808" y="23977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BD9F2AAD-7008-9C73-A3E1-C2E96E98AA7D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4739322" y="2791607"/>
            <a:ext cx="478982" cy="26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ep 60">
            <a:extLst>
              <a:ext uri="{FF2B5EF4-FFF2-40B4-BE49-F238E27FC236}">
                <a16:creationId xmlns:a16="http://schemas.microsoft.com/office/drawing/2014/main" id="{B38C2F54-AD9A-6D80-9C6B-437A01F0336E}"/>
              </a:ext>
            </a:extLst>
          </p:cNvPr>
          <p:cNvGrpSpPr/>
          <p:nvPr/>
        </p:nvGrpSpPr>
        <p:grpSpPr>
          <a:xfrm rot="2710687">
            <a:off x="4603887" y="2202890"/>
            <a:ext cx="759396" cy="762122"/>
            <a:chOff x="3048419" y="2181468"/>
            <a:chExt cx="759396" cy="762122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0DC549E-EAF3-860A-A0B4-2C2CB0C236DB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98716665-EFCD-16B0-5F08-7292EC8ADD99}"/>
                </a:ext>
              </a:extLst>
            </p:cNvPr>
            <p:cNvSpPr/>
            <p:nvPr/>
          </p:nvSpPr>
          <p:spPr>
            <a:xfrm>
              <a:off x="3731615" y="2482894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Boog 63">
              <a:extLst>
                <a:ext uri="{FF2B5EF4-FFF2-40B4-BE49-F238E27FC236}">
                  <a16:creationId xmlns:a16="http://schemas.microsoft.com/office/drawing/2014/main" id="{848549A6-D6F1-B8C6-DA9F-8119FE9A1EF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Rechte verbindingslijn met pijl 64">
              <a:extLst>
                <a:ext uri="{FF2B5EF4-FFF2-40B4-BE49-F238E27FC236}">
                  <a16:creationId xmlns:a16="http://schemas.microsoft.com/office/drawing/2014/main" id="{28FABE39-A563-1F1F-5652-9E1CAD2F5B3A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kstvak 68">
            <a:extLst>
              <a:ext uri="{FF2B5EF4-FFF2-40B4-BE49-F238E27FC236}">
                <a16:creationId xmlns:a16="http://schemas.microsoft.com/office/drawing/2014/main" id="{35E865F5-85DD-574F-8DA3-22F05B6F8F18}"/>
              </a:ext>
            </a:extLst>
          </p:cNvPr>
          <p:cNvSpPr txBox="1"/>
          <p:nvPr/>
        </p:nvSpPr>
        <p:spPr>
          <a:xfrm>
            <a:off x="3101312" y="314594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746A763C-9C3C-DD25-34CD-7D3681EE0D32}"/>
              </a:ext>
            </a:extLst>
          </p:cNvPr>
          <p:cNvSpPr txBox="1"/>
          <p:nvPr/>
        </p:nvSpPr>
        <p:spPr>
          <a:xfrm>
            <a:off x="4442431" y="314401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2A6116C8-C702-B416-E500-E72ADC66618A}"/>
              </a:ext>
            </a:extLst>
          </p:cNvPr>
          <p:cNvSpPr/>
          <p:nvPr/>
        </p:nvSpPr>
        <p:spPr>
          <a:xfrm>
            <a:off x="3203145" y="1276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549AF2F-105E-098C-39D4-58720CA32B4A}"/>
              </a:ext>
            </a:extLst>
          </p:cNvPr>
          <p:cNvSpPr/>
          <p:nvPr/>
        </p:nvSpPr>
        <p:spPr>
          <a:xfrm>
            <a:off x="3324881" y="17354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4FDCBEC-00C0-365C-5456-544CC3155797}"/>
              </a:ext>
            </a:extLst>
          </p:cNvPr>
          <p:cNvSpPr/>
          <p:nvPr/>
        </p:nvSpPr>
        <p:spPr>
          <a:xfrm>
            <a:off x="3722814" y="1351164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07346A73-7016-DB6C-80CF-19AFED40CE37}"/>
              </a:ext>
            </a:extLst>
          </p:cNvPr>
          <p:cNvSpPr txBox="1"/>
          <p:nvPr/>
        </p:nvSpPr>
        <p:spPr>
          <a:xfrm>
            <a:off x="3106215" y="200625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83" name="Boog 82">
            <a:extLst>
              <a:ext uri="{FF2B5EF4-FFF2-40B4-BE49-F238E27FC236}">
                <a16:creationId xmlns:a16="http://schemas.microsoft.com/office/drawing/2014/main" id="{B7103D65-0DDE-112F-0FA4-EDFD6BD44B05}"/>
              </a:ext>
            </a:extLst>
          </p:cNvPr>
          <p:cNvSpPr/>
          <p:nvPr/>
        </p:nvSpPr>
        <p:spPr>
          <a:xfrm rot="5400000">
            <a:off x="3038956" y="1041420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8B9B88C7-5C4E-5C97-438A-7998D3090CD5}"/>
              </a:ext>
            </a:extLst>
          </p:cNvPr>
          <p:cNvSpPr txBox="1"/>
          <p:nvPr/>
        </p:nvSpPr>
        <p:spPr>
          <a:xfrm>
            <a:off x="3527950" y="12357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54C06C95-A5F4-9D5E-1A82-79C389F77F20}"/>
              </a:ext>
            </a:extLst>
          </p:cNvPr>
          <p:cNvCxnSpPr>
            <a:cxnSpLocks/>
          </p:cNvCxnSpPr>
          <p:nvPr/>
        </p:nvCxnSpPr>
        <p:spPr>
          <a:xfrm>
            <a:off x="3228619" y="177207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6AA50BAC-0144-6109-AAF3-7A11259E8080}"/>
              </a:ext>
            </a:extLst>
          </p:cNvPr>
          <p:cNvSpPr/>
          <p:nvPr/>
        </p:nvSpPr>
        <p:spPr>
          <a:xfrm>
            <a:off x="4637509" y="1287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67596771-8679-B4AA-3F5C-BDC3D8B3495B}"/>
              </a:ext>
            </a:extLst>
          </p:cNvPr>
          <p:cNvSpPr/>
          <p:nvPr/>
        </p:nvSpPr>
        <p:spPr>
          <a:xfrm>
            <a:off x="4916725" y="188357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022784B7-4FBC-CE3B-3682-EA5877CAC1CA}"/>
              </a:ext>
            </a:extLst>
          </p:cNvPr>
          <p:cNvSpPr/>
          <p:nvPr/>
        </p:nvSpPr>
        <p:spPr>
          <a:xfrm>
            <a:off x="5135991" y="1564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6625871C-A755-9E08-F126-027AD5A55A3F}"/>
              </a:ext>
            </a:extLst>
          </p:cNvPr>
          <p:cNvSpPr txBox="1"/>
          <p:nvPr/>
        </p:nvSpPr>
        <p:spPr>
          <a:xfrm>
            <a:off x="4625703" y="200418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681BA56C-52A9-850C-8023-C77195135111}"/>
              </a:ext>
            </a:extLst>
          </p:cNvPr>
          <p:cNvCxnSpPr>
            <a:cxnSpLocks/>
          </p:cNvCxnSpPr>
          <p:nvPr/>
        </p:nvCxnSpPr>
        <p:spPr>
          <a:xfrm>
            <a:off x="4820463" y="192023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og 96">
            <a:extLst>
              <a:ext uri="{FF2B5EF4-FFF2-40B4-BE49-F238E27FC236}">
                <a16:creationId xmlns:a16="http://schemas.microsoft.com/office/drawing/2014/main" id="{37CB4480-C3AE-A0A4-D1D1-701E18D31564}"/>
              </a:ext>
            </a:extLst>
          </p:cNvPr>
          <p:cNvSpPr/>
          <p:nvPr/>
        </p:nvSpPr>
        <p:spPr>
          <a:xfrm rot="5400000">
            <a:off x="4665851" y="1411327"/>
            <a:ext cx="591631" cy="421232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og 97">
            <a:extLst>
              <a:ext uri="{FF2B5EF4-FFF2-40B4-BE49-F238E27FC236}">
                <a16:creationId xmlns:a16="http://schemas.microsoft.com/office/drawing/2014/main" id="{25C671AD-575F-3483-69AB-788BA7B0ED88}"/>
              </a:ext>
            </a:extLst>
          </p:cNvPr>
          <p:cNvSpPr/>
          <p:nvPr/>
        </p:nvSpPr>
        <p:spPr>
          <a:xfrm rot="5400000">
            <a:off x="4708189" y="1469206"/>
            <a:ext cx="534663" cy="368341"/>
          </a:xfrm>
          <a:prstGeom prst="arc">
            <a:avLst>
              <a:gd name="adj1" fmla="val 37248"/>
              <a:gd name="adj2" fmla="val 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BF2F70C5-2225-17B0-F48A-E444B850C0E9}"/>
              </a:ext>
            </a:extLst>
          </p:cNvPr>
          <p:cNvCxnSpPr>
            <a:cxnSpLocks/>
          </p:cNvCxnSpPr>
          <p:nvPr/>
        </p:nvCxnSpPr>
        <p:spPr>
          <a:xfrm flipH="1" flipV="1">
            <a:off x="4968262" y="1389315"/>
            <a:ext cx="1775" cy="268964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B460D17E-CAF5-130E-9E40-D24869B71858}"/>
              </a:ext>
            </a:extLst>
          </p:cNvPr>
          <p:cNvCxnSpPr>
            <a:cxnSpLocks/>
          </p:cNvCxnSpPr>
          <p:nvPr/>
        </p:nvCxnSpPr>
        <p:spPr>
          <a:xfrm flipH="1">
            <a:off x="4803213" y="1657772"/>
            <a:ext cx="165076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AADE6C25-85A1-2AE0-805F-650C8D07DFC6}"/>
              </a:ext>
            </a:extLst>
          </p:cNvPr>
          <p:cNvCxnSpPr>
            <a:cxnSpLocks/>
          </p:cNvCxnSpPr>
          <p:nvPr/>
        </p:nvCxnSpPr>
        <p:spPr>
          <a:xfrm>
            <a:off x="3362981" y="1771107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E1A0FBF7-0E16-2747-5BD3-0744E54A6D49}"/>
              </a:ext>
            </a:extLst>
          </p:cNvPr>
          <p:cNvSpPr/>
          <p:nvPr/>
        </p:nvSpPr>
        <p:spPr>
          <a:xfrm>
            <a:off x="6109895" y="128040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7FDF4CA7-3CE7-1DA1-7D0B-B51A270DD0FB}"/>
              </a:ext>
            </a:extLst>
          </p:cNvPr>
          <p:cNvSpPr/>
          <p:nvPr/>
        </p:nvSpPr>
        <p:spPr>
          <a:xfrm>
            <a:off x="6338311" y="185654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7A3B4107-A383-3A8C-B810-B261DCF84177}"/>
              </a:ext>
            </a:extLst>
          </p:cNvPr>
          <p:cNvSpPr/>
          <p:nvPr/>
        </p:nvSpPr>
        <p:spPr>
          <a:xfrm>
            <a:off x="6639042" y="145734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44F28DDA-33D6-A857-EB17-861B63F82597}"/>
              </a:ext>
            </a:extLst>
          </p:cNvPr>
          <p:cNvCxnSpPr>
            <a:cxnSpLocks/>
          </p:cNvCxnSpPr>
          <p:nvPr/>
        </p:nvCxnSpPr>
        <p:spPr>
          <a:xfrm>
            <a:off x="6242049" y="1893202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oog 113">
            <a:extLst>
              <a:ext uri="{FF2B5EF4-FFF2-40B4-BE49-F238E27FC236}">
                <a16:creationId xmlns:a16="http://schemas.microsoft.com/office/drawing/2014/main" id="{ABEF56BB-65DE-7E0D-36D7-E622F5CF49E0}"/>
              </a:ext>
            </a:extLst>
          </p:cNvPr>
          <p:cNvSpPr/>
          <p:nvPr/>
        </p:nvSpPr>
        <p:spPr>
          <a:xfrm rot="7993327">
            <a:off x="6300394" y="1526631"/>
            <a:ext cx="488269" cy="348764"/>
          </a:xfrm>
          <a:prstGeom prst="arc">
            <a:avLst>
              <a:gd name="adj1" fmla="val 10900342"/>
              <a:gd name="adj2" fmla="val 0"/>
            </a:avLst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F9A91BD1-BFF0-10BC-54CC-D738F59B0C4B}"/>
              </a:ext>
            </a:extLst>
          </p:cNvPr>
          <p:cNvCxnSpPr>
            <a:cxnSpLocks/>
          </p:cNvCxnSpPr>
          <p:nvPr/>
        </p:nvCxnSpPr>
        <p:spPr>
          <a:xfrm flipH="1" flipV="1">
            <a:off x="6357192" y="1595140"/>
            <a:ext cx="113852" cy="9241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74AB49EA-94E0-6478-D712-806887EEE713}"/>
              </a:ext>
            </a:extLst>
          </p:cNvPr>
          <p:cNvSpPr txBox="1"/>
          <p:nvPr/>
        </p:nvSpPr>
        <p:spPr>
          <a:xfrm>
            <a:off x="5955518" y="200960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halfEllipse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67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107</Words>
  <Application>Microsoft Office PowerPoint</Application>
  <PresentationFormat>Breedbeeld</PresentationFormat>
  <Paragraphs>41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2</cp:revision>
  <dcterms:created xsi:type="dcterms:W3CDTF">2022-06-14T20:26:01Z</dcterms:created>
  <dcterms:modified xsi:type="dcterms:W3CDTF">2022-06-16T23:30:59Z</dcterms:modified>
</cp:coreProperties>
</file>