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FA3"/>
    <a:srgbClr val="C5D6DD"/>
    <a:srgbClr val="F5D812"/>
    <a:srgbClr val="30576A"/>
    <a:srgbClr val="FF9900"/>
    <a:srgbClr val="ED7D31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009C1-B03F-49D1-A94D-5E52E30A2B73}" v="109" dt="2022-06-16T23:26:24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7" autoAdjust="0"/>
    <p:restoredTop sz="94660"/>
  </p:normalViewPr>
  <p:slideViewPr>
    <p:cSldViewPr snapToGrid="0" showGuides="1">
      <p:cViewPr>
        <p:scale>
          <a:sx n="250" d="100"/>
          <a:sy n="250" d="100"/>
        </p:scale>
        <p:origin x="-12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7D21-44FE-0F42-47A3-7313D0A0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0856E7-C0D2-8EF4-8B0E-68FEEC0BD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ACA1E-05F8-8D63-861D-5CEE39B7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5CBBD-10BC-DC11-64C6-399F48B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CB8691-E1F2-B001-CAE0-7704216C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14E4F-1AEF-3962-65E9-66DCDBC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58043E-0178-A895-4990-B2466F3B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3D7019-6D0B-A62E-8190-6D9FD49E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5E97CA-5EE1-1811-8F72-AB8DF37E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520357-6719-A04F-CD07-03A076F9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ADC0F02-5D5E-92C8-CFE9-F8D343997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3B17BA-589B-B1B4-17C1-A3FE6FD9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591EB-5F48-440F-3AD7-9B8D871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7E6527-B70E-CE84-E894-4F925AC8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62CEC3-EFB1-718C-A28F-82F2E7B6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DAE61-6549-7375-B92B-38A7D8CF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508BA5-486F-9420-949E-BF83A0B1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2A915-3613-4FDD-2579-202EDF99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FDCF64-084A-02BC-7BE7-E4069A2E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FA7481-9964-EF87-3BE5-381D6D3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B3447-F267-1F54-CFC4-C4C8E7D3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A0E761-85B1-9515-76DE-BD06ECBD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B8C852-4069-7494-740D-E8AD9BA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366492-CD64-96DD-3BF7-51222CFE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111032-DF70-4F48-F89D-62FEAFC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7CD57-95DA-6172-6AED-5C24275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558635-D18F-641C-0F75-9255FA2A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E31F3A-E82B-9E9D-A7A5-C3C7CB6D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75DFAC-8080-B186-A468-7D6201CC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0825F2-27BC-00D2-ECAD-895ECDF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2A670F-761D-2575-1377-B8AA481E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14F96-2D0B-CFCD-8391-0D81ADC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C2C29A-18D9-78E8-23B0-E094E2EF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BEB731-913D-62A2-A173-2F0B1D93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3F91C-62D8-CF60-3D43-6EACAE54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788F7D-CB64-EF57-738A-3892766A6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197027-EAD8-027B-B2A0-16A1DDF3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78AD557-0D91-9B47-850F-5CEE0838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84B10A-2C06-718E-F828-7B29306D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30D9B-DD43-9CFD-93C9-CD38D016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287B053-02D8-E90A-C170-D6ABE29B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461AF8C-D2BF-6308-6FBC-8B716103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3419F8-D076-B62A-9C37-22A2FD8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5E2D14D-14D9-2CB9-FC88-0FDB901E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EFC5C8-B409-5982-9767-E9172967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A35938-AEC2-8639-C76E-B5ADDA2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AC55E-8302-0F2C-7298-8B62AC11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340315-AEC8-B688-2F3E-99FCC230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B91107-B776-552A-21D9-B55FBF30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ECCE6F-48EB-B0CA-881E-0DE3C38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6D114F-D54E-8B5A-8732-D878F131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7ED593-71B0-5745-0864-E54E54C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051E-0243-236E-064A-4614B34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1F40F0-8F55-6483-07D5-31599246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EF4E25-C50D-9CBB-A667-435AD9A6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D5738A-6042-6A2A-465D-453D1307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917C49-2F44-0FB5-632A-E4E6C7D1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344D7A-26D8-E601-AB65-8D6D9D98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8ED403-248C-C916-2279-B8C7EBB4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4001C-3382-4029-F3E4-F73CC14F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3514D2-3227-787C-945E-2AB12F3D7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FDEB16-D948-0C7E-2A92-AE84B857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B52F9-B369-DF57-1192-9880206ED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8" y="2585708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519742" y="2708652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24" y="2585708"/>
            <a:ext cx="1819388" cy="156363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B97E210-DFB4-22BC-A8E1-ADEF4E04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005" y="4695013"/>
            <a:ext cx="1328810" cy="105079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70121BD-A846-A074-4C25-1A8E9DA83C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7" t="32922"/>
          <a:stretch/>
        </p:blipFill>
        <p:spPr>
          <a:xfrm>
            <a:off x="3167968" y="5469015"/>
            <a:ext cx="1136731" cy="75148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D156BD5-C6EB-21F1-CADD-585605B60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776"/>
          <a:stretch/>
        </p:blipFill>
        <p:spPr>
          <a:xfrm>
            <a:off x="4855318" y="4675752"/>
            <a:ext cx="1810894" cy="162545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201" b="7863"/>
          <a:stretch/>
        </p:blipFill>
        <p:spPr>
          <a:xfrm>
            <a:off x="7182400" y="2708652"/>
            <a:ext cx="1819389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389" b="6439"/>
          <a:stretch/>
        </p:blipFill>
        <p:spPr>
          <a:xfrm>
            <a:off x="9533093" y="2854986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169047" y="258570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Sketch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519740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836C81B-C14E-EEC8-8AFB-6B6956909C95}"/>
              </a:ext>
            </a:extLst>
          </p:cNvPr>
          <p:cNvSpPr txBox="1"/>
          <p:nvPr/>
        </p:nvSpPr>
        <p:spPr>
          <a:xfrm>
            <a:off x="4855316" y="4675752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FE175A5-C152-B922-2841-18243D1D28B3}"/>
              </a:ext>
            </a:extLst>
          </p:cNvPr>
          <p:cNvSpPr txBox="1"/>
          <p:nvPr/>
        </p:nvSpPr>
        <p:spPr>
          <a:xfrm>
            <a:off x="2477903" y="4695013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sketches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846823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Modify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190894" y="2585706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Transform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546220" y="257798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Combine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1987607" y="3183110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33063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67525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jl: rechts 31">
            <a:extLst>
              <a:ext uri="{FF2B5EF4-FFF2-40B4-BE49-F238E27FC236}">
                <a16:creationId xmlns:a16="http://schemas.microsoft.com/office/drawing/2014/main" id="{ECD9C1E1-1D29-3FD6-FE3E-7C1D291D3F56}"/>
              </a:ext>
            </a:extLst>
          </p:cNvPr>
          <p:cNvSpPr/>
          <p:nvPr/>
        </p:nvSpPr>
        <p:spPr>
          <a:xfrm rot="16200000">
            <a:off x="5510503" y="4160889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jl: rechts 32">
            <a:extLst>
              <a:ext uri="{FF2B5EF4-FFF2-40B4-BE49-F238E27FC236}">
                <a16:creationId xmlns:a16="http://schemas.microsoft.com/office/drawing/2014/main" id="{C6DA0C47-9771-865A-2CAE-1AFD7130DF23}"/>
              </a:ext>
            </a:extLst>
          </p:cNvPr>
          <p:cNvSpPr/>
          <p:nvPr/>
        </p:nvSpPr>
        <p:spPr>
          <a:xfrm rot="16200000">
            <a:off x="3160284" y="4176290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010831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4785166" y="497550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latin typeface="Consolas" panose="020B0609020204030204" pitchFamily="49" charset="0"/>
                </a:rPr>
                <a:t>Find features</a:t>
              </a:r>
              <a:endParaRPr lang="en-US" sz="1200"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3E28C46D-A3F6-7FFD-F27E-0A1C1001932A}"/>
              </a:ext>
            </a:extLst>
          </p:cNvPr>
          <p:cNvSpPr/>
          <p:nvPr/>
        </p:nvSpPr>
        <p:spPr>
          <a:xfrm rot="5400000">
            <a:off x="5437041" y="2092078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>
            <a:off x="6818611" y="4149344"/>
            <a:ext cx="1499686" cy="803407"/>
          </a:xfrm>
          <a:prstGeom prst="bentUpArrow">
            <a:avLst>
              <a:gd name="adj1" fmla="val 32652"/>
              <a:gd name="adj2" fmla="val 25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F0675C-0A05-E6E7-D76A-E4FCE1A8C5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8410" y="774549"/>
            <a:ext cx="1810894" cy="1255150"/>
          </a:xfrm>
          <a:prstGeom prst="rect">
            <a:avLst/>
          </a:prstGeom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48475E97-8D4B-22F1-2B30-853188155FDD}"/>
              </a:ext>
            </a:extLst>
          </p:cNvPr>
          <p:cNvSpPr txBox="1"/>
          <p:nvPr/>
        </p:nvSpPr>
        <p:spPr>
          <a:xfrm>
            <a:off x="2508409" y="50568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3d wire/face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178946" y="2066984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hoek: afgeronde hoeken 60">
            <a:extLst>
              <a:ext uri="{FF2B5EF4-FFF2-40B4-BE49-F238E27FC236}">
                <a16:creationId xmlns:a16="http://schemas.microsoft.com/office/drawing/2014/main" id="{B96C0835-9971-32D7-D974-80B281584D77}"/>
              </a:ext>
            </a:extLst>
          </p:cNvPr>
          <p:cNvSpPr/>
          <p:nvPr/>
        </p:nvSpPr>
        <p:spPr>
          <a:xfrm>
            <a:off x="191728" y="6155344"/>
            <a:ext cx="11441526" cy="652193"/>
          </a:xfrm>
          <a:prstGeom prst="roundRect">
            <a:avLst>
              <a:gd name="adj" fmla="val 18545"/>
            </a:avLst>
          </a:prstGeom>
          <a:solidFill>
            <a:srgbClr val="C5D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63B3D650-7E34-6347-8A04-CF27E14E949B}"/>
              </a:ext>
            </a:extLst>
          </p:cNvPr>
          <p:cNvSpPr/>
          <p:nvPr/>
        </p:nvSpPr>
        <p:spPr>
          <a:xfrm>
            <a:off x="215739" y="2162630"/>
            <a:ext cx="11441526" cy="1832664"/>
          </a:xfrm>
          <a:prstGeom prst="roundRect">
            <a:avLst>
              <a:gd name="adj" fmla="val 9120"/>
            </a:avLst>
          </a:prstGeom>
          <a:solidFill>
            <a:srgbClr val="C5D6DD"/>
          </a:solidFill>
          <a:ln>
            <a:solidFill>
              <a:srgbClr val="30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7" y="2289447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658641" y="2412391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723" y="2289447"/>
            <a:ext cx="1810894" cy="1563638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201" b="7863"/>
          <a:stretch/>
        </p:blipFill>
        <p:spPr>
          <a:xfrm>
            <a:off x="7338252" y="2412391"/>
            <a:ext cx="1802436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89" b="6439"/>
          <a:stretch/>
        </p:blipFill>
        <p:spPr>
          <a:xfrm>
            <a:off x="9671992" y="2558725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307946" y="2289447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Sketch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658639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F9EC600-3EBA-57B2-7911-7B5821536D04}"/>
              </a:ext>
            </a:extLst>
          </p:cNvPr>
          <p:cNvGrpSpPr/>
          <p:nvPr/>
        </p:nvGrpSpPr>
        <p:grpSpPr>
          <a:xfrm>
            <a:off x="4976680" y="88062"/>
            <a:ext cx="1810896" cy="1625455"/>
            <a:chOff x="4855316" y="4675752"/>
            <a:chExt cx="1810896" cy="1625455"/>
          </a:xfrm>
          <a:solidFill>
            <a:srgbClr val="5F8FA3"/>
          </a:solidFill>
        </p:grpSpPr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5D156BD5-C6EB-21F1-CADD-585605B60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776"/>
            <a:stretch/>
          </p:blipFill>
          <p:spPr>
            <a:xfrm>
              <a:off x="4855318" y="4675752"/>
              <a:ext cx="1810894" cy="1625455"/>
            </a:xfrm>
            <a:prstGeom prst="rect">
              <a:avLst/>
            </a:prstGeom>
            <a:grpFill/>
          </p:spPr>
        </p:pic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A836C81B-C14E-EEC8-8AFB-6B6956909C95}"/>
                </a:ext>
              </a:extLst>
            </p:cNvPr>
            <p:cNvSpPr txBox="1"/>
            <p:nvPr/>
          </p:nvSpPr>
          <p:spPr>
            <a:xfrm>
              <a:off x="4855316" y="4675752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shapes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2597C9A4-A509-E4DA-FF74-5F744B6AE523}"/>
              </a:ext>
            </a:extLst>
          </p:cNvPr>
          <p:cNvGrpSpPr/>
          <p:nvPr/>
        </p:nvGrpSpPr>
        <p:grpSpPr>
          <a:xfrm>
            <a:off x="2740533" y="118932"/>
            <a:ext cx="1833694" cy="1525488"/>
            <a:chOff x="2471005" y="4695013"/>
            <a:chExt cx="1833694" cy="1525488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BB97E210-DFB4-22BC-A8E1-ADEF4E04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1005" y="4695013"/>
              <a:ext cx="1328810" cy="1050796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570121BD-A846-A074-4C25-1A8E9DA83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8387" t="32922"/>
            <a:stretch/>
          </p:blipFill>
          <p:spPr>
            <a:xfrm>
              <a:off x="3167968" y="5469015"/>
              <a:ext cx="1136731" cy="751486"/>
            </a:xfrm>
            <a:prstGeom prst="rect">
              <a:avLst/>
            </a:prstGeom>
          </p:spPr>
        </p:pic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8FE175A5-C152-B922-2841-18243D1D28B3}"/>
                </a:ext>
              </a:extLst>
            </p:cNvPr>
            <p:cNvSpPr txBox="1"/>
            <p:nvPr/>
          </p:nvSpPr>
          <p:spPr>
            <a:xfrm>
              <a:off x="2477903" y="4695013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sketches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985722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Modify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329793" y="2289445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685119" y="228172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Combine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2126506" y="2886849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46953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81415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149730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5007044" y="4429014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Find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edges/faces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 flipV="1">
            <a:off x="6919044" y="1451909"/>
            <a:ext cx="1499686" cy="658326"/>
          </a:xfrm>
          <a:prstGeom prst="bentUpArrow">
            <a:avLst>
              <a:gd name="adj1" fmla="val 32652"/>
              <a:gd name="adj2" fmla="val 39590"/>
              <a:gd name="adj3" fmla="val 32003"/>
            </a:avLst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397181" y="168064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4FB536B-4A2C-4CD2-D844-8E33AAAD19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612" y="4590590"/>
            <a:ext cx="1810894" cy="1370574"/>
          </a:xfrm>
          <a:prstGeom prst="rect">
            <a:avLst/>
          </a:prstGeom>
        </p:spPr>
      </p:pic>
      <p:sp>
        <p:nvSpPr>
          <p:cNvPr id="45" name="Tekstvak 44">
            <a:extLst>
              <a:ext uri="{FF2B5EF4-FFF2-40B4-BE49-F238E27FC236}">
                <a16:creationId xmlns:a16="http://schemas.microsoft.com/office/drawing/2014/main" id="{CC331C74-F5A0-C4AA-B43A-D93ACE00B49C}"/>
              </a:ext>
            </a:extLst>
          </p:cNvPr>
          <p:cNvSpPr txBox="1"/>
          <p:nvPr/>
        </p:nvSpPr>
        <p:spPr>
          <a:xfrm>
            <a:off x="315611" y="4437153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Determine</a:t>
            </a:r>
            <a:r>
              <a:rPr lang="nl-NL" sz="1200">
                <a:latin typeface="Consolas" panose="020B0609020204030204" pitchFamily="49" charset="0"/>
              </a:rPr>
              <a:t> </a:t>
            </a:r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planes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Pijl: rechts 46">
            <a:extLst>
              <a:ext uri="{FF2B5EF4-FFF2-40B4-BE49-F238E27FC236}">
                <a16:creationId xmlns:a16="http://schemas.microsoft.com/office/drawing/2014/main" id="{51168452-BE82-26A7-04C8-AD992011D474}"/>
              </a:ext>
            </a:extLst>
          </p:cNvPr>
          <p:cNvSpPr/>
          <p:nvPr/>
        </p:nvSpPr>
        <p:spPr>
          <a:xfrm rot="10800000">
            <a:off x="2118841" y="5010114"/>
            <a:ext cx="2873757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D0947D1-ED87-0481-4B82-353C89567D3E}"/>
              </a:ext>
            </a:extLst>
          </p:cNvPr>
          <p:cNvGrpSpPr/>
          <p:nvPr/>
        </p:nvGrpSpPr>
        <p:grpSpPr>
          <a:xfrm>
            <a:off x="2633652" y="4437153"/>
            <a:ext cx="1810895" cy="1524011"/>
            <a:chOff x="2508409" y="505688"/>
            <a:chExt cx="1810895" cy="1524011"/>
          </a:xfrm>
          <a:solidFill>
            <a:srgbClr val="5F8FA3"/>
          </a:solidFill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70F0675C-0A05-E6E7-D76A-E4FCE1A8C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08410" y="774549"/>
              <a:ext cx="1810894" cy="1255150"/>
            </a:xfrm>
            <a:prstGeom prst="rect">
              <a:avLst/>
            </a:prstGeom>
            <a:grpFill/>
            <a:ln>
              <a:noFill/>
            </a:ln>
            <a:effectLst>
              <a:softEdge rad="0"/>
            </a:effectLst>
          </p:spPr>
        </p:pic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48475E97-8D4B-22F1-2B30-853188155FDD}"/>
                </a:ext>
              </a:extLst>
            </p:cNvPr>
            <p:cNvSpPr txBox="1"/>
            <p:nvPr/>
          </p:nvSpPr>
          <p:spPr>
            <a:xfrm>
              <a:off x="2508409" y="505688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Create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3d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wire/face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3" name="Pijl: rechts 52">
            <a:extLst>
              <a:ext uri="{FF2B5EF4-FFF2-40B4-BE49-F238E27FC236}">
                <a16:creationId xmlns:a16="http://schemas.microsoft.com/office/drawing/2014/main" id="{F15D227C-20E2-7692-CA0D-E142CC2BBA0C}"/>
              </a:ext>
            </a:extLst>
          </p:cNvPr>
          <p:cNvSpPr/>
          <p:nvPr/>
        </p:nvSpPr>
        <p:spPr>
          <a:xfrm rot="5400000">
            <a:off x="5745587" y="169744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rechts 53">
            <a:extLst>
              <a:ext uri="{FF2B5EF4-FFF2-40B4-BE49-F238E27FC236}">
                <a16:creationId xmlns:a16="http://schemas.microsoft.com/office/drawing/2014/main" id="{79A6AF07-C0E8-121B-A240-C1FB5A139B56}"/>
              </a:ext>
            </a:extLst>
          </p:cNvPr>
          <p:cNvSpPr/>
          <p:nvPr/>
        </p:nvSpPr>
        <p:spPr>
          <a:xfrm rot="16200000" flipV="1">
            <a:off x="1046488" y="3985313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jl: rechts 54">
            <a:extLst>
              <a:ext uri="{FF2B5EF4-FFF2-40B4-BE49-F238E27FC236}">
                <a16:creationId xmlns:a16="http://schemas.microsoft.com/office/drawing/2014/main" id="{FF904473-6D8C-F19E-4F2B-18D30EC897F5}"/>
              </a:ext>
            </a:extLst>
          </p:cNvPr>
          <p:cNvSpPr/>
          <p:nvPr/>
        </p:nvSpPr>
        <p:spPr>
          <a:xfrm rot="16200000" flipV="1">
            <a:off x="3388814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jl: rechts 55">
            <a:extLst>
              <a:ext uri="{FF2B5EF4-FFF2-40B4-BE49-F238E27FC236}">
                <a16:creationId xmlns:a16="http://schemas.microsoft.com/office/drawing/2014/main" id="{7E94D2E8-72B2-1A1A-775C-012955B20F8B}"/>
              </a:ext>
            </a:extLst>
          </p:cNvPr>
          <p:cNvSpPr/>
          <p:nvPr/>
        </p:nvSpPr>
        <p:spPr>
          <a:xfrm rot="16200000" flipV="1">
            <a:off x="5751573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jl: rechts 56">
            <a:extLst>
              <a:ext uri="{FF2B5EF4-FFF2-40B4-BE49-F238E27FC236}">
                <a16:creationId xmlns:a16="http://schemas.microsoft.com/office/drawing/2014/main" id="{51826656-8E97-B1C1-09B4-C0B9AE92FCAF}"/>
              </a:ext>
            </a:extLst>
          </p:cNvPr>
          <p:cNvSpPr/>
          <p:nvPr/>
        </p:nvSpPr>
        <p:spPr>
          <a:xfrm rot="3115446" flipV="1">
            <a:off x="4620145" y="4019226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Afbeelding 59">
            <a:extLst>
              <a:ext uri="{FF2B5EF4-FFF2-40B4-BE49-F238E27FC236}">
                <a16:creationId xmlns:a16="http://schemas.microsoft.com/office/drawing/2014/main" id="{CF47C0BD-12F8-8BA3-28BF-453B47BD611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80559" y="6249612"/>
            <a:ext cx="1412504" cy="432864"/>
          </a:xfrm>
          <a:prstGeom prst="rect">
            <a:avLst/>
          </a:prstGeom>
        </p:spPr>
      </p:pic>
      <p:pic>
        <p:nvPicPr>
          <p:cNvPr id="63" name="Afbeelding 62">
            <a:extLst>
              <a:ext uri="{FF2B5EF4-FFF2-40B4-BE49-F238E27FC236}">
                <a16:creationId xmlns:a16="http://schemas.microsoft.com/office/drawing/2014/main" id="{9F143A53-365C-A2A9-945C-2B3FE400C0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8246" y="4667360"/>
            <a:ext cx="1784641" cy="1177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kstvak 63">
            <a:extLst>
              <a:ext uri="{FF2B5EF4-FFF2-40B4-BE49-F238E27FC236}">
                <a16:creationId xmlns:a16="http://schemas.microsoft.com/office/drawing/2014/main" id="{680975D4-4021-2DC7-4616-ABE7BABCEE43}"/>
              </a:ext>
            </a:extLst>
          </p:cNvPr>
          <p:cNvSpPr txBox="1"/>
          <p:nvPr/>
        </p:nvSpPr>
        <p:spPr>
          <a:xfrm>
            <a:off x="9685119" y="4389748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Create functions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Pijl: rechts 64">
            <a:extLst>
              <a:ext uri="{FF2B5EF4-FFF2-40B4-BE49-F238E27FC236}">
                <a16:creationId xmlns:a16="http://schemas.microsoft.com/office/drawing/2014/main" id="{D2925012-80BF-7E21-D69F-C0303252E3D9}"/>
              </a:ext>
            </a:extLst>
          </p:cNvPr>
          <p:cNvSpPr/>
          <p:nvPr/>
        </p:nvSpPr>
        <p:spPr>
          <a:xfrm rot="16200000" flipV="1">
            <a:off x="10423661" y="574255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Afbeelding 68">
            <a:extLst>
              <a:ext uri="{FF2B5EF4-FFF2-40B4-BE49-F238E27FC236}">
                <a16:creationId xmlns:a16="http://schemas.microsoft.com/office/drawing/2014/main" id="{C2D63637-6DD2-DA8E-0C96-B3F855C916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00488" y="284097"/>
            <a:ext cx="1811206" cy="1367971"/>
          </a:xfrm>
          <a:prstGeom prst="rect">
            <a:avLst/>
          </a:prstGeom>
        </p:spPr>
      </p:pic>
      <p:sp>
        <p:nvSpPr>
          <p:cNvPr id="70" name="Tekstvak 69">
            <a:extLst>
              <a:ext uri="{FF2B5EF4-FFF2-40B4-BE49-F238E27FC236}">
                <a16:creationId xmlns:a16="http://schemas.microsoft.com/office/drawing/2014/main" id="{F781BE54-4D87-2C77-16CD-4CBC5AB3211C}"/>
              </a:ext>
            </a:extLst>
          </p:cNvPr>
          <p:cNvSpPr txBox="1"/>
          <p:nvPr/>
        </p:nvSpPr>
        <p:spPr>
          <a:xfrm>
            <a:off x="9698246" y="60381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Export 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Pijl: rechts 70">
            <a:extLst>
              <a:ext uri="{FF2B5EF4-FFF2-40B4-BE49-F238E27FC236}">
                <a16:creationId xmlns:a16="http://schemas.microsoft.com/office/drawing/2014/main" id="{4D997EE6-FE70-AE52-D58B-E1B8306CAADD}"/>
              </a:ext>
            </a:extLst>
          </p:cNvPr>
          <p:cNvSpPr/>
          <p:nvPr/>
        </p:nvSpPr>
        <p:spPr>
          <a:xfrm rot="16200000" flipV="1">
            <a:off x="10410535" y="1626887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13629CF-91D6-599A-A38C-02B1958136AD}"/>
              </a:ext>
            </a:extLst>
          </p:cNvPr>
          <p:cNvSpPr/>
          <p:nvPr/>
        </p:nvSpPr>
        <p:spPr>
          <a:xfrm>
            <a:off x="2509049" y="16804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85891728-B017-7F23-CEA7-4149DD5F14B0}"/>
              </a:ext>
            </a:extLst>
          </p:cNvPr>
          <p:cNvSpPr/>
          <p:nvPr/>
        </p:nvSpPr>
        <p:spPr>
          <a:xfrm>
            <a:off x="2511397" y="56093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31D072DD-CB04-E59E-AB49-F45950172F52}"/>
              </a:ext>
            </a:extLst>
          </p:cNvPr>
          <p:cNvSpPr/>
          <p:nvPr/>
        </p:nvSpPr>
        <p:spPr>
          <a:xfrm>
            <a:off x="2633133" y="102023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52580FD-C9F5-43FB-233F-3B9F0D721328}"/>
              </a:ext>
            </a:extLst>
          </p:cNvPr>
          <p:cNvSpPr/>
          <p:nvPr/>
        </p:nvSpPr>
        <p:spPr>
          <a:xfrm>
            <a:off x="2954866" y="74506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ADE099A-0E90-0EB7-0061-B84681AB77BE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698174" y="806495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F06DDB6-D954-B4DF-E4DC-6F57D3368AB5}"/>
              </a:ext>
            </a:extLst>
          </p:cNvPr>
          <p:cNvCxnSpPr>
            <a:cxnSpLocks/>
          </p:cNvCxnSpPr>
          <p:nvPr/>
        </p:nvCxnSpPr>
        <p:spPr>
          <a:xfrm>
            <a:off x="2709333" y="106259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DAB8C73-E5DB-6F42-B52C-450D9AE926A8}"/>
              </a:ext>
            </a:extLst>
          </p:cNvPr>
          <p:cNvCxnSpPr>
            <a:cxnSpLocks/>
            <a:endCxn id="5" idx="5"/>
          </p:cNvCxnSpPr>
          <p:nvPr/>
        </p:nvCxnSpPr>
        <p:spPr>
          <a:xfrm flipV="1">
            <a:off x="3019907" y="80649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7BF8A8DD-FE71-2A6C-FA6C-54D20CE82973}"/>
              </a:ext>
            </a:extLst>
          </p:cNvPr>
          <p:cNvSpPr/>
          <p:nvPr/>
        </p:nvSpPr>
        <p:spPr>
          <a:xfrm>
            <a:off x="2684667" y="2080685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702BB430-CBB0-3855-48C5-21F9251F01B0}"/>
              </a:ext>
            </a:extLst>
          </p:cNvPr>
          <p:cNvSpPr/>
          <p:nvPr/>
        </p:nvSpPr>
        <p:spPr>
          <a:xfrm>
            <a:off x="3006400" y="1805519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82906A4F-2B1A-4BB5-FAB6-2352F7386CDB}"/>
              </a:ext>
            </a:extLst>
          </p:cNvPr>
          <p:cNvCxnSpPr>
            <a:cxnSpLocks/>
            <a:stCxn id="15" idx="7"/>
            <a:endCxn id="16" idx="3"/>
          </p:cNvCxnSpPr>
          <p:nvPr/>
        </p:nvCxnSpPr>
        <p:spPr>
          <a:xfrm flipV="1">
            <a:off x="2749708" y="1866946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0DEA3D46-7BB0-E16F-3AEE-05FAE67D4180}"/>
              </a:ext>
            </a:extLst>
          </p:cNvPr>
          <p:cNvCxnSpPr>
            <a:cxnSpLocks/>
          </p:cNvCxnSpPr>
          <p:nvPr/>
        </p:nvCxnSpPr>
        <p:spPr>
          <a:xfrm>
            <a:off x="2588841" y="2279679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89D74518-7BF2-8866-7F59-9313F5694182}"/>
              </a:ext>
            </a:extLst>
          </p:cNvPr>
          <p:cNvCxnSpPr>
            <a:cxnSpLocks/>
            <a:endCxn id="16" idx="5"/>
          </p:cNvCxnSpPr>
          <p:nvPr/>
        </p:nvCxnSpPr>
        <p:spPr>
          <a:xfrm flipV="1">
            <a:off x="3071441" y="1866946"/>
            <a:ext cx="0" cy="41273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E3650E18-0FC2-E091-F61F-FA35401FB3AF}"/>
              </a:ext>
            </a:extLst>
          </p:cNvPr>
          <p:cNvCxnSpPr/>
          <p:nvPr/>
        </p:nvCxnSpPr>
        <p:spPr>
          <a:xfrm>
            <a:off x="2575752" y="1773829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00DFEDB1-8320-8ABE-ECA9-854B9A71568B}"/>
              </a:ext>
            </a:extLst>
          </p:cNvPr>
          <p:cNvCxnSpPr>
            <a:cxnSpLocks/>
          </p:cNvCxnSpPr>
          <p:nvPr/>
        </p:nvCxnSpPr>
        <p:spPr>
          <a:xfrm flipH="1">
            <a:off x="2575752" y="2319929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712DC9F3-61B6-3184-C94B-4ADBB6C46050}"/>
              </a:ext>
            </a:extLst>
          </p:cNvPr>
          <p:cNvSpPr/>
          <p:nvPr/>
        </p:nvSpPr>
        <p:spPr>
          <a:xfrm>
            <a:off x="5376079" y="557942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78AAB4BE-1855-8302-8949-561D6ED9DADE}"/>
              </a:ext>
            </a:extLst>
          </p:cNvPr>
          <p:cNvSpPr/>
          <p:nvPr/>
        </p:nvSpPr>
        <p:spPr>
          <a:xfrm>
            <a:off x="5497815" y="1017242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0E65056D-B1F7-E6CA-0A69-E2B6ECFA9839}"/>
              </a:ext>
            </a:extLst>
          </p:cNvPr>
          <p:cNvSpPr/>
          <p:nvPr/>
        </p:nvSpPr>
        <p:spPr>
          <a:xfrm>
            <a:off x="5891636" y="101508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4AC19DC0-FFD3-B792-1399-9AB8B76147B8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574015" y="1051064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6CAF12D9-C34B-635C-E81F-6C4CC51F9400}"/>
              </a:ext>
            </a:extLst>
          </p:cNvPr>
          <p:cNvCxnSpPr>
            <a:cxnSpLocks/>
          </p:cNvCxnSpPr>
          <p:nvPr/>
        </p:nvCxnSpPr>
        <p:spPr>
          <a:xfrm>
            <a:off x="5569903" y="973764"/>
            <a:ext cx="3979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1FC88F8E-1B28-CD73-C49C-DE2A5C70A86C}"/>
              </a:ext>
            </a:extLst>
          </p:cNvPr>
          <p:cNvSpPr/>
          <p:nvPr/>
        </p:nvSpPr>
        <p:spPr>
          <a:xfrm>
            <a:off x="6820695" y="56177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F61D9025-3501-4670-4A4F-F5A492672598}"/>
              </a:ext>
            </a:extLst>
          </p:cNvPr>
          <p:cNvSpPr/>
          <p:nvPr/>
        </p:nvSpPr>
        <p:spPr>
          <a:xfrm>
            <a:off x="6942431" y="102107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AB2E583E-8425-A913-3664-9C2298064BB2}"/>
              </a:ext>
            </a:extLst>
          </p:cNvPr>
          <p:cNvSpPr/>
          <p:nvPr/>
        </p:nvSpPr>
        <p:spPr>
          <a:xfrm>
            <a:off x="6943947" y="67394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A1753942-EC86-A26E-C7C7-CEF8D81148F9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6980531" y="745911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201BF099-3E3E-65F8-ACC5-3AC5DD29B67A}"/>
              </a:ext>
            </a:extLst>
          </p:cNvPr>
          <p:cNvCxnSpPr>
            <a:cxnSpLocks/>
          </p:cNvCxnSpPr>
          <p:nvPr/>
        </p:nvCxnSpPr>
        <p:spPr>
          <a:xfrm flipV="1">
            <a:off x="7062444" y="709928"/>
            <a:ext cx="0" cy="32168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39CEF3FF-A479-69BA-44C3-8C31ED009677}"/>
              </a:ext>
            </a:extLst>
          </p:cNvPr>
          <p:cNvSpPr txBox="1"/>
          <p:nvPr/>
        </p:nvSpPr>
        <p:spPr>
          <a:xfrm>
            <a:off x="2370455" y="127023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line(dx,dy)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27908A2-FE0D-5B07-38E7-0E0A5FDEA0C4}"/>
              </a:ext>
            </a:extLst>
          </p:cNvPr>
          <p:cNvSpPr txBox="1"/>
          <p:nvPr/>
        </p:nvSpPr>
        <p:spPr>
          <a:xfrm>
            <a:off x="5334649" y="127447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hLine(dx)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E6C8B90B-8D2B-43C7-2820-5781A7A1A53D}"/>
              </a:ext>
            </a:extLst>
          </p:cNvPr>
          <p:cNvSpPr txBox="1"/>
          <p:nvPr/>
        </p:nvSpPr>
        <p:spPr>
          <a:xfrm>
            <a:off x="6772936" y="129073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vLine(dy)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CC534E6D-E872-710E-1A08-4DBAA35A8924}"/>
              </a:ext>
            </a:extLst>
          </p:cNvPr>
          <p:cNvSpPr txBox="1"/>
          <p:nvPr/>
        </p:nvSpPr>
        <p:spPr>
          <a:xfrm>
            <a:off x="2340591" y="242201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lineTo(x,y)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8" name="Rechthoek: afgeronde hoeken 57">
            <a:extLst>
              <a:ext uri="{FF2B5EF4-FFF2-40B4-BE49-F238E27FC236}">
                <a16:creationId xmlns:a16="http://schemas.microsoft.com/office/drawing/2014/main" id="{230793E0-008C-2949-2ADC-B37B3F9C45B8}"/>
              </a:ext>
            </a:extLst>
          </p:cNvPr>
          <p:cNvSpPr/>
          <p:nvPr/>
        </p:nvSpPr>
        <p:spPr>
          <a:xfrm>
            <a:off x="5391241" y="168747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F070ACE3-0243-2B55-70A9-87CB83CBE95F}"/>
              </a:ext>
            </a:extLst>
          </p:cNvPr>
          <p:cNvSpPr/>
          <p:nvPr/>
        </p:nvSpPr>
        <p:spPr>
          <a:xfrm>
            <a:off x="5512977" y="214677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D9D31232-126F-C781-CE24-E1737DCAE3E5}"/>
              </a:ext>
            </a:extLst>
          </p:cNvPr>
          <p:cNvSpPr/>
          <p:nvPr/>
        </p:nvSpPr>
        <p:spPr>
          <a:xfrm>
            <a:off x="5906798" y="214461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09035859-F66F-8E8C-E37B-7DEC814FA4C2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5589177" y="2180595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A6A1BFF8-39FB-5309-0514-7D64B78B6EF7}"/>
              </a:ext>
            </a:extLst>
          </p:cNvPr>
          <p:cNvSpPr txBox="1"/>
          <p:nvPr/>
        </p:nvSpPr>
        <p:spPr>
          <a:xfrm>
            <a:off x="5349811" y="2404003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hLineTo(x)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F4AFCEDC-9881-D32F-FE1E-3C16D745347C}"/>
              </a:ext>
            </a:extLst>
          </p:cNvPr>
          <p:cNvCxnSpPr>
            <a:cxnSpLocks/>
          </p:cNvCxnSpPr>
          <p:nvPr/>
        </p:nvCxnSpPr>
        <p:spPr>
          <a:xfrm>
            <a:off x="5470456" y="2286677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7894D257-88E0-F6A6-489E-C06DBF52383A}"/>
              </a:ext>
            </a:extLst>
          </p:cNvPr>
          <p:cNvCxnSpPr/>
          <p:nvPr/>
        </p:nvCxnSpPr>
        <p:spPr>
          <a:xfrm>
            <a:off x="5457367" y="1780827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B9DA01A3-ADE2-1942-6B0C-8E4E704E9109}"/>
              </a:ext>
            </a:extLst>
          </p:cNvPr>
          <p:cNvCxnSpPr>
            <a:cxnSpLocks/>
          </p:cNvCxnSpPr>
          <p:nvPr/>
        </p:nvCxnSpPr>
        <p:spPr>
          <a:xfrm flipH="1">
            <a:off x="5457367" y="2326927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hoek: afgeronde hoeken 66">
            <a:extLst>
              <a:ext uri="{FF2B5EF4-FFF2-40B4-BE49-F238E27FC236}">
                <a16:creationId xmlns:a16="http://schemas.microsoft.com/office/drawing/2014/main" id="{CC7BB59B-F774-5E7E-CBCC-6BC82F4701AD}"/>
              </a:ext>
            </a:extLst>
          </p:cNvPr>
          <p:cNvSpPr/>
          <p:nvPr/>
        </p:nvSpPr>
        <p:spPr>
          <a:xfrm>
            <a:off x="6859816" y="170270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B63E15BE-7EBB-3ED5-C34F-4D55BE0ED0A3}"/>
              </a:ext>
            </a:extLst>
          </p:cNvPr>
          <p:cNvSpPr/>
          <p:nvPr/>
        </p:nvSpPr>
        <p:spPr>
          <a:xfrm>
            <a:off x="6981552" y="216200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2BCC846B-0FA2-BC34-BD71-0C29C79EE1FF}"/>
              </a:ext>
            </a:extLst>
          </p:cNvPr>
          <p:cNvSpPr/>
          <p:nvPr/>
        </p:nvSpPr>
        <p:spPr>
          <a:xfrm>
            <a:off x="6983068" y="181487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2325FEA8-7CF8-7296-969F-9FAC5C488391}"/>
              </a:ext>
            </a:extLst>
          </p:cNvPr>
          <p:cNvCxnSpPr>
            <a:cxnSpLocks/>
            <a:stCxn id="68" idx="0"/>
            <a:endCxn id="69" idx="4"/>
          </p:cNvCxnSpPr>
          <p:nvPr/>
        </p:nvCxnSpPr>
        <p:spPr>
          <a:xfrm flipV="1">
            <a:off x="7019652" y="1886837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9C987569-9CC7-0A50-0E08-CD8FE30A1735}"/>
              </a:ext>
            </a:extLst>
          </p:cNvPr>
          <p:cNvCxnSpPr>
            <a:cxnSpLocks/>
          </p:cNvCxnSpPr>
          <p:nvPr/>
        </p:nvCxnSpPr>
        <p:spPr>
          <a:xfrm flipV="1">
            <a:off x="7101565" y="1850854"/>
            <a:ext cx="0" cy="50016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54A8B5BA-E53B-CE71-DE9B-CC35DA2A9F2A}"/>
              </a:ext>
            </a:extLst>
          </p:cNvPr>
          <p:cNvSpPr txBox="1"/>
          <p:nvPr/>
        </p:nvSpPr>
        <p:spPr>
          <a:xfrm>
            <a:off x="6812057" y="243165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vLineTo(y)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94248E46-50C6-4ACB-501E-439A5DCE4C6E}"/>
              </a:ext>
            </a:extLst>
          </p:cNvPr>
          <p:cNvSpPr txBox="1"/>
          <p:nvPr/>
        </p:nvSpPr>
        <p:spPr>
          <a:xfrm>
            <a:off x="3600938" y="1291738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polarLine(dr,angle)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B7CD92E3-EFCB-514D-2761-A3F495BFA702}"/>
              </a:ext>
            </a:extLst>
          </p:cNvPr>
          <p:cNvSpPr/>
          <p:nvPr/>
        </p:nvSpPr>
        <p:spPr>
          <a:xfrm>
            <a:off x="3941427" y="55810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74922974-1A69-CCD4-3711-FE57A3B0F4BB}"/>
              </a:ext>
            </a:extLst>
          </p:cNvPr>
          <p:cNvSpPr/>
          <p:nvPr/>
        </p:nvSpPr>
        <p:spPr>
          <a:xfrm>
            <a:off x="4063163" y="101740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EEC1E5B7-D07D-48BA-A2C3-EA3994623B09}"/>
              </a:ext>
            </a:extLst>
          </p:cNvPr>
          <p:cNvSpPr/>
          <p:nvPr/>
        </p:nvSpPr>
        <p:spPr>
          <a:xfrm>
            <a:off x="4384896" y="742243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2" name="Rechte verbindingslijn 81">
            <a:extLst>
              <a:ext uri="{FF2B5EF4-FFF2-40B4-BE49-F238E27FC236}">
                <a16:creationId xmlns:a16="http://schemas.microsoft.com/office/drawing/2014/main" id="{B380055D-5E54-EAD3-D79F-A3E5ED02A805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4128204" y="803670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4E2DA279-077C-391D-ACC3-15C23BC9DDCB}"/>
              </a:ext>
            </a:extLst>
          </p:cNvPr>
          <p:cNvCxnSpPr>
            <a:cxnSpLocks/>
          </p:cNvCxnSpPr>
          <p:nvPr/>
        </p:nvCxnSpPr>
        <p:spPr>
          <a:xfrm flipV="1">
            <a:off x="4063163" y="710982"/>
            <a:ext cx="321733" cy="27304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1BC1DD9B-1F8A-9B20-B64F-39608CF1A99F}"/>
              </a:ext>
            </a:extLst>
          </p:cNvPr>
          <p:cNvCxnSpPr/>
          <p:nvPr/>
        </p:nvCxnSpPr>
        <p:spPr>
          <a:xfrm>
            <a:off x="4226377" y="984031"/>
            <a:ext cx="38100" cy="8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>
            <a:extLst>
              <a:ext uri="{FF2B5EF4-FFF2-40B4-BE49-F238E27FC236}">
                <a16:creationId xmlns:a16="http://schemas.microsoft.com/office/drawing/2014/main" id="{B009FCB2-76EE-80AA-81CE-CD8C0A8BF557}"/>
              </a:ext>
            </a:extLst>
          </p:cNvPr>
          <p:cNvCxnSpPr>
            <a:cxnSpLocks/>
          </p:cNvCxnSpPr>
          <p:nvPr/>
        </p:nvCxnSpPr>
        <p:spPr>
          <a:xfrm>
            <a:off x="4148060" y="1064492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>
            <a:extLst>
              <a:ext uri="{FF2B5EF4-FFF2-40B4-BE49-F238E27FC236}">
                <a16:creationId xmlns:a16="http://schemas.microsoft.com/office/drawing/2014/main" id="{4477AFAC-5E0F-5D3C-21EF-1DB6B76A6CA1}"/>
              </a:ext>
            </a:extLst>
          </p:cNvPr>
          <p:cNvSpPr txBox="1"/>
          <p:nvPr/>
        </p:nvSpPr>
        <p:spPr>
          <a:xfrm>
            <a:off x="3522844" y="2417457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polarLineTo(r,theta)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2" name="Rechthoek: afgeronde hoeken 91">
            <a:extLst>
              <a:ext uri="{FF2B5EF4-FFF2-40B4-BE49-F238E27FC236}">
                <a16:creationId xmlns:a16="http://schemas.microsoft.com/office/drawing/2014/main" id="{00BA7160-9D80-E31D-063E-CAE27565D04E}"/>
              </a:ext>
            </a:extLst>
          </p:cNvPr>
          <p:cNvSpPr/>
          <p:nvPr/>
        </p:nvSpPr>
        <p:spPr>
          <a:xfrm>
            <a:off x="3968823" y="16689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6375B78F-E47E-631E-106D-578871505702}"/>
              </a:ext>
            </a:extLst>
          </p:cNvPr>
          <p:cNvSpPr/>
          <p:nvPr/>
        </p:nvSpPr>
        <p:spPr>
          <a:xfrm>
            <a:off x="4090559" y="21282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9960B7F0-EBF7-E503-C5B1-79DDFFA3EFCB}"/>
              </a:ext>
            </a:extLst>
          </p:cNvPr>
          <p:cNvSpPr/>
          <p:nvPr/>
        </p:nvSpPr>
        <p:spPr>
          <a:xfrm>
            <a:off x="4412292" y="1853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95" name="Rechte verbindingslijn 94">
            <a:extLst>
              <a:ext uri="{FF2B5EF4-FFF2-40B4-BE49-F238E27FC236}">
                <a16:creationId xmlns:a16="http://schemas.microsoft.com/office/drawing/2014/main" id="{7693E969-96E5-969E-D032-84EFDDA3EE11}"/>
              </a:ext>
            </a:extLst>
          </p:cNvPr>
          <p:cNvCxnSpPr>
            <a:cxnSpLocks/>
            <a:stCxn id="93" idx="7"/>
            <a:endCxn id="94" idx="3"/>
          </p:cNvCxnSpPr>
          <p:nvPr/>
        </p:nvCxnSpPr>
        <p:spPr>
          <a:xfrm flipV="1">
            <a:off x="4155600" y="1914479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FB5E9741-B218-C0DE-9799-BD09E99B3A5D}"/>
              </a:ext>
            </a:extLst>
          </p:cNvPr>
          <p:cNvCxnSpPr>
            <a:cxnSpLocks/>
          </p:cNvCxnSpPr>
          <p:nvPr/>
        </p:nvCxnSpPr>
        <p:spPr>
          <a:xfrm flipV="1">
            <a:off x="4090559" y="1980982"/>
            <a:ext cx="321732" cy="3620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C36610ED-988F-7EF7-2BDB-96411D2580B4}"/>
              </a:ext>
            </a:extLst>
          </p:cNvPr>
          <p:cNvCxnSpPr>
            <a:cxnSpLocks/>
          </p:cNvCxnSpPr>
          <p:nvPr/>
        </p:nvCxnSpPr>
        <p:spPr>
          <a:xfrm>
            <a:off x="4173341" y="2234278"/>
            <a:ext cx="49082" cy="10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2F769CF2-E785-EE14-66DA-7CEABCB13F18}"/>
              </a:ext>
            </a:extLst>
          </p:cNvPr>
          <p:cNvCxnSpPr/>
          <p:nvPr/>
        </p:nvCxnSpPr>
        <p:spPr>
          <a:xfrm>
            <a:off x="4070654" y="17906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99">
            <a:extLst>
              <a:ext uri="{FF2B5EF4-FFF2-40B4-BE49-F238E27FC236}">
                <a16:creationId xmlns:a16="http://schemas.microsoft.com/office/drawing/2014/main" id="{56F2C123-BFD7-E7D7-A3E6-2BF1CC1358A7}"/>
              </a:ext>
            </a:extLst>
          </p:cNvPr>
          <p:cNvCxnSpPr>
            <a:cxnSpLocks/>
          </p:cNvCxnSpPr>
          <p:nvPr/>
        </p:nvCxnSpPr>
        <p:spPr>
          <a:xfrm flipH="1">
            <a:off x="4070654" y="23367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: afgeronde hoeken 106">
            <a:extLst>
              <a:ext uri="{FF2B5EF4-FFF2-40B4-BE49-F238E27FC236}">
                <a16:creationId xmlns:a16="http://schemas.microsoft.com/office/drawing/2014/main" id="{8BA745B7-C110-A338-97BC-F8F823A3A5FD}"/>
              </a:ext>
            </a:extLst>
          </p:cNvPr>
          <p:cNvSpPr/>
          <p:nvPr/>
        </p:nvSpPr>
        <p:spPr>
          <a:xfrm>
            <a:off x="1059277" y="168546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6EF102E0-90D6-F3D3-F10F-A4814DD77315}"/>
              </a:ext>
            </a:extLst>
          </p:cNvPr>
          <p:cNvSpPr/>
          <p:nvPr/>
        </p:nvSpPr>
        <p:spPr>
          <a:xfrm>
            <a:off x="1181013" y="214476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38633626-B4F4-137A-7485-03BE19F1738E}"/>
              </a:ext>
            </a:extLst>
          </p:cNvPr>
          <p:cNvSpPr/>
          <p:nvPr/>
        </p:nvSpPr>
        <p:spPr>
          <a:xfrm>
            <a:off x="1502746" y="186959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425E295-7E09-9A7F-966A-A21ECD60DD74}"/>
              </a:ext>
            </a:extLst>
          </p:cNvPr>
          <p:cNvCxnSpPr>
            <a:cxnSpLocks/>
          </p:cNvCxnSpPr>
          <p:nvPr/>
        </p:nvCxnSpPr>
        <p:spPr>
          <a:xfrm>
            <a:off x="1257213" y="218712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>
            <a:extLst>
              <a:ext uri="{FF2B5EF4-FFF2-40B4-BE49-F238E27FC236}">
                <a16:creationId xmlns:a16="http://schemas.microsoft.com/office/drawing/2014/main" id="{C856720A-E1DE-CA31-ABD0-C71A54E5A8DB}"/>
              </a:ext>
            </a:extLst>
          </p:cNvPr>
          <p:cNvCxnSpPr>
            <a:cxnSpLocks/>
            <a:endCxn id="109" idx="5"/>
          </p:cNvCxnSpPr>
          <p:nvPr/>
        </p:nvCxnSpPr>
        <p:spPr>
          <a:xfrm flipV="1">
            <a:off x="1567787" y="193102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kstvak 112">
            <a:extLst>
              <a:ext uri="{FF2B5EF4-FFF2-40B4-BE49-F238E27FC236}">
                <a16:creationId xmlns:a16="http://schemas.microsoft.com/office/drawing/2014/main" id="{00688622-66A0-0124-C667-B064CECDC1C8}"/>
              </a:ext>
            </a:extLst>
          </p:cNvPr>
          <p:cNvSpPr txBox="1"/>
          <p:nvPr/>
        </p:nvSpPr>
        <p:spPr>
          <a:xfrm>
            <a:off x="682295" y="2432687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movePointerTo(x,y)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D3213F64-96E7-686B-2EA4-238D0258838C}"/>
              </a:ext>
            </a:extLst>
          </p:cNvPr>
          <p:cNvCxnSpPr/>
          <p:nvPr/>
        </p:nvCxnSpPr>
        <p:spPr>
          <a:xfrm>
            <a:off x="6905228" y="17953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chte verbindingslijn 114">
            <a:extLst>
              <a:ext uri="{FF2B5EF4-FFF2-40B4-BE49-F238E27FC236}">
                <a16:creationId xmlns:a16="http://schemas.microsoft.com/office/drawing/2014/main" id="{B32B3FDC-D128-AE76-953F-D14EBF3CBAE6}"/>
              </a:ext>
            </a:extLst>
          </p:cNvPr>
          <p:cNvCxnSpPr>
            <a:cxnSpLocks/>
          </p:cNvCxnSpPr>
          <p:nvPr/>
        </p:nvCxnSpPr>
        <p:spPr>
          <a:xfrm flipH="1">
            <a:off x="6905228" y="23414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kstvak 116">
            <a:extLst>
              <a:ext uri="{FF2B5EF4-FFF2-40B4-BE49-F238E27FC236}">
                <a16:creationId xmlns:a16="http://schemas.microsoft.com/office/drawing/2014/main" id="{56E6E0A9-7830-9FF4-0441-13FDFAC3AFA9}"/>
              </a:ext>
            </a:extLst>
          </p:cNvPr>
          <p:cNvSpPr txBox="1"/>
          <p:nvPr/>
        </p:nvSpPr>
        <p:spPr>
          <a:xfrm>
            <a:off x="7912262" y="1290733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tangentLine(dr)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8" name="Rechthoek: afgeronde hoeken 117">
            <a:extLst>
              <a:ext uri="{FF2B5EF4-FFF2-40B4-BE49-F238E27FC236}">
                <a16:creationId xmlns:a16="http://schemas.microsoft.com/office/drawing/2014/main" id="{34B126D1-AB42-CD3B-A5F4-F73CAB0B357D}"/>
              </a:ext>
            </a:extLst>
          </p:cNvPr>
          <p:cNvSpPr/>
          <p:nvPr/>
        </p:nvSpPr>
        <p:spPr>
          <a:xfrm>
            <a:off x="8252751" y="55710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al 118">
            <a:extLst>
              <a:ext uri="{FF2B5EF4-FFF2-40B4-BE49-F238E27FC236}">
                <a16:creationId xmlns:a16="http://schemas.microsoft.com/office/drawing/2014/main" id="{816C5119-88B5-C53D-FE06-EE7E8E10AD11}"/>
              </a:ext>
            </a:extLst>
          </p:cNvPr>
          <p:cNvSpPr/>
          <p:nvPr/>
        </p:nvSpPr>
        <p:spPr>
          <a:xfrm>
            <a:off x="8510760" y="89878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0" name="Ovaal 119">
            <a:extLst>
              <a:ext uri="{FF2B5EF4-FFF2-40B4-BE49-F238E27FC236}">
                <a16:creationId xmlns:a16="http://schemas.microsoft.com/office/drawing/2014/main" id="{A1E8BAB1-24FD-17A9-E0F3-81B4C2E1599F}"/>
              </a:ext>
            </a:extLst>
          </p:cNvPr>
          <p:cNvSpPr/>
          <p:nvPr/>
        </p:nvSpPr>
        <p:spPr>
          <a:xfrm>
            <a:off x="8696220" y="74123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2083A50B-3E8F-D4E7-E71E-E867CB69C8ED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8575801" y="802665"/>
            <a:ext cx="131578" cy="106655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met pijl 121">
            <a:extLst>
              <a:ext uri="{FF2B5EF4-FFF2-40B4-BE49-F238E27FC236}">
                <a16:creationId xmlns:a16="http://schemas.microsoft.com/office/drawing/2014/main" id="{249F7A6F-CF7A-4579-B17C-20408C1BBB6A}"/>
              </a:ext>
            </a:extLst>
          </p:cNvPr>
          <p:cNvCxnSpPr>
            <a:cxnSpLocks/>
          </p:cNvCxnSpPr>
          <p:nvPr/>
        </p:nvCxnSpPr>
        <p:spPr>
          <a:xfrm flipV="1">
            <a:off x="8510760" y="709977"/>
            <a:ext cx="185460" cy="1607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358C6DE9-D8BE-5AB2-FAB6-4CF3B4C4CFB2}"/>
              </a:ext>
            </a:extLst>
          </p:cNvPr>
          <p:cNvCxnSpPr>
            <a:cxnSpLocks/>
          </p:cNvCxnSpPr>
          <p:nvPr/>
        </p:nvCxnSpPr>
        <p:spPr>
          <a:xfrm flipV="1">
            <a:off x="8385384" y="963465"/>
            <a:ext cx="131578" cy="106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8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og 114">
            <a:extLst>
              <a:ext uri="{FF2B5EF4-FFF2-40B4-BE49-F238E27FC236}">
                <a16:creationId xmlns:a16="http://schemas.microsoft.com/office/drawing/2014/main" id="{EE833F18-2D16-0511-51A9-DC8E236EE2C4}"/>
              </a:ext>
            </a:extLst>
          </p:cNvPr>
          <p:cNvSpPr/>
          <p:nvPr/>
        </p:nvSpPr>
        <p:spPr>
          <a:xfrm rot="7587683">
            <a:off x="6276952" y="1487893"/>
            <a:ext cx="490633" cy="399315"/>
          </a:xfrm>
          <a:prstGeom prst="arc">
            <a:avLst>
              <a:gd name="adj1" fmla="val 37248"/>
              <a:gd name="adj2" fmla="val 2069206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C18D48C-DF73-C153-A2C1-3BFE7ABF5766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78C300AA-1ABC-D73F-7BDA-41EF264766A8}"/>
              </a:ext>
            </a:extLst>
          </p:cNvPr>
          <p:cNvSpPr/>
          <p:nvPr/>
        </p:nvSpPr>
        <p:spPr>
          <a:xfrm>
            <a:off x="1895466" y="173484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E56D354E-9DB0-AD8B-B5B2-9D21E96A4F93}"/>
              </a:ext>
            </a:extLst>
          </p:cNvPr>
          <p:cNvSpPr/>
          <p:nvPr/>
        </p:nvSpPr>
        <p:spPr>
          <a:xfrm>
            <a:off x="2293399" y="135059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D88871C-A921-2C7C-0953-0D8484180AC0}"/>
              </a:ext>
            </a:extLst>
          </p:cNvPr>
          <p:cNvSpPr txBox="1"/>
          <p:nvPr/>
        </p:nvSpPr>
        <p:spPr>
          <a:xfrm>
            <a:off x="1503937" y="2017102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threePointsArc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Boog 8">
            <a:extLst>
              <a:ext uri="{FF2B5EF4-FFF2-40B4-BE49-F238E27FC236}">
                <a16:creationId xmlns:a16="http://schemas.microsoft.com/office/drawing/2014/main" id="{BE342BF3-01CD-08CA-EEC5-C059A5BB4872}"/>
              </a:ext>
            </a:extLst>
          </p:cNvPr>
          <p:cNvSpPr/>
          <p:nvPr/>
        </p:nvSpPr>
        <p:spPr>
          <a:xfrm rot="5400000">
            <a:off x="1609541" y="1040851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0D35FC9-2E03-07EE-AAF0-BC1ED12D49BC}"/>
              </a:ext>
            </a:extLst>
          </p:cNvPr>
          <p:cNvSpPr txBox="1"/>
          <p:nvPr/>
        </p:nvSpPr>
        <p:spPr>
          <a:xfrm>
            <a:off x="2098535" y="12351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51034577-9ADE-C508-D8E9-4A4BD772D939}"/>
              </a:ext>
            </a:extLst>
          </p:cNvPr>
          <p:cNvSpPr/>
          <p:nvPr/>
        </p:nvSpPr>
        <p:spPr>
          <a:xfrm>
            <a:off x="2164558" y="164111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52612D8-E84E-6CE4-EFA1-79346A719C56}"/>
              </a:ext>
            </a:extLst>
          </p:cNvPr>
          <p:cNvSpPr txBox="1"/>
          <p:nvPr/>
        </p:nvSpPr>
        <p:spPr>
          <a:xfrm>
            <a:off x="2010486" y="14443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0D65E324-9443-B4F5-5C71-8B1AEA80FFF1}"/>
              </a:ext>
            </a:extLst>
          </p:cNvPr>
          <p:cNvSpPr/>
          <p:nvPr/>
        </p:nvSpPr>
        <p:spPr>
          <a:xfrm>
            <a:off x="1773730" y="240724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23336E94-A4F6-3D40-AECF-EF850217300E}"/>
              </a:ext>
            </a:extLst>
          </p:cNvPr>
          <p:cNvSpPr/>
          <p:nvPr/>
        </p:nvSpPr>
        <p:spPr>
          <a:xfrm>
            <a:off x="1895466" y="286654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A39FF90F-80DD-99C8-2587-DDEBDFF0F6D2}"/>
              </a:ext>
            </a:extLst>
          </p:cNvPr>
          <p:cNvSpPr/>
          <p:nvPr/>
        </p:nvSpPr>
        <p:spPr>
          <a:xfrm>
            <a:off x="2293399" y="248229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F1E96878-CE2F-42A8-ABA6-3E2C405CC819}"/>
              </a:ext>
            </a:extLst>
          </p:cNvPr>
          <p:cNvSpPr txBox="1"/>
          <p:nvPr/>
        </p:nvSpPr>
        <p:spPr>
          <a:xfrm>
            <a:off x="1657825" y="314594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17" name="Boog 16">
            <a:extLst>
              <a:ext uri="{FF2B5EF4-FFF2-40B4-BE49-F238E27FC236}">
                <a16:creationId xmlns:a16="http://schemas.microsoft.com/office/drawing/2014/main" id="{9A5540C3-C807-B2E3-527C-FDF8DBB228B7}"/>
              </a:ext>
            </a:extLst>
          </p:cNvPr>
          <p:cNvSpPr/>
          <p:nvPr/>
        </p:nvSpPr>
        <p:spPr>
          <a:xfrm rot="5400000">
            <a:off x="1609541" y="2172546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9B861C1-FFE7-CDC4-5245-235F94A4DA27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1960507" y="2543717"/>
            <a:ext cx="344051" cy="3333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47A631C0-D038-A275-E523-8185FC41E441}"/>
              </a:ext>
            </a:extLst>
          </p:cNvPr>
          <p:cNvCxnSpPr>
            <a:cxnSpLocks/>
          </p:cNvCxnSpPr>
          <p:nvPr/>
        </p:nvCxnSpPr>
        <p:spPr>
          <a:xfrm>
            <a:off x="2134878" y="2712468"/>
            <a:ext cx="92382" cy="8671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: afgeronde hoeken 47">
            <a:extLst>
              <a:ext uri="{FF2B5EF4-FFF2-40B4-BE49-F238E27FC236}">
                <a16:creationId xmlns:a16="http://schemas.microsoft.com/office/drawing/2014/main" id="{C01BDDA2-9A51-95EF-296A-5034C4C1B0D6}"/>
              </a:ext>
            </a:extLst>
          </p:cNvPr>
          <p:cNvSpPr/>
          <p:nvPr/>
        </p:nvSpPr>
        <p:spPr>
          <a:xfrm>
            <a:off x="3211370" y="241232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2B033CA7-85F5-E179-62EA-98566AA5ED1A}"/>
              </a:ext>
            </a:extLst>
          </p:cNvPr>
          <p:cNvCxnSpPr>
            <a:cxnSpLocks/>
            <a:stCxn id="49" idx="7"/>
            <a:endCxn id="50" idx="3"/>
          </p:cNvCxnSpPr>
          <p:nvPr/>
        </p:nvCxnSpPr>
        <p:spPr>
          <a:xfrm flipV="1">
            <a:off x="3565800" y="2516970"/>
            <a:ext cx="9044" cy="47898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ep 54">
            <a:extLst>
              <a:ext uri="{FF2B5EF4-FFF2-40B4-BE49-F238E27FC236}">
                <a16:creationId xmlns:a16="http://schemas.microsoft.com/office/drawing/2014/main" id="{E0D33C47-C38E-13FE-ECCF-CDAA696CDA28}"/>
              </a:ext>
            </a:extLst>
          </p:cNvPr>
          <p:cNvGrpSpPr/>
          <p:nvPr/>
        </p:nvGrpSpPr>
        <p:grpSpPr>
          <a:xfrm rot="18910687">
            <a:off x="2977790" y="2369040"/>
            <a:ext cx="763900" cy="762122"/>
            <a:chOff x="3048419" y="2181468"/>
            <a:chExt cx="763900" cy="762122"/>
          </a:xfrm>
        </p:grpSpPr>
        <p:sp>
          <p:nvSpPr>
            <p:cNvPr id="49" name="Ovaal 48">
              <a:extLst>
                <a:ext uri="{FF2B5EF4-FFF2-40B4-BE49-F238E27FC236}">
                  <a16:creationId xmlns:a16="http://schemas.microsoft.com/office/drawing/2014/main" id="{743D7A41-B1E7-33E9-4961-2513F80742D7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6075A3A2-BA82-DA00-DBBA-AB46B9D67C31}"/>
                </a:ext>
              </a:extLst>
            </p:cNvPr>
            <p:cNvSpPr/>
            <p:nvPr/>
          </p:nvSpPr>
          <p:spPr>
            <a:xfrm>
              <a:off x="3736119" y="2487370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Boog 50">
              <a:extLst>
                <a:ext uri="{FF2B5EF4-FFF2-40B4-BE49-F238E27FC236}">
                  <a16:creationId xmlns:a16="http://schemas.microsoft.com/office/drawing/2014/main" id="{BC3A5469-86DF-8082-8CB5-A4312F227C1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Rechte verbindingslijn met pijl 52">
              <a:extLst>
                <a:ext uri="{FF2B5EF4-FFF2-40B4-BE49-F238E27FC236}">
                  <a16:creationId xmlns:a16="http://schemas.microsoft.com/office/drawing/2014/main" id="{993CA7A4-F771-2270-5869-18FAB13592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hoek: afgeronde hoeken 58">
            <a:extLst>
              <a:ext uri="{FF2B5EF4-FFF2-40B4-BE49-F238E27FC236}">
                <a16:creationId xmlns:a16="http://schemas.microsoft.com/office/drawing/2014/main" id="{89EA1C13-924C-73BE-662D-D01CB7A2010C}"/>
              </a:ext>
            </a:extLst>
          </p:cNvPr>
          <p:cNvSpPr/>
          <p:nvPr/>
        </p:nvSpPr>
        <p:spPr>
          <a:xfrm rot="5400000">
            <a:off x="4596808" y="23977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BD9F2AAD-7008-9C73-A3E1-C2E96E98AA7D}"/>
              </a:ext>
            </a:extLst>
          </p:cNvPr>
          <p:cNvCxnSpPr>
            <a:cxnSpLocks/>
            <a:endCxn id="63" idx="3"/>
          </p:cNvCxnSpPr>
          <p:nvPr/>
        </p:nvCxnSpPr>
        <p:spPr>
          <a:xfrm>
            <a:off x="4739322" y="2791607"/>
            <a:ext cx="478982" cy="26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ep 60">
            <a:extLst>
              <a:ext uri="{FF2B5EF4-FFF2-40B4-BE49-F238E27FC236}">
                <a16:creationId xmlns:a16="http://schemas.microsoft.com/office/drawing/2014/main" id="{B38C2F54-AD9A-6D80-9C6B-437A01F0336E}"/>
              </a:ext>
            </a:extLst>
          </p:cNvPr>
          <p:cNvGrpSpPr/>
          <p:nvPr/>
        </p:nvGrpSpPr>
        <p:grpSpPr>
          <a:xfrm rot="2710687">
            <a:off x="4603887" y="2202890"/>
            <a:ext cx="759396" cy="762122"/>
            <a:chOff x="3048419" y="2181468"/>
            <a:chExt cx="759396" cy="762122"/>
          </a:xfrm>
        </p:grpSpPr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B0DC549E-EAF3-860A-A0B4-2C2CB0C236DB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98716665-EFCD-16B0-5F08-7292EC8ADD99}"/>
                </a:ext>
              </a:extLst>
            </p:cNvPr>
            <p:cNvSpPr/>
            <p:nvPr/>
          </p:nvSpPr>
          <p:spPr>
            <a:xfrm>
              <a:off x="3731615" y="2482894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Boog 63">
              <a:extLst>
                <a:ext uri="{FF2B5EF4-FFF2-40B4-BE49-F238E27FC236}">
                  <a16:creationId xmlns:a16="http://schemas.microsoft.com/office/drawing/2014/main" id="{848549A6-D6F1-B8C6-DA9F-8119FE9A1EF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Rechte verbindingslijn met pijl 64">
              <a:extLst>
                <a:ext uri="{FF2B5EF4-FFF2-40B4-BE49-F238E27FC236}">
                  <a16:creationId xmlns:a16="http://schemas.microsoft.com/office/drawing/2014/main" id="{28FABE39-A563-1F1F-5652-9E1CAD2F5B3A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kstvak 68">
            <a:extLst>
              <a:ext uri="{FF2B5EF4-FFF2-40B4-BE49-F238E27FC236}">
                <a16:creationId xmlns:a16="http://schemas.microsoft.com/office/drawing/2014/main" id="{35E865F5-85DD-574F-8DA3-22F05B6F8F18}"/>
              </a:ext>
            </a:extLst>
          </p:cNvPr>
          <p:cNvSpPr txBox="1"/>
          <p:nvPr/>
        </p:nvSpPr>
        <p:spPr>
          <a:xfrm>
            <a:off x="3101312" y="3145940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746A763C-9C3C-DD25-34CD-7D3681EE0D32}"/>
              </a:ext>
            </a:extLst>
          </p:cNvPr>
          <p:cNvSpPr txBox="1"/>
          <p:nvPr/>
        </p:nvSpPr>
        <p:spPr>
          <a:xfrm>
            <a:off x="4442431" y="314401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2A6116C8-C702-B416-E500-E72ADC66618A}"/>
              </a:ext>
            </a:extLst>
          </p:cNvPr>
          <p:cNvSpPr/>
          <p:nvPr/>
        </p:nvSpPr>
        <p:spPr>
          <a:xfrm>
            <a:off x="3203145" y="1276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3549AF2F-105E-098C-39D4-58720CA32B4A}"/>
              </a:ext>
            </a:extLst>
          </p:cNvPr>
          <p:cNvSpPr/>
          <p:nvPr/>
        </p:nvSpPr>
        <p:spPr>
          <a:xfrm>
            <a:off x="3324881" y="17354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4FDCBEC-00C0-365C-5456-544CC3155797}"/>
              </a:ext>
            </a:extLst>
          </p:cNvPr>
          <p:cNvSpPr/>
          <p:nvPr/>
        </p:nvSpPr>
        <p:spPr>
          <a:xfrm>
            <a:off x="3722814" y="1351164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07346A73-7016-DB6C-80CF-19AFED40CE37}"/>
              </a:ext>
            </a:extLst>
          </p:cNvPr>
          <p:cNvSpPr txBox="1"/>
          <p:nvPr/>
        </p:nvSpPr>
        <p:spPr>
          <a:xfrm>
            <a:off x="3106215" y="200625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83" name="Boog 82">
            <a:extLst>
              <a:ext uri="{FF2B5EF4-FFF2-40B4-BE49-F238E27FC236}">
                <a16:creationId xmlns:a16="http://schemas.microsoft.com/office/drawing/2014/main" id="{B7103D65-0DDE-112F-0FA4-EDFD6BD44B05}"/>
              </a:ext>
            </a:extLst>
          </p:cNvPr>
          <p:cNvSpPr/>
          <p:nvPr/>
        </p:nvSpPr>
        <p:spPr>
          <a:xfrm rot="5400000">
            <a:off x="3038956" y="1041420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8B9B88C7-5C4E-5C97-438A-7998D3090CD5}"/>
              </a:ext>
            </a:extLst>
          </p:cNvPr>
          <p:cNvSpPr txBox="1"/>
          <p:nvPr/>
        </p:nvSpPr>
        <p:spPr>
          <a:xfrm>
            <a:off x="3527950" y="12357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54C06C95-A5F4-9D5E-1A82-79C389F77F20}"/>
              </a:ext>
            </a:extLst>
          </p:cNvPr>
          <p:cNvCxnSpPr>
            <a:cxnSpLocks/>
          </p:cNvCxnSpPr>
          <p:nvPr/>
        </p:nvCxnSpPr>
        <p:spPr>
          <a:xfrm>
            <a:off x="3228619" y="177207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6AA50BAC-0144-6109-AAF3-7A11259E8080}"/>
              </a:ext>
            </a:extLst>
          </p:cNvPr>
          <p:cNvSpPr/>
          <p:nvPr/>
        </p:nvSpPr>
        <p:spPr>
          <a:xfrm>
            <a:off x="4637509" y="1287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67596771-8679-B4AA-3F5C-BDC3D8B3495B}"/>
              </a:ext>
            </a:extLst>
          </p:cNvPr>
          <p:cNvSpPr/>
          <p:nvPr/>
        </p:nvSpPr>
        <p:spPr>
          <a:xfrm>
            <a:off x="4916725" y="188357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022784B7-4FBC-CE3B-3682-EA5877CAC1CA}"/>
              </a:ext>
            </a:extLst>
          </p:cNvPr>
          <p:cNvSpPr/>
          <p:nvPr/>
        </p:nvSpPr>
        <p:spPr>
          <a:xfrm>
            <a:off x="5135991" y="1564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6625871C-A755-9E08-F126-027AD5A55A3F}"/>
              </a:ext>
            </a:extLst>
          </p:cNvPr>
          <p:cNvSpPr txBox="1"/>
          <p:nvPr/>
        </p:nvSpPr>
        <p:spPr>
          <a:xfrm>
            <a:off x="4625703" y="200418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cxnSp>
        <p:nvCxnSpPr>
          <p:cNvPr id="96" name="Rechte verbindingslijn 95">
            <a:extLst>
              <a:ext uri="{FF2B5EF4-FFF2-40B4-BE49-F238E27FC236}">
                <a16:creationId xmlns:a16="http://schemas.microsoft.com/office/drawing/2014/main" id="{681BA56C-52A9-850C-8023-C77195135111}"/>
              </a:ext>
            </a:extLst>
          </p:cNvPr>
          <p:cNvCxnSpPr>
            <a:cxnSpLocks/>
          </p:cNvCxnSpPr>
          <p:nvPr/>
        </p:nvCxnSpPr>
        <p:spPr>
          <a:xfrm>
            <a:off x="4820463" y="192023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Boog 96">
            <a:extLst>
              <a:ext uri="{FF2B5EF4-FFF2-40B4-BE49-F238E27FC236}">
                <a16:creationId xmlns:a16="http://schemas.microsoft.com/office/drawing/2014/main" id="{37CB4480-C3AE-A0A4-D1D1-701E18D31564}"/>
              </a:ext>
            </a:extLst>
          </p:cNvPr>
          <p:cNvSpPr/>
          <p:nvPr/>
        </p:nvSpPr>
        <p:spPr>
          <a:xfrm rot="5400000">
            <a:off x="4665851" y="1411327"/>
            <a:ext cx="591631" cy="421232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Boog 97">
            <a:extLst>
              <a:ext uri="{FF2B5EF4-FFF2-40B4-BE49-F238E27FC236}">
                <a16:creationId xmlns:a16="http://schemas.microsoft.com/office/drawing/2014/main" id="{25C671AD-575F-3483-69AB-788BA7B0ED88}"/>
              </a:ext>
            </a:extLst>
          </p:cNvPr>
          <p:cNvSpPr/>
          <p:nvPr/>
        </p:nvSpPr>
        <p:spPr>
          <a:xfrm rot="5400000">
            <a:off x="4708189" y="1469206"/>
            <a:ext cx="534663" cy="368341"/>
          </a:xfrm>
          <a:prstGeom prst="arc">
            <a:avLst>
              <a:gd name="adj1" fmla="val 37248"/>
              <a:gd name="adj2" fmla="val 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BF2F70C5-2225-17B0-F48A-E444B850C0E9}"/>
              </a:ext>
            </a:extLst>
          </p:cNvPr>
          <p:cNvCxnSpPr>
            <a:cxnSpLocks/>
          </p:cNvCxnSpPr>
          <p:nvPr/>
        </p:nvCxnSpPr>
        <p:spPr>
          <a:xfrm flipH="1" flipV="1">
            <a:off x="4968262" y="1389315"/>
            <a:ext cx="1775" cy="268964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B460D17E-CAF5-130E-9E40-D24869B71858}"/>
              </a:ext>
            </a:extLst>
          </p:cNvPr>
          <p:cNvCxnSpPr>
            <a:cxnSpLocks/>
          </p:cNvCxnSpPr>
          <p:nvPr/>
        </p:nvCxnSpPr>
        <p:spPr>
          <a:xfrm flipH="1">
            <a:off x="4803213" y="1657772"/>
            <a:ext cx="165076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AADE6C25-85A1-2AE0-805F-650C8D07DFC6}"/>
              </a:ext>
            </a:extLst>
          </p:cNvPr>
          <p:cNvCxnSpPr>
            <a:cxnSpLocks/>
          </p:cNvCxnSpPr>
          <p:nvPr/>
        </p:nvCxnSpPr>
        <p:spPr>
          <a:xfrm>
            <a:off x="3362981" y="1771107"/>
            <a:ext cx="337118" cy="35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hoek: afgeronde hoeken 109">
            <a:extLst>
              <a:ext uri="{FF2B5EF4-FFF2-40B4-BE49-F238E27FC236}">
                <a16:creationId xmlns:a16="http://schemas.microsoft.com/office/drawing/2014/main" id="{E1A0FBF7-0E16-2747-5BD3-0744E54A6D49}"/>
              </a:ext>
            </a:extLst>
          </p:cNvPr>
          <p:cNvSpPr/>
          <p:nvPr/>
        </p:nvSpPr>
        <p:spPr>
          <a:xfrm>
            <a:off x="6109895" y="128040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al 110">
            <a:extLst>
              <a:ext uri="{FF2B5EF4-FFF2-40B4-BE49-F238E27FC236}">
                <a16:creationId xmlns:a16="http://schemas.microsoft.com/office/drawing/2014/main" id="{7FDF4CA7-3CE7-1DA1-7D0B-B51A270DD0FB}"/>
              </a:ext>
            </a:extLst>
          </p:cNvPr>
          <p:cNvSpPr/>
          <p:nvPr/>
        </p:nvSpPr>
        <p:spPr>
          <a:xfrm>
            <a:off x="6338311" y="185654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2" name="Ovaal 111">
            <a:extLst>
              <a:ext uri="{FF2B5EF4-FFF2-40B4-BE49-F238E27FC236}">
                <a16:creationId xmlns:a16="http://schemas.microsoft.com/office/drawing/2014/main" id="{7A3B4107-A383-3A8C-B810-B261DCF84177}"/>
              </a:ext>
            </a:extLst>
          </p:cNvPr>
          <p:cNvSpPr/>
          <p:nvPr/>
        </p:nvSpPr>
        <p:spPr>
          <a:xfrm>
            <a:off x="6639042" y="145734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44F28DDA-33D6-A857-EB17-861B63F82597}"/>
              </a:ext>
            </a:extLst>
          </p:cNvPr>
          <p:cNvCxnSpPr>
            <a:cxnSpLocks/>
          </p:cNvCxnSpPr>
          <p:nvPr/>
        </p:nvCxnSpPr>
        <p:spPr>
          <a:xfrm>
            <a:off x="6242049" y="1893202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Boog 113">
            <a:extLst>
              <a:ext uri="{FF2B5EF4-FFF2-40B4-BE49-F238E27FC236}">
                <a16:creationId xmlns:a16="http://schemas.microsoft.com/office/drawing/2014/main" id="{ABEF56BB-65DE-7E0D-36D7-E622F5CF49E0}"/>
              </a:ext>
            </a:extLst>
          </p:cNvPr>
          <p:cNvSpPr/>
          <p:nvPr/>
        </p:nvSpPr>
        <p:spPr>
          <a:xfrm rot="7993327">
            <a:off x="6300394" y="1526631"/>
            <a:ext cx="488269" cy="348764"/>
          </a:xfrm>
          <a:prstGeom prst="arc">
            <a:avLst>
              <a:gd name="adj1" fmla="val 10900342"/>
              <a:gd name="adj2" fmla="val 0"/>
            </a:avLst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F9A91BD1-BFF0-10BC-54CC-D738F59B0C4B}"/>
              </a:ext>
            </a:extLst>
          </p:cNvPr>
          <p:cNvCxnSpPr>
            <a:cxnSpLocks/>
          </p:cNvCxnSpPr>
          <p:nvPr/>
        </p:nvCxnSpPr>
        <p:spPr>
          <a:xfrm flipH="1" flipV="1">
            <a:off x="6357192" y="1595140"/>
            <a:ext cx="113852" cy="9241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>
            <a:extLst>
              <a:ext uri="{FF2B5EF4-FFF2-40B4-BE49-F238E27FC236}">
                <a16:creationId xmlns:a16="http://schemas.microsoft.com/office/drawing/2014/main" id="{74AB49EA-94E0-6478-D712-806887EEE713}"/>
              </a:ext>
            </a:extLst>
          </p:cNvPr>
          <p:cNvSpPr txBox="1"/>
          <p:nvPr/>
        </p:nvSpPr>
        <p:spPr>
          <a:xfrm>
            <a:off x="5955518" y="200960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halfEllipse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6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>
            <a:extLst>
              <a:ext uri="{FF2B5EF4-FFF2-40B4-BE49-F238E27FC236}">
                <a16:creationId xmlns:a16="http://schemas.microsoft.com/office/drawing/2014/main" id="{87FDE147-587A-5EAA-5881-C364D7D55DE4}"/>
              </a:ext>
            </a:extLst>
          </p:cNvPr>
          <p:cNvSpPr/>
          <p:nvPr/>
        </p:nvSpPr>
        <p:spPr>
          <a:xfrm>
            <a:off x="3656340" y="1391331"/>
            <a:ext cx="442042" cy="424947"/>
          </a:xfrm>
          <a:custGeom>
            <a:avLst/>
            <a:gdLst>
              <a:gd name="connsiteX0" fmla="*/ 10104 w 395586"/>
              <a:gd name="connsiteY0" fmla="*/ 412377 h 412377"/>
              <a:gd name="connsiteX1" fmla="*/ 23551 w 395586"/>
              <a:gd name="connsiteY1" fmla="*/ 201706 h 412377"/>
              <a:gd name="connsiteX2" fmla="*/ 216292 w 395586"/>
              <a:gd name="connsiteY2" fmla="*/ 49306 h 412377"/>
              <a:gd name="connsiteX3" fmla="*/ 395586 w 395586"/>
              <a:gd name="connsiteY3" fmla="*/ 0 h 412377"/>
              <a:gd name="connsiteX0" fmla="*/ 3155 w 420014"/>
              <a:gd name="connsiteY0" fmla="*/ 412377 h 412377"/>
              <a:gd name="connsiteX1" fmla="*/ 47979 w 420014"/>
              <a:gd name="connsiteY1" fmla="*/ 201706 h 412377"/>
              <a:gd name="connsiteX2" fmla="*/ 240720 w 420014"/>
              <a:gd name="connsiteY2" fmla="*/ 49306 h 412377"/>
              <a:gd name="connsiteX3" fmla="*/ 420014 w 420014"/>
              <a:gd name="connsiteY3" fmla="*/ 0 h 412377"/>
              <a:gd name="connsiteX0" fmla="*/ 3606 w 415982"/>
              <a:gd name="connsiteY0" fmla="*/ 421342 h 421342"/>
              <a:gd name="connsiteX1" fmla="*/ 43947 w 415982"/>
              <a:gd name="connsiteY1" fmla="*/ 201706 h 421342"/>
              <a:gd name="connsiteX2" fmla="*/ 236688 w 415982"/>
              <a:gd name="connsiteY2" fmla="*/ 49306 h 421342"/>
              <a:gd name="connsiteX3" fmla="*/ 415982 w 415982"/>
              <a:gd name="connsiteY3" fmla="*/ 0 h 421342"/>
              <a:gd name="connsiteX0" fmla="*/ 38856 w 451232"/>
              <a:gd name="connsiteY0" fmla="*/ 421342 h 421342"/>
              <a:gd name="connsiteX1" fmla="*/ 79197 w 451232"/>
              <a:gd name="connsiteY1" fmla="*/ 201706 h 421342"/>
              <a:gd name="connsiteX2" fmla="*/ 271938 w 451232"/>
              <a:gd name="connsiteY2" fmla="*/ 49306 h 421342"/>
              <a:gd name="connsiteX3" fmla="*/ 451232 w 451232"/>
              <a:gd name="connsiteY3" fmla="*/ 0 h 421342"/>
              <a:gd name="connsiteX0" fmla="*/ 0 w 412376"/>
              <a:gd name="connsiteY0" fmla="*/ 421342 h 421342"/>
              <a:gd name="connsiteX1" fmla="*/ 233082 w 412376"/>
              <a:gd name="connsiteY1" fmla="*/ 49306 h 421342"/>
              <a:gd name="connsiteX2" fmla="*/ 412376 w 412376"/>
              <a:gd name="connsiteY2" fmla="*/ 0 h 421342"/>
              <a:gd name="connsiteX0" fmla="*/ 20632 w 433008"/>
              <a:gd name="connsiteY0" fmla="*/ 421342 h 421342"/>
              <a:gd name="connsiteX1" fmla="*/ 253714 w 433008"/>
              <a:gd name="connsiteY1" fmla="*/ 49306 h 421342"/>
              <a:gd name="connsiteX2" fmla="*/ 433008 w 433008"/>
              <a:gd name="connsiteY2" fmla="*/ 0 h 421342"/>
              <a:gd name="connsiteX0" fmla="*/ 0 w 412376"/>
              <a:gd name="connsiteY0" fmla="*/ 421342 h 421342"/>
              <a:gd name="connsiteX1" fmla="*/ 412376 w 412376"/>
              <a:gd name="connsiteY1" fmla="*/ 0 h 421342"/>
              <a:gd name="connsiteX0" fmla="*/ 21816 w 434192"/>
              <a:gd name="connsiteY0" fmla="*/ 421342 h 421342"/>
              <a:gd name="connsiteX1" fmla="*/ 434192 w 434192"/>
              <a:gd name="connsiteY1" fmla="*/ 0 h 421342"/>
              <a:gd name="connsiteX0" fmla="*/ 29666 w 442042"/>
              <a:gd name="connsiteY0" fmla="*/ 424947 h 424947"/>
              <a:gd name="connsiteX1" fmla="*/ 442042 w 442042"/>
              <a:gd name="connsiteY1" fmla="*/ 3605 h 42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042" h="424947">
                <a:moveTo>
                  <a:pt x="29666" y="424947"/>
                </a:moveTo>
                <a:cubicBezTo>
                  <a:pt x="-88369" y="185888"/>
                  <a:pt x="165630" y="-30759"/>
                  <a:pt x="442042" y="3605"/>
                </a:cubicBez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ADAD05AB-37D8-89D6-66BB-BF20E57244D2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14D9500F-C392-BDD2-E23E-B8C35D8B8C6B}"/>
              </a:ext>
            </a:extLst>
          </p:cNvPr>
          <p:cNvSpPr/>
          <p:nvPr/>
        </p:nvSpPr>
        <p:spPr>
          <a:xfrm>
            <a:off x="1886502" y="181553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982C837D-C89B-352E-9284-48861A69A3DC}"/>
              </a:ext>
            </a:extLst>
          </p:cNvPr>
          <p:cNvSpPr/>
          <p:nvPr/>
        </p:nvSpPr>
        <p:spPr>
          <a:xfrm>
            <a:off x="2284435" y="143127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kstvak 7">
            <a:extLst>
              <a:ext uri="{FF2B5EF4-FFF2-40B4-BE49-F238E27FC236}">
                <a16:creationId xmlns:a16="http://schemas.microsoft.com/office/drawing/2014/main" id="{C8992052-0964-A61A-E5C9-AFF6FD1BD235}"/>
              </a:ext>
            </a:extLst>
          </p:cNvPr>
          <p:cNvSpPr txBox="1"/>
          <p:nvPr/>
        </p:nvSpPr>
        <p:spPr>
          <a:xfrm>
            <a:off x="1503937" y="2017102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quadraticBezierCurve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Boog 8">
            <a:extLst>
              <a:ext uri="{FF2B5EF4-FFF2-40B4-BE49-F238E27FC236}">
                <a16:creationId xmlns:a16="http://schemas.microsoft.com/office/drawing/2014/main" id="{EC5405EE-AE95-30B1-9B86-7FAB26F8E163}"/>
              </a:ext>
            </a:extLst>
          </p:cNvPr>
          <p:cNvSpPr/>
          <p:nvPr/>
        </p:nvSpPr>
        <p:spPr>
          <a:xfrm rot="16200000">
            <a:off x="1928445" y="1466057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3B7C2C93-65F2-A9A7-E4BA-32206CABF9AA}"/>
              </a:ext>
            </a:extLst>
          </p:cNvPr>
          <p:cNvSpPr txBox="1"/>
          <p:nvPr/>
        </p:nvSpPr>
        <p:spPr>
          <a:xfrm>
            <a:off x="2209676" y="147129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id="{277A620A-6DF4-683B-4E8F-54F47CFD453D}"/>
              </a:ext>
            </a:extLst>
          </p:cNvPr>
          <p:cNvSpPr/>
          <p:nvPr/>
        </p:nvSpPr>
        <p:spPr>
          <a:xfrm>
            <a:off x="1886502" y="143127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kstvak 11">
            <a:extLst>
              <a:ext uri="{FF2B5EF4-FFF2-40B4-BE49-F238E27FC236}">
                <a16:creationId xmlns:a16="http://schemas.microsoft.com/office/drawing/2014/main" id="{847DEB5D-BD2C-3780-CF50-47A4130743B8}"/>
              </a:ext>
            </a:extLst>
          </p:cNvPr>
          <p:cNvSpPr txBox="1"/>
          <p:nvPr/>
        </p:nvSpPr>
        <p:spPr>
          <a:xfrm>
            <a:off x="1712513" y="13558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Rechte verbindingslijn met pijl 105">
            <a:extLst>
              <a:ext uri="{FF2B5EF4-FFF2-40B4-BE49-F238E27FC236}">
                <a16:creationId xmlns:a16="http://schemas.microsoft.com/office/drawing/2014/main" id="{7E2F6475-C4F7-E12B-07AF-2D0701387D84}"/>
              </a:ext>
            </a:extLst>
          </p:cNvPr>
          <p:cNvCxnSpPr>
            <a:cxnSpLocks/>
          </p:cNvCxnSpPr>
          <p:nvPr/>
        </p:nvCxnSpPr>
        <p:spPr>
          <a:xfrm>
            <a:off x="1941989" y="1451585"/>
            <a:ext cx="337118" cy="35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5">
            <a:extLst>
              <a:ext uri="{FF2B5EF4-FFF2-40B4-BE49-F238E27FC236}">
                <a16:creationId xmlns:a16="http://schemas.microsoft.com/office/drawing/2014/main" id="{B0FFDE90-C2E9-D62E-91EA-484AC808314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924602" y="1503243"/>
            <a:ext cx="1" cy="31884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: afgeronde hoeken 1">
            <a:extLst>
              <a:ext uri="{FF2B5EF4-FFF2-40B4-BE49-F238E27FC236}">
                <a16:creationId xmlns:a16="http://schemas.microsoft.com/office/drawing/2014/main" id="{3DED12FE-6CE6-48E5-BC1F-E29CC49F5FBB}"/>
              </a:ext>
            </a:extLst>
          </p:cNvPr>
          <p:cNvSpPr/>
          <p:nvPr/>
        </p:nvSpPr>
        <p:spPr>
          <a:xfrm>
            <a:off x="3536648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al 2">
            <a:extLst>
              <a:ext uri="{FF2B5EF4-FFF2-40B4-BE49-F238E27FC236}">
                <a16:creationId xmlns:a16="http://schemas.microsoft.com/office/drawing/2014/main" id="{D2712827-7C4B-7382-D394-614EDF772442}"/>
              </a:ext>
            </a:extLst>
          </p:cNvPr>
          <p:cNvSpPr/>
          <p:nvPr/>
        </p:nvSpPr>
        <p:spPr>
          <a:xfrm>
            <a:off x="3649420" y="181553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8" name="Ovaal 3">
            <a:extLst>
              <a:ext uri="{FF2B5EF4-FFF2-40B4-BE49-F238E27FC236}">
                <a16:creationId xmlns:a16="http://schemas.microsoft.com/office/drawing/2014/main" id="{80CE7C89-0BAB-B233-43F7-2E11908787B3}"/>
              </a:ext>
            </a:extLst>
          </p:cNvPr>
          <p:cNvSpPr/>
          <p:nvPr/>
        </p:nvSpPr>
        <p:spPr>
          <a:xfrm>
            <a:off x="4110106" y="1354576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9" name="Tekstvak 7">
            <a:extLst>
              <a:ext uri="{FF2B5EF4-FFF2-40B4-BE49-F238E27FC236}">
                <a16:creationId xmlns:a16="http://schemas.microsoft.com/office/drawing/2014/main" id="{6A3B8183-5F01-331B-36C4-D5FADE403796}"/>
              </a:ext>
            </a:extLst>
          </p:cNvPr>
          <p:cNvSpPr txBox="1"/>
          <p:nvPr/>
        </p:nvSpPr>
        <p:spPr>
          <a:xfrm>
            <a:off x="3266855" y="2017102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cubicBezierCurve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kstvak 9">
            <a:extLst>
              <a:ext uri="{FF2B5EF4-FFF2-40B4-BE49-F238E27FC236}">
                <a16:creationId xmlns:a16="http://schemas.microsoft.com/office/drawing/2014/main" id="{777EBC98-BD7F-78A9-2184-594076FDD6AD}"/>
              </a:ext>
            </a:extLst>
          </p:cNvPr>
          <p:cNvSpPr txBox="1"/>
          <p:nvPr/>
        </p:nvSpPr>
        <p:spPr>
          <a:xfrm>
            <a:off x="4039030" y="138778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Ovaal 10">
            <a:extLst>
              <a:ext uri="{FF2B5EF4-FFF2-40B4-BE49-F238E27FC236}">
                <a16:creationId xmlns:a16="http://schemas.microsoft.com/office/drawing/2014/main" id="{841F4865-685A-10A8-2BFC-A1F536F84952}"/>
              </a:ext>
            </a:extLst>
          </p:cNvPr>
          <p:cNvSpPr/>
          <p:nvPr/>
        </p:nvSpPr>
        <p:spPr>
          <a:xfrm>
            <a:off x="3787024" y="132915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3" name="Tekstvak 11">
            <a:extLst>
              <a:ext uri="{FF2B5EF4-FFF2-40B4-BE49-F238E27FC236}">
                <a16:creationId xmlns:a16="http://schemas.microsoft.com/office/drawing/2014/main" id="{5B0DC59C-BBFC-213F-DCE0-FBCA7B9F366E}"/>
              </a:ext>
            </a:extLst>
          </p:cNvPr>
          <p:cNvSpPr txBox="1"/>
          <p:nvPr/>
        </p:nvSpPr>
        <p:spPr>
          <a:xfrm>
            <a:off x="3472896" y="136968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Rechte verbindingslijn met pijl 105">
            <a:extLst>
              <a:ext uri="{FF2B5EF4-FFF2-40B4-BE49-F238E27FC236}">
                <a16:creationId xmlns:a16="http://schemas.microsoft.com/office/drawing/2014/main" id="{24DC3479-EE20-9048-0549-236525068E4F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3863224" y="1365138"/>
            <a:ext cx="246882" cy="2542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105">
            <a:extLst>
              <a:ext uri="{FF2B5EF4-FFF2-40B4-BE49-F238E27FC236}">
                <a16:creationId xmlns:a16="http://schemas.microsoft.com/office/drawing/2014/main" id="{92803D22-97FE-053F-778B-66AE8E5F28BB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3601592" y="1622695"/>
            <a:ext cx="85928" cy="19597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10">
            <a:extLst>
              <a:ext uri="{FF2B5EF4-FFF2-40B4-BE49-F238E27FC236}">
                <a16:creationId xmlns:a16="http://schemas.microsoft.com/office/drawing/2014/main" id="{B02D9956-4D2C-6A27-74F7-B9B73A511BC0}"/>
              </a:ext>
            </a:extLst>
          </p:cNvPr>
          <p:cNvSpPr/>
          <p:nvPr/>
        </p:nvSpPr>
        <p:spPr>
          <a:xfrm>
            <a:off x="3563492" y="1550729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6" name="Rechte verbindingslijn met pijl 105">
            <a:extLst>
              <a:ext uri="{FF2B5EF4-FFF2-40B4-BE49-F238E27FC236}">
                <a16:creationId xmlns:a16="http://schemas.microsoft.com/office/drawing/2014/main" id="{26A46199-6AB2-525E-359C-C73CB380415B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3628533" y="1390582"/>
            <a:ext cx="169650" cy="17068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11">
            <a:extLst>
              <a:ext uri="{FF2B5EF4-FFF2-40B4-BE49-F238E27FC236}">
                <a16:creationId xmlns:a16="http://schemas.microsoft.com/office/drawing/2014/main" id="{89DC8ED0-51DF-A189-0759-D8E22ED022B3}"/>
              </a:ext>
            </a:extLst>
          </p:cNvPr>
          <p:cNvSpPr txBox="1"/>
          <p:nvPr/>
        </p:nvSpPr>
        <p:spPr>
          <a:xfrm>
            <a:off x="3610978" y="12317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996299E-2B30-4F5A-7241-0A58E0AAB579}"/>
              </a:ext>
            </a:extLst>
          </p:cNvPr>
          <p:cNvSpPr/>
          <p:nvPr/>
        </p:nvSpPr>
        <p:spPr>
          <a:xfrm>
            <a:off x="6937383" y="1423881"/>
            <a:ext cx="412376" cy="423662"/>
          </a:xfrm>
          <a:custGeom>
            <a:avLst/>
            <a:gdLst>
              <a:gd name="connsiteX0" fmla="*/ 10104 w 395586"/>
              <a:gd name="connsiteY0" fmla="*/ 412377 h 412377"/>
              <a:gd name="connsiteX1" fmla="*/ 23551 w 395586"/>
              <a:gd name="connsiteY1" fmla="*/ 201706 h 412377"/>
              <a:gd name="connsiteX2" fmla="*/ 216292 w 395586"/>
              <a:gd name="connsiteY2" fmla="*/ 49306 h 412377"/>
              <a:gd name="connsiteX3" fmla="*/ 395586 w 395586"/>
              <a:gd name="connsiteY3" fmla="*/ 0 h 412377"/>
              <a:gd name="connsiteX0" fmla="*/ 3155 w 420014"/>
              <a:gd name="connsiteY0" fmla="*/ 412377 h 412377"/>
              <a:gd name="connsiteX1" fmla="*/ 47979 w 420014"/>
              <a:gd name="connsiteY1" fmla="*/ 201706 h 412377"/>
              <a:gd name="connsiteX2" fmla="*/ 240720 w 420014"/>
              <a:gd name="connsiteY2" fmla="*/ 49306 h 412377"/>
              <a:gd name="connsiteX3" fmla="*/ 420014 w 420014"/>
              <a:gd name="connsiteY3" fmla="*/ 0 h 412377"/>
              <a:gd name="connsiteX0" fmla="*/ 3606 w 415982"/>
              <a:gd name="connsiteY0" fmla="*/ 421342 h 421342"/>
              <a:gd name="connsiteX1" fmla="*/ 43947 w 415982"/>
              <a:gd name="connsiteY1" fmla="*/ 201706 h 421342"/>
              <a:gd name="connsiteX2" fmla="*/ 236688 w 415982"/>
              <a:gd name="connsiteY2" fmla="*/ 49306 h 421342"/>
              <a:gd name="connsiteX3" fmla="*/ 415982 w 415982"/>
              <a:gd name="connsiteY3" fmla="*/ 0 h 421342"/>
              <a:gd name="connsiteX0" fmla="*/ 38856 w 451232"/>
              <a:gd name="connsiteY0" fmla="*/ 421342 h 421342"/>
              <a:gd name="connsiteX1" fmla="*/ 79197 w 451232"/>
              <a:gd name="connsiteY1" fmla="*/ 201706 h 421342"/>
              <a:gd name="connsiteX2" fmla="*/ 271938 w 451232"/>
              <a:gd name="connsiteY2" fmla="*/ 49306 h 421342"/>
              <a:gd name="connsiteX3" fmla="*/ 451232 w 451232"/>
              <a:gd name="connsiteY3" fmla="*/ 0 h 421342"/>
              <a:gd name="connsiteX0" fmla="*/ 0 w 412376"/>
              <a:gd name="connsiteY0" fmla="*/ 421342 h 421342"/>
              <a:gd name="connsiteX1" fmla="*/ 233082 w 412376"/>
              <a:gd name="connsiteY1" fmla="*/ 49306 h 421342"/>
              <a:gd name="connsiteX2" fmla="*/ 412376 w 412376"/>
              <a:gd name="connsiteY2" fmla="*/ 0 h 421342"/>
              <a:gd name="connsiteX0" fmla="*/ 20632 w 433008"/>
              <a:gd name="connsiteY0" fmla="*/ 421342 h 421342"/>
              <a:gd name="connsiteX1" fmla="*/ 253714 w 433008"/>
              <a:gd name="connsiteY1" fmla="*/ 49306 h 421342"/>
              <a:gd name="connsiteX2" fmla="*/ 433008 w 433008"/>
              <a:gd name="connsiteY2" fmla="*/ 0 h 421342"/>
              <a:gd name="connsiteX0" fmla="*/ 0 w 412376"/>
              <a:gd name="connsiteY0" fmla="*/ 421342 h 421342"/>
              <a:gd name="connsiteX1" fmla="*/ 412376 w 412376"/>
              <a:gd name="connsiteY1" fmla="*/ 0 h 421342"/>
              <a:gd name="connsiteX0" fmla="*/ 21816 w 434192"/>
              <a:gd name="connsiteY0" fmla="*/ 421342 h 421342"/>
              <a:gd name="connsiteX1" fmla="*/ 434192 w 434192"/>
              <a:gd name="connsiteY1" fmla="*/ 0 h 421342"/>
              <a:gd name="connsiteX0" fmla="*/ 29666 w 442042"/>
              <a:gd name="connsiteY0" fmla="*/ 424947 h 424947"/>
              <a:gd name="connsiteX1" fmla="*/ 442042 w 442042"/>
              <a:gd name="connsiteY1" fmla="*/ 3605 h 424947"/>
              <a:gd name="connsiteX0" fmla="*/ 0 w 412376"/>
              <a:gd name="connsiteY0" fmla="*/ 423662 h 423662"/>
              <a:gd name="connsiteX1" fmla="*/ 412376 w 412376"/>
              <a:gd name="connsiteY1" fmla="*/ 2320 h 4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376" h="423662">
                <a:moveTo>
                  <a:pt x="0" y="423662"/>
                </a:moveTo>
                <a:cubicBezTo>
                  <a:pt x="323534" y="325280"/>
                  <a:pt x="135964" y="-32044"/>
                  <a:pt x="412376" y="2320"/>
                </a:cubicBez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hthoek: afgeronde hoeken 1">
            <a:extLst>
              <a:ext uri="{FF2B5EF4-FFF2-40B4-BE49-F238E27FC236}">
                <a16:creationId xmlns:a16="http://schemas.microsoft.com/office/drawing/2014/main" id="{995C5FDD-B1A1-3FDE-F7C0-A3EBEE25ED98}"/>
              </a:ext>
            </a:extLst>
          </p:cNvPr>
          <p:cNvSpPr/>
          <p:nvPr/>
        </p:nvSpPr>
        <p:spPr>
          <a:xfrm>
            <a:off x="6838829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al 2">
            <a:extLst>
              <a:ext uri="{FF2B5EF4-FFF2-40B4-BE49-F238E27FC236}">
                <a16:creationId xmlns:a16="http://schemas.microsoft.com/office/drawing/2014/main" id="{E355F717-3849-7842-39EE-FA66C50A0E97}"/>
              </a:ext>
            </a:extLst>
          </p:cNvPr>
          <p:cNvSpPr/>
          <p:nvPr/>
        </p:nvSpPr>
        <p:spPr>
          <a:xfrm>
            <a:off x="6878663" y="1820312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al 3">
            <a:extLst>
              <a:ext uri="{FF2B5EF4-FFF2-40B4-BE49-F238E27FC236}">
                <a16:creationId xmlns:a16="http://schemas.microsoft.com/office/drawing/2014/main" id="{C889C785-D942-A50D-B69D-B77FCCD5F326}"/>
              </a:ext>
            </a:extLst>
          </p:cNvPr>
          <p:cNvSpPr/>
          <p:nvPr/>
        </p:nvSpPr>
        <p:spPr>
          <a:xfrm>
            <a:off x="7361483" y="138584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Tekstvak 7">
            <a:extLst>
              <a:ext uri="{FF2B5EF4-FFF2-40B4-BE49-F238E27FC236}">
                <a16:creationId xmlns:a16="http://schemas.microsoft.com/office/drawing/2014/main" id="{42ECB246-20A2-1CAF-A4D6-B67658A3E0B7}"/>
              </a:ext>
            </a:extLst>
          </p:cNvPr>
          <p:cNvSpPr txBox="1"/>
          <p:nvPr/>
        </p:nvSpPr>
        <p:spPr>
          <a:xfrm>
            <a:off x="6569036" y="2017102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smoothSpline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kstvak 9">
            <a:extLst>
              <a:ext uri="{FF2B5EF4-FFF2-40B4-BE49-F238E27FC236}">
                <a16:creationId xmlns:a16="http://schemas.microsoft.com/office/drawing/2014/main" id="{7489AB31-C65F-C6F4-F9B7-5E642E29AEE9}"/>
              </a:ext>
            </a:extLst>
          </p:cNvPr>
          <p:cNvSpPr txBox="1"/>
          <p:nvPr/>
        </p:nvSpPr>
        <p:spPr>
          <a:xfrm>
            <a:off x="7290407" y="141904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9" name="Rechte verbindingslijn met pijl 105">
            <a:extLst>
              <a:ext uri="{FF2B5EF4-FFF2-40B4-BE49-F238E27FC236}">
                <a16:creationId xmlns:a16="http://schemas.microsoft.com/office/drawing/2014/main" id="{097EB633-84D5-8864-A045-602382B62F18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7114601" y="1396402"/>
            <a:ext cx="246882" cy="2542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105">
            <a:extLst>
              <a:ext uri="{FF2B5EF4-FFF2-40B4-BE49-F238E27FC236}">
                <a16:creationId xmlns:a16="http://schemas.microsoft.com/office/drawing/2014/main" id="{BDA9FD50-1FF4-D969-B7FD-DF7FD0A01375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954863" y="1748705"/>
            <a:ext cx="260604" cy="10759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105">
            <a:extLst>
              <a:ext uri="{FF2B5EF4-FFF2-40B4-BE49-F238E27FC236}">
                <a16:creationId xmlns:a16="http://schemas.microsoft.com/office/drawing/2014/main" id="{75965598-EE25-4D5E-1B5E-2992C0CD945B}"/>
              </a:ext>
            </a:extLst>
          </p:cNvPr>
          <p:cNvCxnSpPr>
            <a:cxnSpLocks/>
          </p:cNvCxnSpPr>
          <p:nvPr/>
        </p:nvCxnSpPr>
        <p:spPr>
          <a:xfrm flipH="1">
            <a:off x="6943704" y="1856227"/>
            <a:ext cx="417779" cy="9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55881B38-BEAF-B389-D572-8D8490388821}"/>
              </a:ext>
            </a:extLst>
          </p:cNvPr>
          <p:cNvSpPr/>
          <p:nvPr/>
        </p:nvSpPr>
        <p:spPr>
          <a:xfrm>
            <a:off x="7114601" y="1788207"/>
            <a:ext cx="65696" cy="1524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965069D-2DD4-593C-0AA3-39E9EC683915}"/>
              </a:ext>
            </a:extLst>
          </p:cNvPr>
          <p:cNvSpPr/>
          <p:nvPr/>
        </p:nvSpPr>
        <p:spPr>
          <a:xfrm>
            <a:off x="7338035" y="1361979"/>
            <a:ext cx="124244" cy="125572"/>
          </a:xfrm>
          <a:prstGeom prst="arc">
            <a:avLst>
              <a:gd name="adj1" fmla="val 1154009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Rechte verbindingslijn met pijl 105">
            <a:extLst>
              <a:ext uri="{FF2B5EF4-FFF2-40B4-BE49-F238E27FC236}">
                <a16:creationId xmlns:a16="http://schemas.microsoft.com/office/drawing/2014/main" id="{CC098306-5997-FFA3-0FCA-7744994E3686}"/>
              </a:ext>
            </a:extLst>
          </p:cNvPr>
          <p:cNvCxnSpPr>
            <a:cxnSpLocks/>
          </p:cNvCxnSpPr>
          <p:nvPr/>
        </p:nvCxnSpPr>
        <p:spPr>
          <a:xfrm flipH="1">
            <a:off x="7438248" y="1422238"/>
            <a:ext cx="91903" cy="7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9">
            <a:extLst>
              <a:ext uri="{FF2B5EF4-FFF2-40B4-BE49-F238E27FC236}">
                <a16:creationId xmlns:a16="http://schemas.microsoft.com/office/drawing/2014/main" id="{C9480A33-A35E-8BEE-E7B5-1CFC6CED87AB}"/>
              </a:ext>
            </a:extLst>
          </p:cNvPr>
          <p:cNvSpPr txBox="1"/>
          <p:nvPr/>
        </p:nvSpPr>
        <p:spPr>
          <a:xfrm>
            <a:off x="7130282" y="16879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6" name="Tekstvak 9">
            <a:extLst>
              <a:ext uri="{FF2B5EF4-FFF2-40B4-BE49-F238E27FC236}">
                <a16:creationId xmlns:a16="http://schemas.microsoft.com/office/drawing/2014/main" id="{7E7CD4F8-D7B0-F95C-5FA6-4A518BADA9F2}"/>
              </a:ext>
            </a:extLst>
          </p:cNvPr>
          <p:cNvSpPr txBox="1"/>
          <p:nvPr/>
        </p:nvSpPr>
        <p:spPr>
          <a:xfrm>
            <a:off x="7165648" y="123387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8" name="Rechthoek: afgeronde hoeken 1">
            <a:extLst>
              <a:ext uri="{FF2B5EF4-FFF2-40B4-BE49-F238E27FC236}">
                <a16:creationId xmlns:a16="http://schemas.microsoft.com/office/drawing/2014/main" id="{1E1EB31B-F3BA-75A9-F2CB-64D38E3CEE82}"/>
              </a:ext>
            </a:extLst>
          </p:cNvPr>
          <p:cNvSpPr/>
          <p:nvPr/>
        </p:nvSpPr>
        <p:spPr>
          <a:xfrm>
            <a:off x="5174199" y="1272292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al 2">
            <a:extLst>
              <a:ext uri="{FF2B5EF4-FFF2-40B4-BE49-F238E27FC236}">
                <a16:creationId xmlns:a16="http://schemas.microsoft.com/office/drawing/2014/main" id="{A4A006FD-34BB-3439-E4EF-36963E716F8D}"/>
              </a:ext>
            </a:extLst>
          </p:cNvPr>
          <p:cNvSpPr/>
          <p:nvPr/>
        </p:nvSpPr>
        <p:spPr>
          <a:xfrm>
            <a:off x="5236426" y="177624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0" name="Ovaal 3">
            <a:extLst>
              <a:ext uri="{FF2B5EF4-FFF2-40B4-BE49-F238E27FC236}">
                <a16:creationId xmlns:a16="http://schemas.microsoft.com/office/drawing/2014/main" id="{850E6C69-1B99-5CAB-F85D-4B85C538E331}"/>
              </a:ext>
            </a:extLst>
          </p:cNvPr>
          <p:cNvSpPr/>
          <p:nvPr/>
        </p:nvSpPr>
        <p:spPr>
          <a:xfrm>
            <a:off x="5503818" y="1512256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1" name="Tekstvak 9">
            <a:extLst>
              <a:ext uri="{FF2B5EF4-FFF2-40B4-BE49-F238E27FC236}">
                <a16:creationId xmlns:a16="http://schemas.microsoft.com/office/drawing/2014/main" id="{831F14F0-9093-66AD-F038-BF979B76358C}"/>
              </a:ext>
            </a:extLst>
          </p:cNvPr>
          <p:cNvSpPr txBox="1"/>
          <p:nvPr/>
        </p:nvSpPr>
        <p:spPr>
          <a:xfrm>
            <a:off x="5674653" y="133430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2" name="Ovaal 10">
            <a:extLst>
              <a:ext uri="{FF2B5EF4-FFF2-40B4-BE49-F238E27FC236}">
                <a16:creationId xmlns:a16="http://schemas.microsoft.com/office/drawing/2014/main" id="{15F25E75-8828-19BB-A6C3-189FBC588751}"/>
              </a:ext>
            </a:extLst>
          </p:cNvPr>
          <p:cNvSpPr/>
          <p:nvPr/>
        </p:nvSpPr>
        <p:spPr>
          <a:xfrm>
            <a:off x="5199090" y="151709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Tekstvak 11">
            <a:extLst>
              <a:ext uri="{FF2B5EF4-FFF2-40B4-BE49-F238E27FC236}">
                <a16:creationId xmlns:a16="http://schemas.microsoft.com/office/drawing/2014/main" id="{030F3367-C2AE-65A5-1C6F-4695A4680F6E}"/>
              </a:ext>
            </a:extLst>
          </p:cNvPr>
          <p:cNvSpPr txBox="1"/>
          <p:nvPr/>
        </p:nvSpPr>
        <p:spPr>
          <a:xfrm>
            <a:off x="5112797" y="13412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4" name="Rechte verbindingslijn met pijl 105">
            <a:extLst>
              <a:ext uri="{FF2B5EF4-FFF2-40B4-BE49-F238E27FC236}">
                <a16:creationId xmlns:a16="http://schemas.microsoft.com/office/drawing/2014/main" id="{A84BC047-3280-1007-4940-D465C18E645E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267598" y="1542886"/>
            <a:ext cx="236220" cy="535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met pijl 105">
            <a:extLst>
              <a:ext uri="{FF2B5EF4-FFF2-40B4-BE49-F238E27FC236}">
                <a16:creationId xmlns:a16="http://schemas.microsoft.com/office/drawing/2014/main" id="{7A26EA98-95D6-B2CC-C3E7-E82DDC8111D2}"/>
              </a:ext>
            </a:extLst>
          </p:cNvPr>
          <p:cNvCxnSpPr>
            <a:cxnSpLocks/>
            <a:stCxn id="72" idx="4"/>
            <a:endCxn id="67" idx="0"/>
          </p:cNvCxnSpPr>
          <p:nvPr/>
        </p:nvCxnSpPr>
        <p:spPr>
          <a:xfrm>
            <a:off x="5237190" y="1589056"/>
            <a:ext cx="33286" cy="18948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al 3">
            <a:extLst>
              <a:ext uri="{FF2B5EF4-FFF2-40B4-BE49-F238E27FC236}">
                <a16:creationId xmlns:a16="http://schemas.microsoft.com/office/drawing/2014/main" id="{6D8E61C8-D247-F564-A8BC-7FEF2AC108E2}"/>
              </a:ext>
            </a:extLst>
          </p:cNvPr>
          <p:cNvSpPr/>
          <p:nvPr/>
        </p:nvSpPr>
        <p:spPr>
          <a:xfrm>
            <a:off x="5608522" y="1728413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7" name="Ovaal 3">
            <a:extLst>
              <a:ext uri="{FF2B5EF4-FFF2-40B4-BE49-F238E27FC236}">
                <a16:creationId xmlns:a16="http://schemas.microsoft.com/office/drawing/2014/main" id="{8E995768-69F9-FA7F-0EA7-11621DE5B17E}"/>
              </a:ext>
            </a:extLst>
          </p:cNvPr>
          <p:cNvSpPr/>
          <p:nvPr/>
        </p:nvSpPr>
        <p:spPr>
          <a:xfrm>
            <a:off x="5749951" y="151621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C874DE7-A8C2-0338-4387-834D898E1239}"/>
              </a:ext>
            </a:extLst>
          </p:cNvPr>
          <p:cNvSpPr/>
          <p:nvPr/>
        </p:nvSpPr>
        <p:spPr>
          <a:xfrm>
            <a:off x="5255994" y="1591799"/>
            <a:ext cx="516758" cy="186743"/>
          </a:xfrm>
          <a:custGeom>
            <a:avLst/>
            <a:gdLst>
              <a:gd name="connsiteX0" fmla="*/ 26471 w 528747"/>
              <a:gd name="connsiteY0" fmla="*/ 186743 h 186743"/>
              <a:gd name="connsiteX1" fmla="*/ 7152 w 528747"/>
              <a:gd name="connsiteY1" fmla="*/ 103031 h 186743"/>
              <a:gd name="connsiteX2" fmla="*/ 132721 w 528747"/>
              <a:gd name="connsiteY2" fmla="*/ 28977 h 186743"/>
              <a:gd name="connsiteX3" fmla="*/ 432155 w 528747"/>
              <a:gd name="connsiteY3" fmla="*/ 83712 h 186743"/>
              <a:gd name="connsiteX4" fmla="*/ 528747 w 528747"/>
              <a:gd name="connsiteY4" fmla="*/ 0 h 186743"/>
              <a:gd name="connsiteX5" fmla="*/ 528747 w 528747"/>
              <a:gd name="connsiteY5" fmla="*/ 0 h 186743"/>
              <a:gd name="connsiteX0" fmla="*/ 33127 w 535403"/>
              <a:gd name="connsiteY0" fmla="*/ 186743 h 186743"/>
              <a:gd name="connsiteX1" fmla="*/ 13808 w 535403"/>
              <a:gd name="connsiteY1" fmla="*/ 103031 h 186743"/>
              <a:gd name="connsiteX2" fmla="*/ 139377 w 535403"/>
              <a:gd name="connsiteY2" fmla="*/ 28977 h 186743"/>
              <a:gd name="connsiteX3" fmla="*/ 438811 w 535403"/>
              <a:gd name="connsiteY3" fmla="*/ 83712 h 186743"/>
              <a:gd name="connsiteX4" fmla="*/ 535403 w 535403"/>
              <a:gd name="connsiteY4" fmla="*/ 0 h 186743"/>
              <a:gd name="connsiteX5" fmla="*/ 535403 w 535403"/>
              <a:gd name="connsiteY5" fmla="*/ 0 h 186743"/>
              <a:gd name="connsiteX0" fmla="*/ 22096 w 524372"/>
              <a:gd name="connsiteY0" fmla="*/ 186743 h 186743"/>
              <a:gd name="connsiteX1" fmla="*/ 28535 w 524372"/>
              <a:gd name="connsiteY1" fmla="*/ 64394 h 186743"/>
              <a:gd name="connsiteX2" fmla="*/ 128346 w 524372"/>
              <a:gd name="connsiteY2" fmla="*/ 28977 h 186743"/>
              <a:gd name="connsiteX3" fmla="*/ 427780 w 524372"/>
              <a:gd name="connsiteY3" fmla="*/ 83712 h 186743"/>
              <a:gd name="connsiteX4" fmla="*/ 524372 w 524372"/>
              <a:gd name="connsiteY4" fmla="*/ 0 h 186743"/>
              <a:gd name="connsiteX5" fmla="*/ 524372 w 524372"/>
              <a:gd name="connsiteY5" fmla="*/ 0 h 186743"/>
              <a:gd name="connsiteX0" fmla="*/ 0 w 502276"/>
              <a:gd name="connsiteY0" fmla="*/ 186743 h 186743"/>
              <a:gd name="connsiteX1" fmla="*/ 106250 w 502276"/>
              <a:gd name="connsiteY1" fmla="*/ 28977 h 186743"/>
              <a:gd name="connsiteX2" fmla="*/ 405684 w 502276"/>
              <a:gd name="connsiteY2" fmla="*/ 83712 h 186743"/>
              <a:gd name="connsiteX3" fmla="*/ 502276 w 502276"/>
              <a:gd name="connsiteY3" fmla="*/ 0 h 186743"/>
              <a:gd name="connsiteX4" fmla="*/ 502276 w 502276"/>
              <a:gd name="connsiteY4" fmla="*/ 0 h 186743"/>
              <a:gd name="connsiteX0" fmla="*/ 9015 w 511291"/>
              <a:gd name="connsiteY0" fmla="*/ 186743 h 186743"/>
              <a:gd name="connsiteX1" fmla="*/ 115265 w 511291"/>
              <a:gd name="connsiteY1" fmla="*/ 28977 h 186743"/>
              <a:gd name="connsiteX2" fmla="*/ 414699 w 511291"/>
              <a:gd name="connsiteY2" fmla="*/ 83712 h 186743"/>
              <a:gd name="connsiteX3" fmla="*/ 511291 w 511291"/>
              <a:gd name="connsiteY3" fmla="*/ 0 h 186743"/>
              <a:gd name="connsiteX4" fmla="*/ 511291 w 511291"/>
              <a:gd name="connsiteY4" fmla="*/ 0 h 186743"/>
              <a:gd name="connsiteX0" fmla="*/ 10736 w 513012"/>
              <a:gd name="connsiteY0" fmla="*/ 186743 h 186743"/>
              <a:gd name="connsiteX1" fmla="*/ 116986 w 513012"/>
              <a:gd name="connsiteY1" fmla="*/ 28977 h 186743"/>
              <a:gd name="connsiteX2" fmla="*/ 416420 w 513012"/>
              <a:gd name="connsiteY2" fmla="*/ 83712 h 186743"/>
              <a:gd name="connsiteX3" fmla="*/ 513012 w 513012"/>
              <a:gd name="connsiteY3" fmla="*/ 0 h 186743"/>
              <a:gd name="connsiteX4" fmla="*/ 513012 w 513012"/>
              <a:gd name="connsiteY4" fmla="*/ 0 h 186743"/>
              <a:gd name="connsiteX0" fmla="*/ 16430 w 518706"/>
              <a:gd name="connsiteY0" fmla="*/ 186743 h 186743"/>
              <a:gd name="connsiteX1" fmla="*/ 87755 w 518706"/>
              <a:gd name="connsiteY1" fmla="*/ 22627 h 186743"/>
              <a:gd name="connsiteX2" fmla="*/ 422114 w 518706"/>
              <a:gd name="connsiteY2" fmla="*/ 83712 h 186743"/>
              <a:gd name="connsiteX3" fmla="*/ 518706 w 518706"/>
              <a:gd name="connsiteY3" fmla="*/ 0 h 186743"/>
              <a:gd name="connsiteX4" fmla="*/ 518706 w 518706"/>
              <a:gd name="connsiteY4" fmla="*/ 0 h 186743"/>
              <a:gd name="connsiteX0" fmla="*/ 15228 w 517504"/>
              <a:gd name="connsiteY0" fmla="*/ 186743 h 186743"/>
              <a:gd name="connsiteX1" fmla="*/ 86553 w 517504"/>
              <a:gd name="connsiteY1" fmla="*/ 22627 h 186743"/>
              <a:gd name="connsiteX2" fmla="*/ 420912 w 517504"/>
              <a:gd name="connsiteY2" fmla="*/ 83712 h 186743"/>
              <a:gd name="connsiteX3" fmla="*/ 517504 w 517504"/>
              <a:gd name="connsiteY3" fmla="*/ 0 h 186743"/>
              <a:gd name="connsiteX4" fmla="*/ 517504 w 517504"/>
              <a:gd name="connsiteY4" fmla="*/ 0 h 186743"/>
              <a:gd name="connsiteX0" fmla="*/ 11083 w 513359"/>
              <a:gd name="connsiteY0" fmla="*/ 186743 h 186743"/>
              <a:gd name="connsiteX1" fmla="*/ 82408 w 513359"/>
              <a:gd name="connsiteY1" fmla="*/ 22627 h 186743"/>
              <a:gd name="connsiteX2" fmla="*/ 416767 w 513359"/>
              <a:gd name="connsiteY2" fmla="*/ 83712 h 186743"/>
              <a:gd name="connsiteX3" fmla="*/ 513359 w 513359"/>
              <a:gd name="connsiteY3" fmla="*/ 0 h 186743"/>
              <a:gd name="connsiteX4" fmla="*/ 513359 w 513359"/>
              <a:gd name="connsiteY4" fmla="*/ 0 h 186743"/>
              <a:gd name="connsiteX0" fmla="*/ 11843 w 514119"/>
              <a:gd name="connsiteY0" fmla="*/ 186743 h 186743"/>
              <a:gd name="connsiteX1" fmla="*/ 83168 w 514119"/>
              <a:gd name="connsiteY1" fmla="*/ 22627 h 186743"/>
              <a:gd name="connsiteX2" fmla="*/ 417527 w 514119"/>
              <a:gd name="connsiteY2" fmla="*/ 83712 h 186743"/>
              <a:gd name="connsiteX3" fmla="*/ 514119 w 514119"/>
              <a:gd name="connsiteY3" fmla="*/ 0 h 186743"/>
              <a:gd name="connsiteX4" fmla="*/ 514119 w 514119"/>
              <a:gd name="connsiteY4" fmla="*/ 0 h 186743"/>
              <a:gd name="connsiteX0" fmla="*/ 14482 w 516758"/>
              <a:gd name="connsiteY0" fmla="*/ 186743 h 186743"/>
              <a:gd name="connsiteX1" fmla="*/ 85807 w 516758"/>
              <a:gd name="connsiteY1" fmla="*/ 22627 h 186743"/>
              <a:gd name="connsiteX2" fmla="*/ 420166 w 516758"/>
              <a:gd name="connsiteY2" fmla="*/ 83712 h 186743"/>
              <a:gd name="connsiteX3" fmla="*/ 516758 w 516758"/>
              <a:gd name="connsiteY3" fmla="*/ 0 h 186743"/>
              <a:gd name="connsiteX4" fmla="*/ 516758 w 516758"/>
              <a:gd name="connsiteY4" fmla="*/ 0 h 1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58" h="186743">
                <a:moveTo>
                  <a:pt x="14482" y="186743"/>
                </a:moveTo>
                <a:cubicBezTo>
                  <a:pt x="-26883" y="64975"/>
                  <a:pt x="27718" y="36624"/>
                  <a:pt x="85807" y="22627"/>
                </a:cubicBezTo>
                <a:cubicBezTo>
                  <a:pt x="143896" y="8630"/>
                  <a:pt x="348341" y="87483"/>
                  <a:pt x="420166" y="83712"/>
                </a:cubicBezTo>
                <a:cubicBezTo>
                  <a:pt x="491991" y="79941"/>
                  <a:pt x="516758" y="0"/>
                  <a:pt x="516758" y="0"/>
                </a:cubicBezTo>
                <a:lnTo>
                  <a:pt x="516758" y="0"/>
                </a:ln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Rechte verbindingslijn met pijl 105">
            <a:extLst>
              <a:ext uri="{FF2B5EF4-FFF2-40B4-BE49-F238E27FC236}">
                <a16:creationId xmlns:a16="http://schemas.microsoft.com/office/drawing/2014/main" id="{4276C0D7-1A9F-CC03-257C-052D7EB7B65B}"/>
              </a:ext>
            </a:extLst>
          </p:cNvPr>
          <p:cNvCxnSpPr>
            <a:cxnSpLocks/>
            <a:stCxn id="70" idx="5"/>
            <a:endCxn id="76" idx="1"/>
          </p:cNvCxnSpPr>
          <p:nvPr/>
        </p:nvCxnSpPr>
        <p:spPr>
          <a:xfrm>
            <a:off x="5568859" y="1573683"/>
            <a:ext cx="50822" cy="16526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chte verbindingslijn met pijl 105">
            <a:extLst>
              <a:ext uri="{FF2B5EF4-FFF2-40B4-BE49-F238E27FC236}">
                <a16:creationId xmlns:a16="http://schemas.microsoft.com/office/drawing/2014/main" id="{EF24CC51-5650-9E0E-AD19-035301B21F7D}"/>
              </a:ext>
            </a:extLst>
          </p:cNvPr>
          <p:cNvCxnSpPr>
            <a:cxnSpLocks/>
            <a:stCxn id="76" idx="7"/>
            <a:endCxn id="77" idx="4"/>
          </p:cNvCxnSpPr>
          <p:nvPr/>
        </p:nvCxnSpPr>
        <p:spPr>
          <a:xfrm flipV="1">
            <a:off x="5673563" y="1588184"/>
            <a:ext cx="114488" cy="15076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vak 11">
            <a:extLst>
              <a:ext uri="{FF2B5EF4-FFF2-40B4-BE49-F238E27FC236}">
                <a16:creationId xmlns:a16="http://schemas.microsoft.com/office/drawing/2014/main" id="{5E3500E3-F04F-431C-78DE-59CFEA1E860D}"/>
              </a:ext>
            </a:extLst>
          </p:cNvPr>
          <p:cNvSpPr txBox="1"/>
          <p:nvPr/>
        </p:nvSpPr>
        <p:spPr>
          <a:xfrm>
            <a:off x="5405560" y="132526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0" name="Tekstvak 11">
            <a:extLst>
              <a:ext uri="{FF2B5EF4-FFF2-40B4-BE49-F238E27FC236}">
                <a16:creationId xmlns:a16="http://schemas.microsoft.com/office/drawing/2014/main" id="{340C0C1C-ED00-6131-447D-6668E1D856F3}"/>
              </a:ext>
            </a:extLst>
          </p:cNvPr>
          <p:cNvSpPr txBox="1"/>
          <p:nvPr/>
        </p:nvSpPr>
        <p:spPr>
          <a:xfrm>
            <a:off x="5541918" y="175212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1" name="Tekstvak 7">
            <a:extLst>
              <a:ext uri="{FF2B5EF4-FFF2-40B4-BE49-F238E27FC236}">
                <a16:creationId xmlns:a16="http://schemas.microsoft.com/office/drawing/2014/main" id="{85E9C76B-9DB7-C249-B55C-2206E0EC0C3C}"/>
              </a:ext>
            </a:extLst>
          </p:cNvPr>
          <p:cNvSpPr txBox="1"/>
          <p:nvPr/>
        </p:nvSpPr>
        <p:spPr>
          <a:xfrm>
            <a:off x="4964676" y="1996136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10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131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Raymond Deleu</dc:creator>
  <cp:lastModifiedBy>Raymond Deleu (S&amp;I\ SIA)</cp:lastModifiedBy>
  <cp:revision>5</cp:revision>
  <dcterms:created xsi:type="dcterms:W3CDTF">2022-06-14T20:26:01Z</dcterms:created>
  <dcterms:modified xsi:type="dcterms:W3CDTF">2022-06-17T19:36:33Z</dcterms:modified>
</cp:coreProperties>
</file>