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6DD"/>
    <a:srgbClr val="5F8FA3"/>
    <a:srgbClr val="FF33CC"/>
    <a:srgbClr val="4472C4"/>
    <a:srgbClr val="F5D812"/>
    <a:srgbClr val="30576A"/>
    <a:srgbClr val="FF9900"/>
    <a:srgbClr val="ED7D31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71A05-7DD7-482C-896D-83340575DB17}" v="122" dt="2022-06-19T20:25:36.342"/>
    <p1510:client id="{EB1834D6-5784-4B9D-84C6-774A99DEDD0C}" v="25" dt="2022-06-19T00:29:21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Deleu" userId="068f976be0c9fe56" providerId="LiveId" clId="{C6971A05-7DD7-482C-896D-83340575DB17}"/>
    <pc:docChg chg="undo custSel addSld modSld">
      <pc:chgData name="Raymond Deleu" userId="068f976be0c9fe56" providerId="LiveId" clId="{C6971A05-7DD7-482C-896D-83340575DB17}" dt="2022-06-19T20:25:50.534" v="636" actId="1076"/>
      <pc:docMkLst>
        <pc:docMk/>
      </pc:docMkLst>
      <pc:sldChg chg="modSp mod">
        <pc:chgData name="Raymond Deleu" userId="068f976be0c9fe56" providerId="LiveId" clId="{C6971A05-7DD7-482C-896D-83340575DB17}" dt="2022-06-19T12:26:41.107" v="19" actId="208"/>
        <pc:sldMkLst>
          <pc:docMk/>
          <pc:sldMk cId="735969494" sldId="261"/>
        </pc:sldMkLst>
        <pc:spChg chg="mod">
          <ac:chgData name="Raymond Deleu" userId="068f976be0c9fe56" providerId="LiveId" clId="{C6971A05-7DD7-482C-896D-83340575DB17}" dt="2022-06-19T12:26:41.107" v="19" actId="208"/>
          <ac:spMkLst>
            <pc:docMk/>
            <pc:sldMk cId="735969494" sldId="261"/>
            <ac:spMk id="49" creationId="{EE5118FC-AA45-AACB-4803-C6D067BFE725}"/>
          </ac:spMkLst>
        </pc:spChg>
      </pc:sldChg>
      <pc:sldChg chg="addSp delSp modSp mod">
        <pc:chgData name="Raymond Deleu" userId="068f976be0c9fe56" providerId="LiveId" clId="{C6971A05-7DD7-482C-896D-83340575DB17}" dt="2022-06-19T20:25:50.534" v="636" actId="1076"/>
        <pc:sldMkLst>
          <pc:docMk/>
          <pc:sldMk cId="2639424350" sldId="262"/>
        </pc:sldMkLst>
        <pc:spChg chg="add mod">
          <ac:chgData name="Raymond Deleu" userId="068f976be0c9fe56" providerId="LiveId" clId="{C6971A05-7DD7-482C-896D-83340575DB17}" dt="2022-06-19T19:03:25.295" v="432" actId="164"/>
          <ac:spMkLst>
            <pc:docMk/>
            <pc:sldMk cId="2639424350" sldId="262"/>
            <ac:spMk id="7" creationId="{9AC86CFE-CD37-871C-C12C-18B15A2EA039}"/>
          </ac:spMkLst>
        </pc:spChg>
        <pc:spChg chg="add mod">
          <ac:chgData name="Raymond Deleu" userId="068f976be0c9fe56" providerId="LiveId" clId="{C6971A05-7DD7-482C-896D-83340575DB17}" dt="2022-06-19T19:03:25.295" v="432" actId="164"/>
          <ac:spMkLst>
            <pc:docMk/>
            <pc:sldMk cId="2639424350" sldId="262"/>
            <ac:spMk id="8" creationId="{A400F9A3-BB00-62C0-613E-249910FC0A88}"/>
          </ac:spMkLst>
        </pc:spChg>
        <pc:spChg chg="del">
          <ac:chgData name="Raymond Deleu" userId="068f976be0c9fe56" providerId="LiveId" clId="{C6971A05-7DD7-482C-896D-83340575DB17}" dt="2022-06-19T20:17:06.555" v="605" actId="478"/>
          <ac:spMkLst>
            <pc:docMk/>
            <pc:sldMk cId="2639424350" sldId="262"/>
            <ac:spMk id="9" creationId="{42A30EDB-205D-BB5B-1425-066330A9E421}"/>
          </ac:spMkLst>
        </pc:spChg>
        <pc:spChg chg="del">
          <ac:chgData name="Raymond Deleu" userId="068f976be0c9fe56" providerId="LiveId" clId="{C6971A05-7DD7-482C-896D-83340575DB17}" dt="2022-06-19T20:17:05.184" v="603" actId="478"/>
          <ac:spMkLst>
            <pc:docMk/>
            <pc:sldMk cId="2639424350" sldId="262"/>
            <ac:spMk id="10" creationId="{DBD65DAC-FA5D-CF45-4E40-17F6B1993D0D}"/>
          </ac:spMkLst>
        </pc:spChg>
        <pc:spChg chg="add mod">
          <ac:chgData name="Raymond Deleu" userId="068f976be0c9fe56" providerId="LiveId" clId="{C6971A05-7DD7-482C-896D-83340575DB17}" dt="2022-06-19T19:45:58.692" v="560" actId="206"/>
          <ac:spMkLst>
            <pc:docMk/>
            <pc:sldMk cId="2639424350" sldId="262"/>
            <ac:spMk id="16" creationId="{53B829DC-A471-987D-AA12-26624FA9E3A3}"/>
          </ac:spMkLst>
        </pc:spChg>
        <pc:spChg chg="add mod">
          <ac:chgData name="Raymond Deleu" userId="068f976be0c9fe56" providerId="LiveId" clId="{C6971A05-7DD7-482C-896D-83340575DB17}" dt="2022-06-19T19:31:02.799" v="535" actId="1076"/>
          <ac:spMkLst>
            <pc:docMk/>
            <pc:sldMk cId="2639424350" sldId="262"/>
            <ac:spMk id="18" creationId="{1761D360-3963-109A-BB0B-B972DCB84F4F}"/>
          </ac:spMkLst>
        </pc:spChg>
        <pc:spChg chg="del">
          <ac:chgData name="Raymond Deleu" userId="068f976be0c9fe56" providerId="LiveId" clId="{C6971A05-7DD7-482C-896D-83340575DB17}" dt="2022-06-19T20:10:42.199" v="569" actId="478"/>
          <ac:spMkLst>
            <pc:docMk/>
            <pc:sldMk cId="2639424350" sldId="262"/>
            <ac:spMk id="21" creationId="{06BDB3E4-629C-5180-C5A9-5053C212731F}"/>
          </ac:spMkLst>
        </pc:spChg>
        <pc:spChg chg="add mod">
          <ac:chgData name="Raymond Deleu" userId="068f976be0c9fe56" providerId="LiveId" clId="{C6971A05-7DD7-482C-896D-83340575DB17}" dt="2022-06-19T20:12:28.019" v="593" actId="206"/>
          <ac:spMkLst>
            <pc:docMk/>
            <pc:sldMk cId="2639424350" sldId="262"/>
            <ac:spMk id="25" creationId="{204EFB82-C7BB-8ED8-9F19-668823C07373}"/>
          </ac:spMkLst>
        </pc:spChg>
        <pc:spChg chg="del">
          <ac:chgData name="Raymond Deleu" userId="068f976be0c9fe56" providerId="LiveId" clId="{C6971A05-7DD7-482C-896D-83340575DB17}" dt="2022-06-19T20:10:40.567" v="567" actId="478"/>
          <ac:spMkLst>
            <pc:docMk/>
            <pc:sldMk cId="2639424350" sldId="262"/>
            <ac:spMk id="27" creationId="{2488CD64-95C3-7B59-50F6-E9B22E05A5B9}"/>
          </ac:spMkLst>
        </pc:spChg>
        <pc:spChg chg="add del mod">
          <ac:chgData name="Raymond Deleu" userId="068f976be0c9fe56" providerId="LiveId" clId="{C6971A05-7DD7-482C-896D-83340575DB17}" dt="2022-06-19T20:20:13.615" v="630" actId="1076"/>
          <ac:spMkLst>
            <pc:docMk/>
            <pc:sldMk cId="2639424350" sldId="262"/>
            <ac:spMk id="31" creationId="{F8A5E349-0218-2FB6-DA7F-2C560F55B008}"/>
          </ac:spMkLst>
        </pc:spChg>
        <pc:spChg chg="del">
          <ac:chgData name="Raymond Deleu" userId="068f976be0c9fe56" providerId="LiveId" clId="{C6971A05-7DD7-482C-896D-83340575DB17}" dt="2022-06-19T20:10:43.346" v="570" actId="478"/>
          <ac:spMkLst>
            <pc:docMk/>
            <pc:sldMk cId="2639424350" sldId="262"/>
            <ac:spMk id="36" creationId="{CE1179D7-22EE-3331-D692-785F255770C0}"/>
          </ac:spMkLst>
        </pc:spChg>
        <pc:spChg chg="del">
          <ac:chgData name="Raymond Deleu" userId="068f976be0c9fe56" providerId="LiveId" clId="{C6971A05-7DD7-482C-896D-83340575DB17}" dt="2022-06-19T20:10:45.906" v="573" actId="478"/>
          <ac:spMkLst>
            <pc:docMk/>
            <pc:sldMk cId="2639424350" sldId="262"/>
            <ac:spMk id="38" creationId="{C5E509E6-EDA2-2DB6-0D1B-DA6F32220F08}"/>
          </ac:spMkLst>
        </pc:spChg>
        <pc:spChg chg="mod">
          <ac:chgData name="Raymond Deleu" userId="068f976be0c9fe56" providerId="LiveId" clId="{C6971A05-7DD7-482C-896D-83340575DB17}" dt="2022-06-19T20:25:44.796" v="633" actId="1076"/>
          <ac:spMkLst>
            <pc:docMk/>
            <pc:sldMk cId="2639424350" sldId="262"/>
            <ac:spMk id="47" creationId="{4613C6FD-A225-2577-0819-D4BA96EC0212}"/>
          </ac:spMkLst>
        </pc:spChg>
        <pc:spChg chg="add mod">
          <ac:chgData name="Raymond Deleu" userId="068f976be0c9fe56" providerId="LiveId" clId="{C6971A05-7DD7-482C-896D-83340575DB17}" dt="2022-06-19T19:03:25.295" v="432" actId="164"/>
          <ac:spMkLst>
            <pc:docMk/>
            <pc:sldMk cId="2639424350" sldId="262"/>
            <ac:spMk id="48" creationId="{25BFBF2B-B7FD-9F41-7BB2-77F0AD94210A}"/>
          </ac:spMkLst>
        </pc:spChg>
        <pc:spChg chg="mod">
          <ac:chgData name="Raymond Deleu" userId="068f976be0c9fe56" providerId="LiveId" clId="{C6971A05-7DD7-482C-896D-83340575DB17}" dt="2022-06-19T19:04:00.419" v="465" actId="1036"/>
          <ac:spMkLst>
            <pc:docMk/>
            <pc:sldMk cId="2639424350" sldId="262"/>
            <ac:spMk id="49" creationId="{1661419D-3CD6-5E3D-E0EB-EBA4FAB575F6}"/>
          </ac:spMkLst>
        </pc:spChg>
        <pc:spChg chg="add mod">
          <ac:chgData name="Raymond Deleu" userId="068f976be0c9fe56" providerId="LiveId" clId="{C6971A05-7DD7-482C-896D-83340575DB17}" dt="2022-06-19T19:03:09.902" v="425" actId="1076"/>
          <ac:spMkLst>
            <pc:docMk/>
            <pc:sldMk cId="2639424350" sldId="262"/>
            <ac:spMk id="50" creationId="{EBE41132-3224-C605-E1E3-0624A4A26B2D}"/>
          </ac:spMkLst>
        </pc:spChg>
        <pc:spChg chg="add mod">
          <ac:chgData name="Raymond Deleu" userId="068f976be0c9fe56" providerId="LiveId" clId="{C6971A05-7DD7-482C-896D-83340575DB17}" dt="2022-06-19T19:03:09.902" v="425" actId="1076"/>
          <ac:spMkLst>
            <pc:docMk/>
            <pc:sldMk cId="2639424350" sldId="262"/>
            <ac:spMk id="51" creationId="{35ED22E1-C610-E19D-85C8-0F2FDDBC8062}"/>
          </ac:spMkLst>
        </pc:spChg>
        <pc:spChg chg="add mod">
          <ac:chgData name="Raymond Deleu" userId="068f976be0c9fe56" providerId="LiveId" clId="{C6971A05-7DD7-482C-896D-83340575DB17}" dt="2022-06-19T19:03:09.902" v="425" actId="1076"/>
          <ac:spMkLst>
            <pc:docMk/>
            <pc:sldMk cId="2639424350" sldId="262"/>
            <ac:spMk id="52" creationId="{8610A353-755F-9FD3-7382-6F0043F6E21D}"/>
          </ac:spMkLst>
        </pc:spChg>
        <pc:spChg chg="add mod">
          <ac:chgData name="Raymond Deleu" userId="068f976be0c9fe56" providerId="LiveId" clId="{C6971A05-7DD7-482C-896D-83340575DB17}" dt="2022-06-19T19:03:09.902" v="425" actId="1076"/>
          <ac:spMkLst>
            <pc:docMk/>
            <pc:sldMk cId="2639424350" sldId="262"/>
            <ac:spMk id="53" creationId="{B0BC9B08-FF35-855C-0B30-0062E29E9670}"/>
          </ac:spMkLst>
        </pc:spChg>
        <pc:spChg chg="add mod">
          <ac:chgData name="Raymond Deleu" userId="068f976be0c9fe56" providerId="LiveId" clId="{C6971A05-7DD7-482C-896D-83340575DB17}" dt="2022-06-19T19:03:09.902" v="425" actId="1076"/>
          <ac:spMkLst>
            <pc:docMk/>
            <pc:sldMk cId="2639424350" sldId="262"/>
            <ac:spMk id="54" creationId="{4A6B0CBB-E500-9688-1133-EB365DBD596F}"/>
          </ac:spMkLst>
        </pc:spChg>
        <pc:spChg chg="add mod">
          <ac:chgData name="Raymond Deleu" userId="068f976be0c9fe56" providerId="LiveId" clId="{C6971A05-7DD7-482C-896D-83340575DB17}" dt="2022-06-19T19:03:09.902" v="425" actId="1076"/>
          <ac:spMkLst>
            <pc:docMk/>
            <pc:sldMk cId="2639424350" sldId="262"/>
            <ac:spMk id="55" creationId="{4131500D-7D22-5BAF-1497-4AFBC98BDA6D}"/>
          </ac:spMkLst>
        </pc:spChg>
        <pc:spChg chg="del">
          <ac:chgData name="Raymond Deleu" userId="068f976be0c9fe56" providerId="LiveId" clId="{C6971A05-7DD7-482C-896D-83340575DB17}" dt="2022-06-19T19:03:13.953" v="427" actId="478"/>
          <ac:spMkLst>
            <pc:docMk/>
            <pc:sldMk cId="2639424350" sldId="262"/>
            <ac:spMk id="56" creationId="{A4BB6F1A-2F42-FED5-0240-76386273561A}"/>
          </ac:spMkLst>
        </pc:spChg>
        <pc:spChg chg="del">
          <ac:chgData name="Raymond Deleu" userId="068f976be0c9fe56" providerId="LiveId" clId="{C6971A05-7DD7-482C-896D-83340575DB17}" dt="2022-06-19T19:03:14.824" v="428" actId="478"/>
          <ac:spMkLst>
            <pc:docMk/>
            <pc:sldMk cId="2639424350" sldId="262"/>
            <ac:spMk id="57" creationId="{23D8CBF7-2B7A-C369-2E09-175E59EE6C00}"/>
          </ac:spMkLst>
        </pc:spChg>
        <pc:spChg chg="del">
          <ac:chgData name="Raymond Deleu" userId="068f976be0c9fe56" providerId="LiveId" clId="{C6971A05-7DD7-482C-896D-83340575DB17}" dt="2022-06-19T19:03:15.826" v="429" actId="478"/>
          <ac:spMkLst>
            <pc:docMk/>
            <pc:sldMk cId="2639424350" sldId="262"/>
            <ac:spMk id="58" creationId="{8C165334-2235-D501-4297-269581D3F2FB}"/>
          </ac:spMkLst>
        </pc:spChg>
        <pc:spChg chg="add mod">
          <ac:chgData name="Raymond Deleu" userId="068f976be0c9fe56" providerId="LiveId" clId="{C6971A05-7DD7-482C-896D-83340575DB17}" dt="2022-06-19T19:03:09.902" v="425" actId="1076"/>
          <ac:spMkLst>
            <pc:docMk/>
            <pc:sldMk cId="2639424350" sldId="262"/>
            <ac:spMk id="59" creationId="{4272837E-DDF8-AC27-EA53-A2F7B802CDEE}"/>
          </ac:spMkLst>
        </pc:spChg>
        <pc:spChg chg="del">
          <ac:chgData name="Raymond Deleu" userId="068f976be0c9fe56" providerId="LiveId" clId="{C6971A05-7DD7-482C-896D-83340575DB17}" dt="2022-06-19T19:03:30.020" v="434" actId="478"/>
          <ac:spMkLst>
            <pc:docMk/>
            <pc:sldMk cId="2639424350" sldId="262"/>
            <ac:spMk id="60" creationId="{ED19AA56-BB92-B1A1-2995-638C76DF9764}"/>
          </ac:spMkLst>
        </pc:spChg>
        <pc:spChg chg="del">
          <ac:chgData name="Raymond Deleu" userId="068f976be0c9fe56" providerId="LiveId" clId="{C6971A05-7DD7-482C-896D-83340575DB17}" dt="2022-06-19T19:03:16.598" v="430" actId="478"/>
          <ac:spMkLst>
            <pc:docMk/>
            <pc:sldMk cId="2639424350" sldId="262"/>
            <ac:spMk id="61" creationId="{DD5ECD7A-AD71-5E0C-C7D4-E268DABB5C08}"/>
          </ac:spMkLst>
        </pc:spChg>
        <pc:spChg chg="del">
          <ac:chgData name="Raymond Deleu" userId="068f976be0c9fe56" providerId="LiveId" clId="{C6971A05-7DD7-482C-896D-83340575DB17}" dt="2022-06-19T19:03:12.881" v="426" actId="478"/>
          <ac:spMkLst>
            <pc:docMk/>
            <pc:sldMk cId="2639424350" sldId="262"/>
            <ac:spMk id="62" creationId="{5D7754A9-F56B-2318-2B87-26746352469C}"/>
          </ac:spMkLst>
        </pc:spChg>
        <pc:spChg chg="del">
          <ac:chgData name="Raymond Deleu" userId="068f976be0c9fe56" providerId="LiveId" clId="{C6971A05-7DD7-482C-896D-83340575DB17}" dt="2022-06-19T19:03:17.394" v="431" actId="478"/>
          <ac:spMkLst>
            <pc:docMk/>
            <pc:sldMk cId="2639424350" sldId="262"/>
            <ac:spMk id="64" creationId="{A42FAAD0-D1B5-4AB6-FC3E-17DEC4301B1F}"/>
          </ac:spMkLst>
        </pc:spChg>
        <pc:spChg chg="mod">
          <ac:chgData name="Raymond Deleu" userId="068f976be0c9fe56" providerId="LiveId" clId="{C6971A05-7DD7-482C-896D-83340575DB17}" dt="2022-06-19T19:04:40.292" v="471" actId="1076"/>
          <ac:spMkLst>
            <pc:docMk/>
            <pc:sldMk cId="2639424350" sldId="262"/>
            <ac:spMk id="65" creationId="{D3DCDD75-4585-68EA-6F3F-F7442D8005CF}"/>
          </ac:spMkLst>
        </pc:spChg>
        <pc:spChg chg="del">
          <ac:chgData name="Raymond Deleu" userId="068f976be0c9fe56" providerId="LiveId" clId="{C6971A05-7DD7-482C-896D-83340575DB17}" dt="2022-06-19T20:17:03.425" v="601" actId="478"/>
          <ac:spMkLst>
            <pc:docMk/>
            <pc:sldMk cId="2639424350" sldId="262"/>
            <ac:spMk id="66" creationId="{E661ABEC-8B9E-7542-4C2B-08EE49A14AE1}"/>
          </ac:spMkLst>
        </pc:spChg>
        <pc:spChg chg="del">
          <ac:chgData name="Raymond Deleu" userId="068f976be0c9fe56" providerId="LiveId" clId="{C6971A05-7DD7-482C-896D-83340575DB17}" dt="2022-06-19T20:10:39.790" v="566" actId="478"/>
          <ac:spMkLst>
            <pc:docMk/>
            <pc:sldMk cId="2639424350" sldId="262"/>
            <ac:spMk id="67" creationId="{FD7CA5E3-B1C9-57D4-5E7A-3A79A660CA0A}"/>
          </ac:spMkLst>
        </pc:spChg>
        <pc:spChg chg="add mod">
          <ac:chgData name="Raymond Deleu" userId="068f976be0c9fe56" providerId="LiveId" clId="{C6971A05-7DD7-482C-896D-83340575DB17}" dt="2022-06-19T19:03:09.902" v="425" actId="1076"/>
          <ac:spMkLst>
            <pc:docMk/>
            <pc:sldMk cId="2639424350" sldId="262"/>
            <ac:spMk id="69" creationId="{6DE564F9-028A-0995-FB7D-21CDB09D754A}"/>
          </ac:spMkLst>
        </pc:spChg>
        <pc:spChg chg="add mod">
          <ac:chgData name="Raymond Deleu" userId="068f976be0c9fe56" providerId="LiveId" clId="{C6971A05-7DD7-482C-896D-83340575DB17}" dt="2022-06-19T19:03:09.902" v="425" actId="1076"/>
          <ac:spMkLst>
            <pc:docMk/>
            <pc:sldMk cId="2639424350" sldId="262"/>
            <ac:spMk id="70" creationId="{54C36448-84DC-63DE-3904-95484CA4E0AB}"/>
          </ac:spMkLst>
        </pc:spChg>
        <pc:spChg chg="add mod">
          <ac:chgData name="Raymond Deleu" userId="068f976be0c9fe56" providerId="LiveId" clId="{C6971A05-7DD7-482C-896D-83340575DB17}" dt="2022-06-19T19:05:00.739" v="475" actId="1076"/>
          <ac:spMkLst>
            <pc:docMk/>
            <pc:sldMk cId="2639424350" sldId="262"/>
            <ac:spMk id="71" creationId="{F5A9C823-58BB-9D16-570A-A07CC2B2A10F}"/>
          </ac:spMkLst>
        </pc:spChg>
        <pc:spChg chg="del">
          <ac:chgData name="Raymond Deleu" userId="068f976be0c9fe56" providerId="LiveId" clId="{C6971A05-7DD7-482C-896D-83340575DB17}" dt="2022-06-19T19:26:52.181" v="492" actId="478"/>
          <ac:spMkLst>
            <pc:docMk/>
            <pc:sldMk cId="2639424350" sldId="262"/>
            <ac:spMk id="72" creationId="{FFC3BCE9-E466-54DF-BCD9-60A95155A680}"/>
          </ac:spMkLst>
        </pc:spChg>
        <pc:spChg chg="add mod">
          <ac:chgData name="Raymond Deleu" userId="068f976be0c9fe56" providerId="LiveId" clId="{C6971A05-7DD7-482C-896D-83340575DB17}" dt="2022-06-19T19:26:45.620" v="487" actId="1076"/>
          <ac:spMkLst>
            <pc:docMk/>
            <pc:sldMk cId="2639424350" sldId="262"/>
            <ac:spMk id="73" creationId="{DB5DAE22-D12B-AE60-586F-21EDD91F8B81}"/>
          </ac:spMkLst>
        </pc:spChg>
        <pc:spChg chg="add mod">
          <ac:chgData name="Raymond Deleu" userId="068f976be0c9fe56" providerId="LiveId" clId="{C6971A05-7DD7-482C-896D-83340575DB17}" dt="2022-06-19T19:26:45.620" v="487" actId="1076"/>
          <ac:spMkLst>
            <pc:docMk/>
            <pc:sldMk cId="2639424350" sldId="262"/>
            <ac:spMk id="74" creationId="{4B7F7021-B065-847F-E633-CE9CB885A223}"/>
          </ac:spMkLst>
        </pc:spChg>
        <pc:spChg chg="add mod">
          <ac:chgData name="Raymond Deleu" userId="068f976be0c9fe56" providerId="LiveId" clId="{C6971A05-7DD7-482C-896D-83340575DB17}" dt="2022-06-19T19:26:45.620" v="487" actId="1076"/>
          <ac:spMkLst>
            <pc:docMk/>
            <pc:sldMk cId="2639424350" sldId="262"/>
            <ac:spMk id="75" creationId="{B3B6F942-B4EE-1772-A8A3-A7896BA35F8D}"/>
          </ac:spMkLst>
        </pc:spChg>
        <pc:spChg chg="add mod">
          <ac:chgData name="Raymond Deleu" userId="068f976be0c9fe56" providerId="LiveId" clId="{C6971A05-7DD7-482C-896D-83340575DB17}" dt="2022-06-19T19:26:45.620" v="487" actId="1076"/>
          <ac:spMkLst>
            <pc:docMk/>
            <pc:sldMk cId="2639424350" sldId="262"/>
            <ac:spMk id="76" creationId="{6E8F1679-B2E9-A0C2-B9BE-AC80C77C23E5}"/>
          </ac:spMkLst>
        </pc:spChg>
        <pc:spChg chg="add mod">
          <ac:chgData name="Raymond Deleu" userId="068f976be0c9fe56" providerId="LiveId" clId="{C6971A05-7DD7-482C-896D-83340575DB17}" dt="2022-06-19T19:26:45.620" v="487" actId="1076"/>
          <ac:spMkLst>
            <pc:docMk/>
            <pc:sldMk cId="2639424350" sldId="262"/>
            <ac:spMk id="77" creationId="{055C242F-437B-8B02-6B13-DB256433BD0C}"/>
          </ac:spMkLst>
        </pc:spChg>
        <pc:spChg chg="add del">
          <ac:chgData name="Raymond Deleu" userId="068f976be0c9fe56" providerId="LiveId" clId="{C6971A05-7DD7-482C-896D-83340575DB17}" dt="2022-06-19T19:26:49.702" v="489" actId="478"/>
          <ac:spMkLst>
            <pc:docMk/>
            <pc:sldMk cId="2639424350" sldId="262"/>
            <ac:spMk id="78" creationId="{A5F114BB-9B0E-455D-A2A8-935327B4300D}"/>
          </ac:spMkLst>
        </pc:spChg>
        <pc:spChg chg="del">
          <ac:chgData name="Raymond Deleu" userId="068f976be0c9fe56" providerId="LiveId" clId="{C6971A05-7DD7-482C-896D-83340575DB17}" dt="2022-06-19T19:26:53.229" v="493" actId="478"/>
          <ac:spMkLst>
            <pc:docMk/>
            <pc:sldMk cId="2639424350" sldId="262"/>
            <ac:spMk id="79" creationId="{26F665AA-9EEB-2417-1D88-B9BFD68A5391}"/>
          </ac:spMkLst>
        </pc:spChg>
        <pc:spChg chg="del">
          <ac:chgData name="Raymond Deleu" userId="068f976be0c9fe56" providerId="LiveId" clId="{C6971A05-7DD7-482C-896D-83340575DB17}" dt="2022-06-19T19:26:50.584" v="490" actId="478"/>
          <ac:spMkLst>
            <pc:docMk/>
            <pc:sldMk cId="2639424350" sldId="262"/>
            <ac:spMk id="80" creationId="{8B83B8CE-2ECF-CD78-C555-BC2FC775B9C1}"/>
          </ac:spMkLst>
        </pc:spChg>
        <pc:spChg chg="del">
          <ac:chgData name="Raymond Deleu" userId="068f976be0c9fe56" providerId="LiveId" clId="{C6971A05-7DD7-482C-896D-83340575DB17}" dt="2022-06-19T19:26:51.471" v="491" actId="478"/>
          <ac:spMkLst>
            <pc:docMk/>
            <pc:sldMk cId="2639424350" sldId="262"/>
            <ac:spMk id="81" creationId="{3916F805-B4C9-B8EE-E6DB-58EEA7176D7A}"/>
          </ac:spMkLst>
        </pc:spChg>
        <pc:spChg chg="add mod">
          <ac:chgData name="Raymond Deleu" userId="068f976be0c9fe56" providerId="LiveId" clId="{C6971A05-7DD7-482C-896D-83340575DB17}" dt="2022-06-19T19:26:45.620" v="487" actId="1076"/>
          <ac:spMkLst>
            <pc:docMk/>
            <pc:sldMk cId="2639424350" sldId="262"/>
            <ac:spMk id="82" creationId="{196CD0C4-5472-D0B6-17B4-68C4B79C4C47}"/>
          </ac:spMkLst>
        </pc:spChg>
        <pc:spChg chg="add mod">
          <ac:chgData name="Raymond Deleu" userId="068f976be0c9fe56" providerId="LiveId" clId="{C6971A05-7DD7-482C-896D-83340575DB17}" dt="2022-06-19T19:26:45.620" v="487" actId="1076"/>
          <ac:spMkLst>
            <pc:docMk/>
            <pc:sldMk cId="2639424350" sldId="262"/>
            <ac:spMk id="83" creationId="{7449AA0F-E2E2-79B1-89A1-3A9D2154CCAD}"/>
          </ac:spMkLst>
        </pc:spChg>
        <pc:spChg chg="add mod">
          <ac:chgData name="Raymond Deleu" userId="068f976be0c9fe56" providerId="LiveId" clId="{C6971A05-7DD7-482C-896D-83340575DB17}" dt="2022-06-19T20:10:37.251" v="565" actId="1076"/>
          <ac:spMkLst>
            <pc:docMk/>
            <pc:sldMk cId="2639424350" sldId="262"/>
            <ac:spMk id="84" creationId="{296C5B39-260E-AA7F-4D3A-E4277877B8DD}"/>
          </ac:spMkLst>
        </pc:spChg>
        <pc:spChg chg="add mod">
          <ac:chgData name="Raymond Deleu" userId="068f976be0c9fe56" providerId="LiveId" clId="{C6971A05-7DD7-482C-896D-83340575DB17}" dt="2022-06-19T20:10:37.251" v="565" actId="1076"/>
          <ac:spMkLst>
            <pc:docMk/>
            <pc:sldMk cId="2639424350" sldId="262"/>
            <ac:spMk id="85" creationId="{B99E5FB2-0B55-292E-D3E9-C90D304AA120}"/>
          </ac:spMkLst>
        </pc:spChg>
        <pc:spChg chg="add del">
          <ac:chgData name="Raymond Deleu" userId="068f976be0c9fe56" providerId="LiveId" clId="{C6971A05-7DD7-482C-896D-83340575DB17}" dt="2022-06-19T19:26:48.850" v="488" actId="478"/>
          <ac:spMkLst>
            <pc:docMk/>
            <pc:sldMk cId="2639424350" sldId="262"/>
            <ac:spMk id="86" creationId="{A8D7ABA9-DAC9-25CA-0FA7-351542775AF5}"/>
          </ac:spMkLst>
        </pc:spChg>
        <pc:spChg chg="add mod">
          <ac:chgData name="Raymond Deleu" userId="068f976be0c9fe56" providerId="LiveId" clId="{C6971A05-7DD7-482C-896D-83340575DB17}" dt="2022-06-19T20:10:37.251" v="565" actId="1076"/>
          <ac:spMkLst>
            <pc:docMk/>
            <pc:sldMk cId="2639424350" sldId="262"/>
            <ac:spMk id="89" creationId="{959BD9AD-E628-8C2B-5ECD-436A8EDB00C9}"/>
          </ac:spMkLst>
        </pc:spChg>
        <pc:spChg chg="add mod">
          <ac:chgData name="Raymond Deleu" userId="068f976be0c9fe56" providerId="LiveId" clId="{C6971A05-7DD7-482C-896D-83340575DB17}" dt="2022-06-19T20:10:37.251" v="565" actId="1076"/>
          <ac:spMkLst>
            <pc:docMk/>
            <pc:sldMk cId="2639424350" sldId="262"/>
            <ac:spMk id="93" creationId="{6F780030-C514-51CD-E093-8F10586B0076}"/>
          </ac:spMkLst>
        </pc:spChg>
        <pc:spChg chg="add mod">
          <ac:chgData name="Raymond Deleu" userId="068f976be0c9fe56" providerId="LiveId" clId="{C6971A05-7DD7-482C-896D-83340575DB17}" dt="2022-06-19T20:10:37.251" v="565" actId="1076"/>
          <ac:spMkLst>
            <pc:docMk/>
            <pc:sldMk cId="2639424350" sldId="262"/>
            <ac:spMk id="94" creationId="{6E3E82BC-C1EC-F385-9867-F9FE1EFBA9E5}"/>
          </ac:spMkLst>
        </pc:spChg>
        <pc:spChg chg="add mod">
          <ac:chgData name="Raymond Deleu" userId="068f976be0c9fe56" providerId="LiveId" clId="{C6971A05-7DD7-482C-896D-83340575DB17}" dt="2022-06-19T20:10:37.251" v="565" actId="1076"/>
          <ac:spMkLst>
            <pc:docMk/>
            <pc:sldMk cId="2639424350" sldId="262"/>
            <ac:spMk id="96" creationId="{67C5E8A2-A596-851E-7644-6E891C16B465}"/>
          </ac:spMkLst>
        </pc:spChg>
        <pc:spChg chg="add mod">
          <ac:chgData name="Raymond Deleu" userId="068f976be0c9fe56" providerId="LiveId" clId="{C6971A05-7DD7-482C-896D-83340575DB17}" dt="2022-06-19T20:16:59.754" v="599" actId="1076"/>
          <ac:spMkLst>
            <pc:docMk/>
            <pc:sldMk cId="2639424350" sldId="262"/>
            <ac:spMk id="97" creationId="{E8310F02-D109-E668-1779-FF5CF82BE102}"/>
          </ac:spMkLst>
        </pc:spChg>
        <pc:spChg chg="add mod">
          <ac:chgData name="Raymond Deleu" userId="068f976be0c9fe56" providerId="LiveId" clId="{C6971A05-7DD7-482C-896D-83340575DB17}" dt="2022-06-19T20:16:59.754" v="599" actId="1076"/>
          <ac:spMkLst>
            <pc:docMk/>
            <pc:sldMk cId="2639424350" sldId="262"/>
            <ac:spMk id="98" creationId="{B2F10CF6-E300-13ED-B31F-0A0D83F5BACA}"/>
          </ac:spMkLst>
        </pc:spChg>
        <pc:spChg chg="add mod">
          <ac:chgData name="Raymond Deleu" userId="068f976be0c9fe56" providerId="LiveId" clId="{C6971A05-7DD7-482C-896D-83340575DB17}" dt="2022-06-19T20:16:59.754" v="599" actId="1076"/>
          <ac:spMkLst>
            <pc:docMk/>
            <pc:sldMk cId="2639424350" sldId="262"/>
            <ac:spMk id="99" creationId="{6744269D-B6E7-4192-3DF1-C977DBB12BF5}"/>
          </ac:spMkLst>
        </pc:spChg>
        <pc:spChg chg="del">
          <ac:chgData name="Raymond Deleu" userId="068f976be0c9fe56" providerId="LiveId" clId="{C6971A05-7DD7-482C-896D-83340575DB17}" dt="2022-06-19T18:26:18.262" v="331" actId="478"/>
          <ac:spMkLst>
            <pc:docMk/>
            <pc:sldMk cId="2639424350" sldId="262"/>
            <ac:spMk id="99" creationId="{FDC218C0-0617-2BBC-A0C0-BF2626FA5CFB}"/>
          </ac:spMkLst>
        </pc:spChg>
        <pc:spChg chg="add mod">
          <ac:chgData name="Raymond Deleu" userId="068f976be0c9fe56" providerId="LiveId" clId="{C6971A05-7DD7-482C-896D-83340575DB17}" dt="2022-06-19T20:16:59.754" v="599" actId="1076"/>
          <ac:spMkLst>
            <pc:docMk/>
            <pc:sldMk cId="2639424350" sldId="262"/>
            <ac:spMk id="100" creationId="{A0AAC4DD-99B0-737B-B538-519716FD797B}"/>
          </ac:spMkLst>
        </pc:spChg>
        <pc:spChg chg="add mod">
          <ac:chgData name="Raymond Deleu" userId="068f976be0c9fe56" providerId="LiveId" clId="{C6971A05-7DD7-482C-896D-83340575DB17}" dt="2022-06-19T20:16:59.754" v="599" actId="1076"/>
          <ac:spMkLst>
            <pc:docMk/>
            <pc:sldMk cId="2639424350" sldId="262"/>
            <ac:spMk id="104" creationId="{189463EF-0E2B-1207-D0F1-B5D82FF1AEF8}"/>
          </ac:spMkLst>
        </pc:spChg>
        <pc:grpChg chg="add mod ord">
          <ac:chgData name="Raymond Deleu" userId="068f976be0c9fe56" providerId="LiveId" clId="{C6971A05-7DD7-482C-896D-83340575DB17}" dt="2022-06-19T19:04:31.246" v="470" actId="167"/>
          <ac:grpSpMkLst>
            <pc:docMk/>
            <pc:sldMk cId="2639424350" sldId="262"/>
            <ac:grpSpMk id="12" creationId="{5C2C1AD1-CCA2-7518-B7BA-562B1B3CB778}"/>
          </ac:grpSpMkLst>
        </pc:grpChg>
        <pc:grpChg chg="del">
          <ac:chgData name="Raymond Deleu" userId="068f976be0c9fe56" providerId="LiveId" clId="{C6971A05-7DD7-482C-896D-83340575DB17}" dt="2022-06-19T18:25:52.128" v="327" actId="478"/>
          <ac:grpSpMkLst>
            <pc:docMk/>
            <pc:sldMk cId="2639424350" sldId="262"/>
            <ac:grpSpMk id="100" creationId="{AD8FF43F-3D22-46A2-3B87-B40371A78DA6}"/>
          </ac:grpSpMkLst>
        </pc:grpChg>
        <pc:picChg chg="add mod">
          <ac:chgData name="Raymond Deleu" userId="068f976be0c9fe56" providerId="LiveId" clId="{C6971A05-7DD7-482C-896D-83340575DB17}" dt="2022-06-19T18:27:19.977" v="337"/>
          <ac:picMkLst>
            <pc:docMk/>
            <pc:sldMk cId="2639424350" sldId="262"/>
            <ac:picMk id="5" creationId="{DE51957B-C37A-322A-AB75-D1BEC507205C}"/>
          </ac:picMkLst>
        </pc:picChg>
        <pc:picChg chg="add mod ord">
          <ac:chgData name="Raymond Deleu" userId="068f976be0c9fe56" providerId="LiveId" clId="{C6971A05-7DD7-482C-896D-83340575DB17}" dt="2022-06-19T19:04:25.866" v="469" actId="1076"/>
          <ac:picMkLst>
            <pc:docMk/>
            <pc:sldMk cId="2639424350" sldId="262"/>
            <ac:picMk id="6" creationId="{2E7AE117-D3FB-7BCF-137C-F4F1BFA6B0E4}"/>
          </ac:picMkLst>
        </pc:picChg>
        <pc:picChg chg="add mod ord">
          <ac:chgData name="Raymond Deleu" userId="068f976be0c9fe56" providerId="LiveId" clId="{C6971A05-7DD7-482C-896D-83340575DB17}" dt="2022-06-19T19:30:46.126" v="532" actId="1076"/>
          <ac:picMkLst>
            <pc:docMk/>
            <pc:sldMk cId="2639424350" sldId="262"/>
            <ac:picMk id="14" creationId="{41AA02CF-CBBD-BC1B-0182-990F9B9E3C95}"/>
          </ac:picMkLst>
        </pc:picChg>
        <pc:picChg chg="add mod">
          <ac:chgData name="Raymond Deleu" userId="068f976be0c9fe56" providerId="LiveId" clId="{C6971A05-7DD7-482C-896D-83340575DB17}" dt="2022-06-19T20:10:49.256" v="574" actId="1076"/>
          <ac:picMkLst>
            <pc:docMk/>
            <pc:sldMk cId="2639424350" sldId="262"/>
            <ac:picMk id="23" creationId="{162C85C5-A297-CC36-89B4-234D66716AEF}"/>
          </ac:picMkLst>
        </pc:picChg>
        <pc:picChg chg="add mod">
          <ac:chgData name="Raymond Deleu" userId="068f976be0c9fe56" providerId="LiveId" clId="{C6971A05-7DD7-482C-896D-83340575DB17}" dt="2022-06-19T20:17:24.519" v="608" actId="1076"/>
          <ac:picMkLst>
            <pc:docMk/>
            <pc:sldMk cId="2639424350" sldId="262"/>
            <ac:picMk id="28" creationId="{B8811AE7-29F8-1A3B-F931-A5D0CB64F478}"/>
          </ac:picMkLst>
        </pc:picChg>
        <pc:picChg chg="add mod">
          <ac:chgData name="Raymond Deleu" userId="068f976be0c9fe56" providerId="LiveId" clId="{C6971A05-7DD7-482C-896D-83340575DB17}" dt="2022-06-19T20:25:50.534" v="636" actId="1076"/>
          <ac:picMkLst>
            <pc:docMk/>
            <pc:sldMk cId="2639424350" sldId="262"/>
            <ac:picMk id="34" creationId="{78B9C09A-CA0C-0353-37D9-3FFB02E6D5A6}"/>
          </ac:picMkLst>
        </pc:picChg>
        <pc:cxnChg chg="del mod">
          <ac:chgData name="Raymond Deleu" userId="068f976be0c9fe56" providerId="LiveId" clId="{C6971A05-7DD7-482C-896D-83340575DB17}" dt="2022-06-19T20:17:04.229" v="602" actId="478"/>
          <ac:cxnSpMkLst>
            <pc:docMk/>
            <pc:sldMk cId="2639424350" sldId="262"/>
            <ac:cxnSpMk id="11" creationId="{261E0A1B-1835-8A62-6B2D-CA205419D7F1}"/>
          </ac:cxnSpMkLst>
        </pc:cxnChg>
        <pc:cxnChg chg="del mod">
          <ac:chgData name="Raymond Deleu" userId="068f976be0c9fe56" providerId="LiveId" clId="{C6971A05-7DD7-482C-896D-83340575DB17}" dt="2022-06-19T20:17:07.537" v="606" actId="478"/>
          <ac:cxnSpMkLst>
            <pc:docMk/>
            <pc:sldMk cId="2639424350" sldId="262"/>
            <ac:cxnSpMk id="15" creationId="{2C599076-5B37-5A39-B0DF-B65E3092DA4E}"/>
          </ac:cxnSpMkLst>
        </pc:cxnChg>
        <pc:cxnChg chg="del">
          <ac:chgData name="Raymond Deleu" userId="068f976be0c9fe56" providerId="LiveId" clId="{C6971A05-7DD7-482C-896D-83340575DB17}" dt="2022-06-19T20:17:05.853" v="604" actId="478"/>
          <ac:cxnSpMkLst>
            <pc:docMk/>
            <pc:sldMk cId="2639424350" sldId="262"/>
            <ac:cxnSpMk id="17" creationId="{4B217812-020B-224B-8049-A9026DF364DE}"/>
          </ac:cxnSpMkLst>
        </pc:cxnChg>
        <pc:cxnChg chg="del">
          <ac:chgData name="Raymond Deleu" userId="068f976be0c9fe56" providerId="LiveId" clId="{C6971A05-7DD7-482C-896D-83340575DB17}" dt="2022-06-19T20:10:44.057" v="571" actId="478"/>
          <ac:cxnSpMkLst>
            <pc:docMk/>
            <pc:sldMk cId="2639424350" sldId="262"/>
            <ac:cxnSpMk id="24" creationId="{E8A3FB2B-8396-3168-DBCD-E8DD829BFAFE}"/>
          </ac:cxnSpMkLst>
        </pc:cxnChg>
        <pc:cxnChg chg="del">
          <ac:chgData name="Raymond Deleu" userId="068f976be0c9fe56" providerId="LiveId" clId="{C6971A05-7DD7-482C-896D-83340575DB17}" dt="2022-06-19T20:10:41.256" v="568" actId="478"/>
          <ac:cxnSpMkLst>
            <pc:docMk/>
            <pc:sldMk cId="2639424350" sldId="262"/>
            <ac:cxnSpMk id="29" creationId="{A27D4B1E-FA00-45E3-ADEE-5F6129CA64EE}"/>
          </ac:cxnSpMkLst>
        </pc:cxnChg>
        <pc:cxnChg chg="del">
          <ac:chgData name="Raymond Deleu" userId="068f976be0c9fe56" providerId="LiveId" clId="{C6971A05-7DD7-482C-896D-83340575DB17}" dt="2022-06-19T20:10:44.915" v="572" actId="478"/>
          <ac:cxnSpMkLst>
            <pc:docMk/>
            <pc:sldMk cId="2639424350" sldId="262"/>
            <ac:cxnSpMk id="33" creationId="{5AF7BBD9-7FF7-C2E7-93A7-B8EA0978BFD7}"/>
          </ac:cxnSpMkLst>
        </pc:cxnChg>
        <pc:cxnChg chg="add mod">
          <ac:chgData name="Raymond Deleu" userId="068f976be0c9fe56" providerId="LiveId" clId="{C6971A05-7DD7-482C-896D-83340575DB17}" dt="2022-06-19T20:10:37.251" v="565" actId="1076"/>
          <ac:cxnSpMkLst>
            <pc:docMk/>
            <pc:sldMk cId="2639424350" sldId="262"/>
            <ac:cxnSpMk id="90" creationId="{C9224940-8DFF-CAA8-2D57-AB66EB488801}"/>
          </ac:cxnSpMkLst>
        </pc:cxnChg>
        <pc:cxnChg chg="add mod">
          <ac:chgData name="Raymond Deleu" userId="068f976be0c9fe56" providerId="LiveId" clId="{C6971A05-7DD7-482C-896D-83340575DB17}" dt="2022-06-19T20:10:37.251" v="565" actId="1076"/>
          <ac:cxnSpMkLst>
            <pc:docMk/>
            <pc:sldMk cId="2639424350" sldId="262"/>
            <ac:cxnSpMk id="91" creationId="{61F84BA5-E440-D5ED-B82E-132C586B67EC}"/>
          </ac:cxnSpMkLst>
        </pc:cxnChg>
        <pc:cxnChg chg="add mod">
          <ac:chgData name="Raymond Deleu" userId="068f976be0c9fe56" providerId="LiveId" clId="{C6971A05-7DD7-482C-896D-83340575DB17}" dt="2022-06-19T20:10:37.251" v="565" actId="1076"/>
          <ac:cxnSpMkLst>
            <pc:docMk/>
            <pc:sldMk cId="2639424350" sldId="262"/>
            <ac:cxnSpMk id="92" creationId="{B3EB239E-7B68-056B-93C9-F15A451A038C}"/>
          </ac:cxnSpMkLst>
        </pc:cxnChg>
        <pc:cxnChg chg="add mod">
          <ac:chgData name="Raymond Deleu" userId="068f976be0c9fe56" providerId="LiveId" clId="{C6971A05-7DD7-482C-896D-83340575DB17}" dt="2022-06-19T20:16:59.754" v="599" actId="1076"/>
          <ac:cxnSpMkLst>
            <pc:docMk/>
            <pc:sldMk cId="2639424350" sldId="262"/>
            <ac:cxnSpMk id="101" creationId="{BF8A64A8-A8C4-D248-BA83-A03A1AFDD920}"/>
          </ac:cxnSpMkLst>
        </pc:cxnChg>
        <pc:cxnChg chg="add mod">
          <ac:chgData name="Raymond Deleu" userId="068f976be0c9fe56" providerId="LiveId" clId="{C6971A05-7DD7-482C-896D-83340575DB17}" dt="2022-06-19T20:16:59.754" v="599" actId="1076"/>
          <ac:cxnSpMkLst>
            <pc:docMk/>
            <pc:sldMk cId="2639424350" sldId="262"/>
            <ac:cxnSpMk id="102" creationId="{3E1678B8-0F17-CF05-C30F-028E066B1D4C}"/>
          </ac:cxnSpMkLst>
        </pc:cxnChg>
        <pc:cxnChg chg="add mod">
          <ac:chgData name="Raymond Deleu" userId="068f976be0c9fe56" providerId="LiveId" clId="{C6971A05-7DD7-482C-896D-83340575DB17}" dt="2022-06-19T20:16:59.754" v="599" actId="1076"/>
          <ac:cxnSpMkLst>
            <pc:docMk/>
            <pc:sldMk cId="2639424350" sldId="262"/>
            <ac:cxnSpMk id="103" creationId="{F96529CD-AE5F-00F1-5403-851E45DEF439}"/>
          </ac:cxnSpMkLst>
        </pc:cxnChg>
        <pc:cxnChg chg="add mod">
          <ac:chgData name="Raymond Deleu" userId="068f976be0c9fe56" providerId="LiveId" clId="{C6971A05-7DD7-482C-896D-83340575DB17}" dt="2022-06-19T20:18:19.668" v="617" actId="208"/>
          <ac:cxnSpMkLst>
            <pc:docMk/>
            <pc:sldMk cId="2639424350" sldId="262"/>
            <ac:cxnSpMk id="105" creationId="{BC70FEEF-3823-F6B5-3AC5-B802C033B99C}"/>
          </ac:cxnSpMkLst>
        </pc:cxnChg>
      </pc:sldChg>
      <pc:sldChg chg="addSp delSp modSp mod">
        <pc:chgData name="Raymond Deleu" userId="068f976be0c9fe56" providerId="LiveId" clId="{C6971A05-7DD7-482C-896D-83340575DB17}" dt="2022-06-19T12:10:02.531" v="17" actId="1076"/>
        <pc:sldMkLst>
          <pc:docMk/>
          <pc:sldMk cId="2625062913" sldId="263"/>
        </pc:sldMkLst>
        <pc:picChg chg="add mod">
          <ac:chgData name="Raymond Deleu" userId="068f976be0c9fe56" providerId="LiveId" clId="{C6971A05-7DD7-482C-896D-83340575DB17}" dt="2022-06-19T12:06:36.005" v="11" actId="1076"/>
          <ac:picMkLst>
            <pc:docMk/>
            <pc:sldMk cId="2625062913" sldId="263"/>
            <ac:picMk id="5" creationId="{3665E9E6-2C9D-6D38-DD47-2498BE00C0E0}"/>
          </ac:picMkLst>
        </pc:picChg>
        <pc:picChg chg="del">
          <ac:chgData name="Raymond Deleu" userId="068f976be0c9fe56" providerId="LiveId" clId="{C6971A05-7DD7-482C-896D-83340575DB17}" dt="2022-06-19T12:09:50.076" v="13" actId="478"/>
          <ac:picMkLst>
            <pc:docMk/>
            <pc:sldMk cId="2625062913" sldId="263"/>
            <ac:picMk id="6" creationId="{CF572F4A-53A0-1322-95CF-7050B1804F70}"/>
          </ac:picMkLst>
        </pc:picChg>
        <pc:picChg chg="add mod">
          <ac:chgData name="Raymond Deleu" userId="068f976be0c9fe56" providerId="LiveId" clId="{C6971A05-7DD7-482C-896D-83340575DB17}" dt="2022-06-19T12:10:02.531" v="17" actId="1076"/>
          <ac:picMkLst>
            <pc:docMk/>
            <pc:sldMk cId="2625062913" sldId="263"/>
            <ac:picMk id="10" creationId="{A3A7CCE9-61E8-B579-7F78-B2D5F04D4B78}"/>
          </ac:picMkLst>
        </pc:picChg>
        <pc:picChg chg="del">
          <ac:chgData name="Raymond Deleu" userId="068f976be0c9fe56" providerId="LiveId" clId="{C6971A05-7DD7-482C-896D-83340575DB17}" dt="2022-06-19T12:06:22.288" v="7" actId="478"/>
          <ac:picMkLst>
            <pc:docMk/>
            <pc:sldMk cId="2625062913" sldId="263"/>
            <ac:picMk id="11" creationId="{D023883B-E31B-99AE-0AEE-FCD7F2972711}"/>
          </ac:picMkLst>
        </pc:picChg>
        <pc:picChg chg="mod">
          <ac:chgData name="Raymond Deleu" userId="068f976be0c9fe56" providerId="LiveId" clId="{C6971A05-7DD7-482C-896D-83340575DB17}" dt="2022-06-19T12:03:10.498" v="4" actId="1038"/>
          <ac:picMkLst>
            <pc:docMk/>
            <pc:sldMk cId="2625062913" sldId="263"/>
            <ac:picMk id="18" creationId="{3D4679A5-1425-BCD0-9C89-C987D48F4CB6}"/>
          </ac:picMkLst>
        </pc:picChg>
      </pc:sldChg>
      <pc:sldChg chg="addSp delSp modSp new mod">
        <pc:chgData name="Raymond Deleu" userId="068f976be0c9fe56" providerId="LiveId" clId="{C6971A05-7DD7-482C-896D-83340575DB17}" dt="2022-06-19T15:59:17.720" v="314" actId="1076"/>
        <pc:sldMkLst>
          <pc:docMk/>
          <pc:sldMk cId="4273870636" sldId="264"/>
        </pc:sldMkLst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4" creationId="{8DAA1FB7-FC58-2650-37EE-934BE069B318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8" creationId="{C25AD1AD-09F7-96E6-CE77-1EFBDE3860D4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9" creationId="{1F39FAA0-CC54-53DD-4BCB-508E30084A35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10" creationId="{98495B94-DCFC-166C-A4C8-6930A9F0F42F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11" creationId="{4D0D15B2-26AC-F4A5-E787-58CB9C4028A8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20" creationId="{D300D0DC-58CA-79AE-EB67-F845C89B570C}"/>
          </ac:spMkLst>
        </pc:spChg>
        <pc:spChg chg="add mod">
          <ac:chgData name="Raymond Deleu" userId="068f976be0c9fe56" providerId="LiveId" clId="{C6971A05-7DD7-482C-896D-83340575DB17}" dt="2022-06-19T15:55:54.533" v="270" actId="207"/>
          <ac:spMkLst>
            <pc:docMk/>
            <pc:sldMk cId="4273870636" sldId="264"/>
            <ac:spMk id="25" creationId="{80CF3E54-E6DF-7BB6-21F0-6D56B681EFF7}"/>
          </ac:spMkLst>
        </pc:spChg>
        <pc:spChg chg="add del mod">
          <ac:chgData name="Raymond Deleu" userId="068f976be0c9fe56" providerId="LiveId" clId="{C6971A05-7DD7-482C-896D-83340575DB17}" dt="2022-06-19T15:50:03.950" v="184" actId="478"/>
          <ac:spMkLst>
            <pc:docMk/>
            <pc:sldMk cId="4273870636" sldId="264"/>
            <ac:spMk id="26" creationId="{1650123D-C3A2-0B54-C7E7-FF826B9265A1}"/>
          </ac:spMkLst>
        </pc:spChg>
        <pc:spChg chg="add 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27" creationId="{1C84EDA7-8B2D-3900-B9D0-CE674F028A14}"/>
          </ac:spMkLst>
        </pc:spChg>
        <pc:spChg chg="add 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28" creationId="{11C4322D-80D6-6F3D-4225-CCFABE732EA4}"/>
          </ac:spMkLst>
        </pc:spChg>
        <pc:spChg chg="add del mod ord">
          <ac:chgData name="Raymond Deleu" userId="068f976be0c9fe56" providerId="LiveId" clId="{C6971A05-7DD7-482C-896D-83340575DB17}" dt="2022-06-19T15:54:12.042" v="225" actId="478"/>
          <ac:spMkLst>
            <pc:docMk/>
            <pc:sldMk cId="4273870636" sldId="264"/>
            <ac:spMk id="29" creationId="{AC5D6F0F-4C1A-58D5-C656-ECC8C574F0A8}"/>
          </ac:spMkLst>
        </pc:spChg>
        <pc:spChg chg="add mod ord">
          <ac:chgData name="Raymond Deleu" userId="068f976be0c9fe56" providerId="LiveId" clId="{C6971A05-7DD7-482C-896D-83340575DB17}" dt="2022-06-19T15:57:27.040" v="277" actId="1035"/>
          <ac:spMkLst>
            <pc:docMk/>
            <pc:sldMk cId="4273870636" sldId="264"/>
            <ac:spMk id="30" creationId="{CBC3E34A-6E98-5628-8ECB-EC3E9DCFD978}"/>
          </ac:spMkLst>
        </pc:spChg>
        <pc:spChg chg="add mod ord">
          <ac:chgData name="Raymond Deleu" userId="068f976be0c9fe56" providerId="LiveId" clId="{C6971A05-7DD7-482C-896D-83340575DB17}" dt="2022-06-19T15:57:21.934" v="275" actId="1035"/>
          <ac:spMkLst>
            <pc:docMk/>
            <pc:sldMk cId="4273870636" sldId="264"/>
            <ac:spMk id="31" creationId="{B5DEE7DD-8416-130F-D676-934CA6A6EF17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4" creationId="{7E44C7CF-A595-1DE0-03CB-97300322554C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5" creationId="{383984A3-D51A-41F6-5904-11E4AF946EC1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6" creationId="{264A44A6-C033-1F7C-A5CD-9A58BB304735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7" creationId="{DD552C8E-0E96-8F2E-C402-A9975D31FC52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9" creationId="{7F02048E-64BC-AE56-4B34-1FB02F6225AB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40" creationId="{3BBA333B-10FE-C245-BE38-A3EE163E3E8D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41" creationId="{0A7310B9-871E-49C9-82B5-7B68C5DA9DD7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42" creationId="{1C1C4EEB-1D00-4F61-A488-128C49413DCC}"/>
          </ac:spMkLst>
        </pc:spChg>
        <pc:spChg chg="mod">
          <ac:chgData name="Raymond Deleu" userId="068f976be0c9fe56" providerId="LiveId" clId="{C6971A05-7DD7-482C-896D-83340575DB17}" dt="2022-06-19T15:57:58.988" v="287" actId="207"/>
          <ac:spMkLst>
            <pc:docMk/>
            <pc:sldMk cId="4273870636" sldId="264"/>
            <ac:spMk id="44" creationId="{39FE2B01-31BF-2536-9E88-1589DB4AEF05}"/>
          </ac:spMkLst>
        </pc:spChg>
        <pc:spChg chg="mod">
          <ac:chgData name="Raymond Deleu" userId="068f976be0c9fe56" providerId="LiveId" clId="{C6971A05-7DD7-482C-896D-83340575DB17}" dt="2022-06-19T15:57:41.866" v="281"/>
          <ac:spMkLst>
            <pc:docMk/>
            <pc:sldMk cId="4273870636" sldId="264"/>
            <ac:spMk id="45" creationId="{F09AB5CA-2FB2-492D-5FD6-AF15FED1073F}"/>
          </ac:spMkLst>
        </pc:spChg>
        <pc:spChg chg="mod">
          <ac:chgData name="Raymond Deleu" userId="068f976be0c9fe56" providerId="LiveId" clId="{C6971A05-7DD7-482C-896D-83340575DB17}" dt="2022-06-19T15:57:41.866" v="281"/>
          <ac:spMkLst>
            <pc:docMk/>
            <pc:sldMk cId="4273870636" sldId="264"/>
            <ac:spMk id="46" creationId="{2C202BB6-AE69-0D62-B44A-95F867421E38}"/>
          </ac:spMkLst>
        </pc:spChg>
        <pc:spChg chg="mod">
          <ac:chgData name="Raymond Deleu" userId="068f976be0c9fe56" providerId="LiveId" clId="{C6971A05-7DD7-482C-896D-83340575DB17}" dt="2022-06-19T15:58:07.878" v="288" actId="207"/>
          <ac:spMkLst>
            <pc:docMk/>
            <pc:sldMk cId="4273870636" sldId="264"/>
            <ac:spMk id="47" creationId="{690B7C5E-B896-060F-FF23-F84E7F1D33F8}"/>
          </ac:spMkLst>
        </pc:spChg>
        <pc:spChg chg="mod">
          <ac:chgData name="Raymond Deleu" userId="068f976be0c9fe56" providerId="LiveId" clId="{C6971A05-7DD7-482C-896D-83340575DB17}" dt="2022-06-19T15:58:14.359" v="289" actId="207"/>
          <ac:spMkLst>
            <pc:docMk/>
            <pc:sldMk cId="4273870636" sldId="264"/>
            <ac:spMk id="49" creationId="{83128EEC-E8C5-8A08-02CA-10C03CEA5C0C}"/>
          </ac:spMkLst>
        </pc:spChg>
        <pc:spChg chg="mod">
          <ac:chgData name="Raymond Deleu" userId="068f976be0c9fe56" providerId="LiveId" clId="{C6971A05-7DD7-482C-896D-83340575DB17}" dt="2022-06-19T15:58:21.046" v="290" actId="207"/>
          <ac:spMkLst>
            <pc:docMk/>
            <pc:sldMk cId="4273870636" sldId="264"/>
            <ac:spMk id="50" creationId="{DFA7D72D-58C7-19FA-3601-E40D553F8C9C}"/>
          </ac:spMkLst>
        </pc:spChg>
        <pc:spChg chg="mod">
          <ac:chgData name="Raymond Deleu" userId="068f976be0c9fe56" providerId="LiveId" clId="{C6971A05-7DD7-482C-896D-83340575DB17}" dt="2022-06-19T15:57:46.809" v="283"/>
          <ac:spMkLst>
            <pc:docMk/>
            <pc:sldMk cId="4273870636" sldId="264"/>
            <ac:spMk id="51" creationId="{461A95D2-FC73-C3E1-5179-145D1D30BF3F}"/>
          </ac:spMkLst>
        </pc:spChg>
        <pc:spChg chg="mod">
          <ac:chgData name="Raymond Deleu" userId="068f976be0c9fe56" providerId="LiveId" clId="{C6971A05-7DD7-482C-896D-83340575DB17}" dt="2022-06-19T15:57:46.809" v="283"/>
          <ac:spMkLst>
            <pc:docMk/>
            <pc:sldMk cId="4273870636" sldId="264"/>
            <ac:spMk id="52" creationId="{FDAD0163-30A1-E818-5FE7-025D867B837C}"/>
          </ac:spMkLst>
        </pc:spChg>
        <pc:spChg chg="add mod">
          <ac:chgData name="Raymond Deleu" userId="068f976be0c9fe56" providerId="LiveId" clId="{C6971A05-7DD7-482C-896D-83340575DB17}" dt="2022-06-19T15:58:41.151" v="299" actId="1076"/>
          <ac:spMkLst>
            <pc:docMk/>
            <pc:sldMk cId="4273870636" sldId="264"/>
            <ac:spMk id="53" creationId="{B8F8B853-386E-0A05-2867-1758D8F754F6}"/>
          </ac:spMkLst>
        </pc:spChg>
        <pc:spChg chg="add mod">
          <ac:chgData name="Raymond Deleu" userId="068f976be0c9fe56" providerId="LiveId" clId="{C6971A05-7DD7-482C-896D-83340575DB17}" dt="2022-06-19T15:59:17.720" v="314" actId="1076"/>
          <ac:spMkLst>
            <pc:docMk/>
            <pc:sldMk cId="4273870636" sldId="264"/>
            <ac:spMk id="54" creationId="{C3CB904E-55A4-3956-27C8-370969AC12EF}"/>
          </ac:spMkLst>
        </pc:spChg>
        <pc:spChg chg="add mod">
          <ac:chgData name="Raymond Deleu" userId="068f976be0c9fe56" providerId="LiveId" clId="{C6971A05-7DD7-482C-896D-83340575DB17}" dt="2022-06-19T15:59:11.047" v="313" actId="1076"/>
          <ac:spMkLst>
            <pc:docMk/>
            <pc:sldMk cId="4273870636" sldId="264"/>
            <ac:spMk id="55" creationId="{CEA43A19-8480-F9C5-A8A0-26790E3D2B05}"/>
          </ac:spMkLst>
        </pc:spChg>
        <pc:grpChg chg="add mod">
          <ac:chgData name="Raymond Deleu" userId="068f976be0c9fe56" providerId="LiveId" clId="{C6971A05-7DD7-482C-896D-83340575DB17}" dt="2022-06-19T15:57:15.336" v="273" actId="1076"/>
          <ac:grpSpMkLst>
            <pc:docMk/>
            <pc:sldMk cId="4273870636" sldId="264"/>
            <ac:grpSpMk id="32" creationId="{1701D6B3-51F1-1DC4-0F14-98299F7AEDA1}"/>
          </ac:grpSpMkLst>
        </pc:grpChg>
        <pc:grpChg chg="add del mod">
          <ac:chgData name="Raymond Deleu" userId="068f976be0c9fe56" providerId="LiveId" clId="{C6971A05-7DD7-482C-896D-83340575DB17}" dt="2022-06-19T15:57:35.459" v="280" actId="478"/>
          <ac:grpSpMkLst>
            <pc:docMk/>
            <pc:sldMk cId="4273870636" sldId="264"/>
            <ac:grpSpMk id="33" creationId="{94AC21EB-82D3-F22B-5E1E-10FB49DA8D7F}"/>
          </ac:grpSpMkLst>
        </pc:grpChg>
        <pc:grpChg chg="add del mod">
          <ac:chgData name="Raymond Deleu" userId="068f976be0c9fe56" providerId="LiveId" clId="{C6971A05-7DD7-482C-896D-83340575DB17}" dt="2022-06-19T15:57:35.459" v="280" actId="478"/>
          <ac:grpSpMkLst>
            <pc:docMk/>
            <pc:sldMk cId="4273870636" sldId="264"/>
            <ac:grpSpMk id="38" creationId="{7E192973-122F-179A-3B0F-80B99AD3CA68}"/>
          </ac:grpSpMkLst>
        </pc:grpChg>
        <pc:grpChg chg="add mod">
          <ac:chgData name="Raymond Deleu" userId="068f976be0c9fe56" providerId="LiveId" clId="{C6971A05-7DD7-482C-896D-83340575DB17}" dt="2022-06-19T15:57:52.799" v="286" actId="1076"/>
          <ac:grpSpMkLst>
            <pc:docMk/>
            <pc:sldMk cId="4273870636" sldId="264"/>
            <ac:grpSpMk id="43" creationId="{F79F232F-0A35-EBF8-E9E0-0C68CFA6E824}"/>
          </ac:grpSpMkLst>
        </pc:grpChg>
        <pc:grpChg chg="add mod">
          <ac:chgData name="Raymond Deleu" userId="068f976be0c9fe56" providerId="LiveId" clId="{C6971A05-7DD7-482C-896D-83340575DB17}" dt="2022-06-19T15:57:49.961" v="284" actId="1076"/>
          <ac:grpSpMkLst>
            <pc:docMk/>
            <pc:sldMk cId="4273870636" sldId="264"/>
            <ac:grpSpMk id="48" creationId="{FC044934-A4E8-28DB-46EE-B706578BB030}"/>
          </ac:grpSpMkLst>
        </pc:grpChg>
        <pc:picChg chg="add mod">
          <ac:chgData name="Raymond Deleu" userId="068f976be0c9fe56" providerId="LiveId" clId="{C6971A05-7DD7-482C-896D-83340575DB17}" dt="2022-06-19T15:57:32.394" v="279" actId="1076"/>
          <ac:picMkLst>
            <pc:docMk/>
            <pc:sldMk cId="4273870636" sldId="264"/>
            <ac:picMk id="3" creationId="{C9D2431A-46D2-217C-FBA8-AFF42CEA5C74}"/>
          </ac:picMkLst>
        </pc:picChg>
        <pc:cxnChg chg="add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6" creationId="{8720E6EE-7CE5-2608-835D-06BC6DD7F493}"/>
          </ac:cxnSpMkLst>
        </pc:cxnChg>
        <pc:cxnChg chg="add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7" creationId="{EA10548A-4CBB-6344-7DA5-6E7A14702C8C}"/>
          </ac:cxnSpMkLst>
        </pc:cxnChg>
        <pc:cxnChg chg="add del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12" creationId="{AE44F676-729A-38D9-5FDD-0E99ABB68F4B}"/>
          </ac:cxnSpMkLst>
        </pc:cxnChg>
        <pc:cxnChg chg="add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16" creationId="{CFED72FD-F202-45DC-D016-333FD145F37A}"/>
          </ac:cxnSpMkLst>
        </pc:cxnChg>
        <pc:cxnChg chg="add del mod">
          <ac:chgData name="Raymond Deleu" userId="068f976be0c9fe56" providerId="LiveId" clId="{C6971A05-7DD7-482C-896D-83340575DB17}" dt="2022-06-19T15:46:46.333" v="128"/>
          <ac:cxnSpMkLst>
            <pc:docMk/>
            <pc:sldMk cId="4273870636" sldId="264"/>
            <ac:cxnSpMk id="19" creationId="{8AE191AD-9241-FE32-3E9A-BF4A9E440291}"/>
          </ac:cxnSpMkLst>
        </pc:cxnChg>
        <pc:cxnChg chg="add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22" creationId="{892FF7B9-B448-B8EC-993A-DBD96150C587}"/>
          </ac:cxnSpMkLst>
        </pc:cxnChg>
      </pc:sldChg>
      <pc:sldChg chg="modSp add mod">
        <pc:chgData name="Raymond Deleu" userId="068f976be0c9fe56" providerId="LiveId" clId="{C6971A05-7DD7-482C-896D-83340575DB17}" dt="2022-06-19T17:20:07.676" v="326" actId="1036"/>
        <pc:sldMkLst>
          <pc:docMk/>
          <pc:sldMk cId="3448155711" sldId="265"/>
        </pc:sldMkLst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4" creationId="{8DAA1FB7-FC58-2650-37EE-934BE069B318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8" creationId="{C25AD1AD-09F7-96E6-CE77-1EFBDE3860D4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9" creationId="{1F39FAA0-CC54-53DD-4BCB-508E30084A35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10" creationId="{98495B94-DCFC-166C-A4C8-6930A9F0F42F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11" creationId="{4D0D15B2-26AC-F4A5-E787-58CB9C4028A8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20" creationId="{D300D0DC-58CA-79AE-EB67-F845C89B570C}"/>
          </ac:spMkLst>
        </pc:spChg>
        <pc:spChg chg="mod">
          <ac:chgData name="Raymond Deleu" userId="068f976be0c9fe56" providerId="LiveId" clId="{C6971A05-7DD7-482C-896D-83340575DB17}" dt="2022-06-19T17:12:43.046" v="323" actId="207"/>
          <ac:spMkLst>
            <pc:docMk/>
            <pc:sldMk cId="3448155711" sldId="265"/>
            <ac:spMk id="25" creationId="{80CF3E54-E6DF-7BB6-21F0-6D56B681EFF7}"/>
          </ac:spMkLst>
        </pc:spChg>
        <pc:spChg chg="mod">
          <ac:chgData name="Raymond Deleu" userId="068f976be0c9fe56" providerId="LiveId" clId="{C6971A05-7DD7-482C-896D-83340575DB17}" dt="2022-06-19T17:11:48.282" v="317" actId="208"/>
          <ac:spMkLst>
            <pc:docMk/>
            <pc:sldMk cId="3448155711" sldId="265"/>
            <ac:spMk id="27" creationId="{1C84EDA7-8B2D-3900-B9D0-CE674F028A14}"/>
          </ac:spMkLst>
        </pc:spChg>
        <pc:spChg chg="mod">
          <ac:chgData name="Raymond Deleu" userId="068f976be0c9fe56" providerId="LiveId" clId="{C6971A05-7DD7-482C-896D-83340575DB17}" dt="2022-06-19T17:11:48.282" v="317" actId="208"/>
          <ac:spMkLst>
            <pc:docMk/>
            <pc:sldMk cId="3448155711" sldId="265"/>
            <ac:spMk id="28" creationId="{11C4322D-80D6-6F3D-4225-CCFABE732EA4}"/>
          </ac:spMkLst>
        </pc:spChg>
        <pc:spChg chg="mod">
          <ac:chgData name="Raymond Deleu" userId="068f976be0c9fe56" providerId="LiveId" clId="{C6971A05-7DD7-482C-896D-83340575DB17}" dt="2022-06-19T17:19:58.877" v="324" actId="1036"/>
          <ac:spMkLst>
            <pc:docMk/>
            <pc:sldMk cId="3448155711" sldId="265"/>
            <ac:spMk id="30" creationId="{CBC3E34A-6E98-5628-8ECB-EC3E9DCFD978}"/>
          </ac:spMkLst>
        </pc:spChg>
        <pc:spChg chg="mod">
          <ac:chgData name="Raymond Deleu" userId="068f976be0c9fe56" providerId="LiveId" clId="{C6971A05-7DD7-482C-896D-83340575DB17}" dt="2022-06-19T17:11:48.282" v="317" actId="208"/>
          <ac:spMkLst>
            <pc:docMk/>
            <pc:sldMk cId="3448155711" sldId="265"/>
            <ac:spMk id="31" creationId="{B5DEE7DD-8416-130F-D676-934CA6A6EF17}"/>
          </ac:spMkLst>
        </pc:spChg>
        <pc:spChg chg="mod">
          <ac:chgData name="Raymond Deleu" userId="068f976be0c9fe56" providerId="LiveId" clId="{C6971A05-7DD7-482C-896D-83340575DB17}" dt="2022-06-19T17:12:11.154" v="318" actId="208"/>
          <ac:spMkLst>
            <pc:docMk/>
            <pc:sldMk cId="3448155711" sldId="265"/>
            <ac:spMk id="44" creationId="{39FE2B01-31BF-2536-9E88-1589DB4AEF05}"/>
          </ac:spMkLst>
        </pc:spChg>
        <pc:spChg chg="mod">
          <ac:chgData name="Raymond Deleu" userId="068f976be0c9fe56" providerId="LiveId" clId="{C6971A05-7DD7-482C-896D-83340575DB17}" dt="2022-06-19T17:20:03.559" v="325" actId="1036"/>
          <ac:spMkLst>
            <pc:docMk/>
            <pc:sldMk cId="3448155711" sldId="265"/>
            <ac:spMk id="45" creationId="{F09AB5CA-2FB2-492D-5FD6-AF15FED1073F}"/>
          </ac:spMkLst>
        </pc:spChg>
        <pc:spChg chg="mod">
          <ac:chgData name="Raymond Deleu" userId="068f976be0c9fe56" providerId="LiveId" clId="{C6971A05-7DD7-482C-896D-83340575DB17}" dt="2022-06-19T17:12:11.154" v="318" actId="208"/>
          <ac:spMkLst>
            <pc:docMk/>
            <pc:sldMk cId="3448155711" sldId="265"/>
            <ac:spMk id="46" creationId="{2C202BB6-AE69-0D62-B44A-95F867421E38}"/>
          </ac:spMkLst>
        </pc:spChg>
        <pc:spChg chg="mod">
          <ac:chgData name="Raymond Deleu" userId="068f976be0c9fe56" providerId="LiveId" clId="{C6971A05-7DD7-482C-896D-83340575DB17}" dt="2022-06-19T17:12:17.451" v="319" actId="208"/>
          <ac:spMkLst>
            <pc:docMk/>
            <pc:sldMk cId="3448155711" sldId="265"/>
            <ac:spMk id="47" creationId="{690B7C5E-B896-060F-FF23-F84E7F1D33F8}"/>
          </ac:spMkLst>
        </pc:spChg>
        <pc:spChg chg="mod">
          <ac:chgData name="Raymond Deleu" userId="068f976be0c9fe56" providerId="LiveId" clId="{C6971A05-7DD7-482C-896D-83340575DB17}" dt="2022-06-19T17:12:26.066" v="320" actId="208"/>
          <ac:spMkLst>
            <pc:docMk/>
            <pc:sldMk cId="3448155711" sldId="265"/>
            <ac:spMk id="49" creationId="{83128EEC-E8C5-8A08-02CA-10C03CEA5C0C}"/>
          </ac:spMkLst>
        </pc:spChg>
        <pc:spChg chg="mod">
          <ac:chgData name="Raymond Deleu" userId="068f976be0c9fe56" providerId="LiveId" clId="{C6971A05-7DD7-482C-896D-83340575DB17}" dt="2022-06-19T17:20:07.676" v="326" actId="1036"/>
          <ac:spMkLst>
            <pc:docMk/>
            <pc:sldMk cId="3448155711" sldId="265"/>
            <ac:spMk id="50" creationId="{DFA7D72D-58C7-19FA-3601-E40D553F8C9C}"/>
          </ac:spMkLst>
        </pc:spChg>
        <pc:spChg chg="mod">
          <ac:chgData name="Raymond Deleu" userId="068f976be0c9fe56" providerId="LiveId" clId="{C6971A05-7DD7-482C-896D-83340575DB17}" dt="2022-06-19T17:12:26.066" v="320" actId="208"/>
          <ac:spMkLst>
            <pc:docMk/>
            <pc:sldMk cId="3448155711" sldId="265"/>
            <ac:spMk id="51" creationId="{461A95D2-FC73-C3E1-5179-145D1D30BF3F}"/>
          </ac:spMkLst>
        </pc:spChg>
        <pc:spChg chg="mod">
          <ac:chgData name="Raymond Deleu" userId="068f976be0c9fe56" providerId="LiveId" clId="{C6971A05-7DD7-482C-896D-83340575DB17}" dt="2022-06-19T17:12:26.066" v="320" actId="208"/>
          <ac:spMkLst>
            <pc:docMk/>
            <pc:sldMk cId="3448155711" sldId="265"/>
            <ac:spMk id="52" creationId="{FDAD0163-30A1-E818-5FE7-025D867B837C}"/>
          </ac:spMkLst>
        </pc:spChg>
        <pc:spChg chg="mod">
          <ac:chgData name="Raymond Deleu" userId="068f976be0c9fe56" providerId="LiveId" clId="{C6971A05-7DD7-482C-896D-83340575DB17}" dt="2022-06-19T17:12:31.593" v="321" actId="207"/>
          <ac:spMkLst>
            <pc:docMk/>
            <pc:sldMk cId="3448155711" sldId="265"/>
            <ac:spMk id="53" creationId="{B8F8B853-386E-0A05-2867-1758D8F754F6}"/>
          </ac:spMkLst>
        </pc:spChg>
        <pc:spChg chg="mod">
          <ac:chgData name="Raymond Deleu" userId="068f976be0c9fe56" providerId="LiveId" clId="{C6971A05-7DD7-482C-896D-83340575DB17}" dt="2022-06-19T17:12:31.593" v="321" actId="207"/>
          <ac:spMkLst>
            <pc:docMk/>
            <pc:sldMk cId="3448155711" sldId="265"/>
            <ac:spMk id="54" creationId="{C3CB904E-55A4-3956-27C8-370969AC12EF}"/>
          </ac:spMkLst>
        </pc:spChg>
        <pc:spChg chg="mod">
          <ac:chgData name="Raymond Deleu" userId="068f976be0c9fe56" providerId="LiveId" clId="{C6971A05-7DD7-482C-896D-83340575DB17}" dt="2022-06-19T17:12:31.593" v="321" actId="207"/>
          <ac:spMkLst>
            <pc:docMk/>
            <pc:sldMk cId="3448155711" sldId="265"/>
            <ac:spMk id="55" creationId="{CEA43A19-8480-F9C5-A8A0-26790E3D2B05}"/>
          </ac:spMkLst>
        </pc:sp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6" creationId="{8720E6EE-7CE5-2608-835D-06BC6DD7F493}"/>
          </ac:cxnSpMkLst>
        </pc:cxn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7" creationId="{EA10548A-4CBB-6344-7DA5-6E7A14702C8C}"/>
          </ac:cxnSpMkLst>
        </pc:cxn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12" creationId="{AE44F676-729A-38D9-5FDD-0E99ABB68F4B}"/>
          </ac:cxnSpMkLst>
        </pc:cxn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16" creationId="{CFED72FD-F202-45DC-D016-333FD145F37A}"/>
          </ac:cxnSpMkLst>
        </pc:cxn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22" creationId="{892FF7B9-B448-B8EC-993A-DBD96150C5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7D21-44FE-0F42-47A3-7313D0A0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0856E7-C0D2-8EF4-8B0E-68FEEC0BD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ACA1E-05F8-8D63-861D-5CEE39B7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5CBBD-10BC-DC11-64C6-399F48B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CB8691-E1F2-B001-CAE0-7704216C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14E4F-1AEF-3962-65E9-66DCDBC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58043E-0178-A895-4990-B2466F3B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3D7019-6D0B-A62E-8190-6D9FD49E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5E97CA-5EE1-1811-8F72-AB8DF37E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520357-6719-A04F-CD07-03A076F9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ADC0F02-5D5E-92C8-CFE9-F8D343997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3B17BA-589B-B1B4-17C1-A3FE6FD9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591EB-5F48-440F-3AD7-9B8D871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7E6527-B70E-CE84-E894-4F925AC8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62CEC3-EFB1-718C-A28F-82F2E7B6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DAE61-6549-7375-B92B-38A7D8CF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508BA5-486F-9420-949E-BF83A0B1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2A915-3613-4FDD-2579-202EDF99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FDCF64-084A-02BC-7BE7-E4069A2E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FA7481-9964-EF87-3BE5-381D6D3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B3447-F267-1F54-CFC4-C4C8E7D3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A0E761-85B1-9515-76DE-BD06ECBD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B8C852-4069-7494-740D-E8AD9BA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366492-CD64-96DD-3BF7-51222CFE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111032-DF70-4F48-F89D-62FEAFC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7CD57-95DA-6172-6AED-5C24275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558635-D18F-641C-0F75-9255FA2A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E31F3A-E82B-9E9D-A7A5-C3C7CB6D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75DFAC-8080-B186-A468-7D6201CC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0825F2-27BC-00D2-ECAD-895ECDF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2A670F-761D-2575-1377-B8AA481E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14F96-2D0B-CFCD-8391-0D81ADC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C2C29A-18D9-78E8-23B0-E094E2EF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BEB731-913D-62A2-A173-2F0B1D93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3F91C-62D8-CF60-3D43-6EACAE54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788F7D-CB64-EF57-738A-3892766A6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197027-EAD8-027B-B2A0-16A1DDF3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78AD557-0D91-9B47-850F-5CEE0838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84B10A-2C06-718E-F828-7B29306D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30D9B-DD43-9CFD-93C9-CD38D016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287B053-02D8-E90A-C170-D6ABE29B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461AF8C-D2BF-6308-6FBC-8B716103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3419F8-D076-B62A-9C37-22A2FD8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5E2D14D-14D9-2CB9-FC88-0FDB901E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EFC5C8-B409-5982-9767-E9172967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A35938-AEC2-8639-C76E-B5ADDA2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AC55E-8302-0F2C-7298-8B62AC11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340315-AEC8-B688-2F3E-99FCC230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B91107-B776-552A-21D9-B55FBF30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ECCE6F-48EB-B0CA-881E-0DE3C38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6D114F-D54E-8B5A-8732-D878F131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7ED593-71B0-5745-0864-E54E54C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051E-0243-236E-064A-4614B34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1F40F0-8F55-6483-07D5-31599246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EF4E25-C50D-9CBB-A667-435AD9A6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D5738A-6042-6A2A-465D-453D1307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917C49-2F44-0FB5-632A-E4E6C7D1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344D7A-26D8-E601-AB65-8D6D9D98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8ED403-248C-C916-2279-B8C7EBB4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4001C-3382-4029-F3E4-F73CC14F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3514D2-3227-787C-945E-2AB12F3D7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FDEB16-D948-0C7E-2A92-AE84B857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B52F9-B369-DF57-1192-9880206ED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8" y="2585708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519742" y="2708652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24" y="2585708"/>
            <a:ext cx="1819388" cy="156363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B97E210-DFB4-22BC-A8E1-ADEF4E04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005" y="4695013"/>
            <a:ext cx="1328810" cy="105079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70121BD-A846-A074-4C25-1A8E9DA83C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7" t="32922"/>
          <a:stretch/>
        </p:blipFill>
        <p:spPr>
          <a:xfrm>
            <a:off x="3167968" y="5469015"/>
            <a:ext cx="1136731" cy="75148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D156BD5-C6EB-21F1-CADD-585605B60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776"/>
          <a:stretch/>
        </p:blipFill>
        <p:spPr>
          <a:xfrm>
            <a:off x="4855318" y="4675752"/>
            <a:ext cx="1810894" cy="162545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201" b="7863"/>
          <a:stretch/>
        </p:blipFill>
        <p:spPr>
          <a:xfrm>
            <a:off x="7182400" y="2708652"/>
            <a:ext cx="1819389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389" b="6439"/>
          <a:stretch/>
        </p:blipFill>
        <p:spPr>
          <a:xfrm>
            <a:off x="9533093" y="2854986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169047" y="258570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Sketch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519740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836C81B-C14E-EEC8-8AFB-6B6956909C95}"/>
              </a:ext>
            </a:extLst>
          </p:cNvPr>
          <p:cNvSpPr txBox="1"/>
          <p:nvPr/>
        </p:nvSpPr>
        <p:spPr>
          <a:xfrm>
            <a:off x="4855316" y="4675752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FE175A5-C152-B922-2841-18243D1D28B3}"/>
              </a:ext>
            </a:extLst>
          </p:cNvPr>
          <p:cNvSpPr txBox="1"/>
          <p:nvPr/>
        </p:nvSpPr>
        <p:spPr>
          <a:xfrm>
            <a:off x="2477903" y="4695013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sketches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846823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Modify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190894" y="2585706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Transform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546220" y="257798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Combine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1987607" y="3183110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33063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67525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jl: rechts 31">
            <a:extLst>
              <a:ext uri="{FF2B5EF4-FFF2-40B4-BE49-F238E27FC236}">
                <a16:creationId xmlns:a16="http://schemas.microsoft.com/office/drawing/2014/main" id="{ECD9C1E1-1D29-3FD6-FE3E-7C1D291D3F56}"/>
              </a:ext>
            </a:extLst>
          </p:cNvPr>
          <p:cNvSpPr/>
          <p:nvPr/>
        </p:nvSpPr>
        <p:spPr>
          <a:xfrm rot="16200000">
            <a:off x="5510503" y="4160889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jl: rechts 32">
            <a:extLst>
              <a:ext uri="{FF2B5EF4-FFF2-40B4-BE49-F238E27FC236}">
                <a16:creationId xmlns:a16="http://schemas.microsoft.com/office/drawing/2014/main" id="{C6DA0C47-9771-865A-2CAE-1AFD7130DF23}"/>
              </a:ext>
            </a:extLst>
          </p:cNvPr>
          <p:cNvSpPr/>
          <p:nvPr/>
        </p:nvSpPr>
        <p:spPr>
          <a:xfrm rot="16200000">
            <a:off x="3160284" y="4176290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010831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4785166" y="497550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latin typeface="Consolas" panose="020B0609020204030204" pitchFamily="49" charset="0"/>
                </a:rPr>
                <a:t>Find features</a:t>
              </a:r>
              <a:endParaRPr lang="en-US" sz="1200"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3E28C46D-A3F6-7FFD-F27E-0A1C1001932A}"/>
              </a:ext>
            </a:extLst>
          </p:cNvPr>
          <p:cNvSpPr/>
          <p:nvPr/>
        </p:nvSpPr>
        <p:spPr>
          <a:xfrm rot="5400000">
            <a:off x="5437041" y="2092078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>
            <a:off x="6818611" y="4149344"/>
            <a:ext cx="1499686" cy="803407"/>
          </a:xfrm>
          <a:prstGeom prst="bentUpArrow">
            <a:avLst>
              <a:gd name="adj1" fmla="val 32652"/>
              <a:gd name="adj2" fmla="val 25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F0675C-0A05-E6E7-D76A-E4FCE1A8C5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8410" y="774549"/>
            <a:ext cx="1810894" cy="1255150"/>
          </a:xfrm>
          <a:prstGeom prst="rect">
            <a:avLst/>
          </a:prstGeom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48475E97-8D4B-22F1-2B30-853188155FDD}"/>
              </a:ext>
            </a:extLst>
          </p:cNvPr>
          <p:cNvSpPr txBox="1"/>
          <p:nvPr/>
        </p:nvSpPr>
        <p:spPr>
          <a:xfrm>
            <a:off x="2508409" y="50568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3d wire/face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178946" y="2066984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>
            <a:extLst>
              <a:ext uri="{FF2B5EF4-FFF2-40B4-BE49-F238E27FC236}">
                <a16:creationId xmlns:a16="http://schemas.microsoft.com/office/drawing/2014/main" id="{3D4679A5-1425-BCD0-9C89-C987D48F4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09" y="1403903"/>
            <a:ext cx="722299" cy="489568"/>
          </a:xfrm>
          <a:prstGeom prst="rect">
            <a:avLst/>
          </a:prstGeom>
        </p:spPr>
      </p:pic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DCDC93B-E2C9-8339-6517-FCCD2BB1AC2F}"/>
              </a:ext>
            </a:extLst>
          </p:cNvPr>
          <p:cNvSpPr/>
          <p:nvPr/>
        </p:nvSpPr>
        <p:spPr>
          <a:xfrm>
            <a:off x="1972458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7">
            <a:extLst>
              <a:ext uri="{FF2B5EF4-FFF2-40B4-BE49-F238E27FC236}">
                <a16:creationId xmlns:a16="http://schemas.microsoft.com/office/drawing/2014/main" id="{A74110F2-3604-4886-76E9-09D0F2620BE6}"/>
              </a:ext>
            </a:extLst>
          </p:cNvPr>
          <p:cNvSpPr txBox="1"/>
          <p:nvPr/>
        </p:nvSpPr>
        <p:spPr>
          <a:xfrm>
            <a:off x="1972458" y="20682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.fuse()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EE0FAA08-6097-2EA9-19FA-52100A2E390D}"/>
              </a:ext>
            </a:extLst>
          </p:cNvPr>
          <p:cNvSpPr/>
          <p:nvPr/>
        </p:nvSpPr>
        <p:spPr>
          <a:xfrm>
            <a:off x="3220687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2592282-206E-CF7D-B3F2-942FEB2F8DFD}"/>
              </a:ext>
            </a:extLst>
          </p:cNvPr>
          <p:cNvSpPr txBox="1"/>
          <p:nvPr/>
        </p:nvSpPr>
        <p:spPr>
          <a:xfrm>
            <a:off x="3220687" y="20682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.cut()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3A363C16-7F6E-8FF9-AEDA-7E9EBA076223}"/>
              </a:ext>
            </a:extLst>
          </p:cNvPr>
          <p:cNvSpPr/>
          <p:nvPr/>
        </p:nvSpPr>
        <p:spPr>
          <a:xfrm>
            <a:off x="4657601" y="128369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767DB34-FE6D-F36A-FE85-ABA51AAA4DA4}"/>
              </a:ext>
            </a:extLst>
          </p:cNvPr>
          <p:cNvSpPr txBox="1"/>
          <p:nvPr/>
        </p:nvSpPr>
        <p:spPr>
          <a:xfrm>
            <a:off x="4467940" y="2042707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.intersect()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07C21530-407F-5D52-A40F-A4004FEA315B}"/>
              </a:ext>
            </a:extLst>
          </p:cNvPr>
          <p:cNvSpPr/>
          <p:nvPr/>
        </p:nvSpPr>
        <p:spPr>
          <a:xfrm>
            <a:off x="6100890" y="128454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DD1601F4-77BD-FE0B-A670-AF99FB84112D}"/>
              </a:ext>
            </a:extLst>
          </p:cNvPr>
          <p:cNvSpPr txBox="1"/>
          <p:nvPr/>
        </p:nvSpPr>
        <p:spPr>
          <a:xfrm>
            <a:off x="5911229" y="2043557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makeCompound()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7EDDAD1-6599-90E0-5147-ED8E9052F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4287">
            <a:off x="6038547" y="1437598"/>
            <a:ext cx="846982" cy="44514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665E9E6-2C9D-6D38-DD47-2498BE00C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04" y="1453797"/>
            <a:ext cx="630064" cy="44783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3A7CCE9-61E8-B579-7F78-B2D5F04D4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60" y="1453797"/>
            <a:ext cx="694397" cy="4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9D2431A-46D2-217C-FBA8-AFF42CEA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54" y="0"/>
            <a:ext cx="9123479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DAA1FB7-FC58-2650-37EE-934BE069B318}"/>
              </a:ext>
            </a:extLst>
          </p:cNvPr>
          <p:cNvSpPr txBox="1"/>
          <p:nvPr/>
        </p:nvSpPr>
        <p:spPr>
          <a:xfrm>
            <a:off x="436639" y="15965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Select input file</a:t>
            </a:r>
            <a:endParaRPr lang="en-US">
              <a:solidFill>
                <a:srgbClr val="5F8FA3"/>
              </a:solidFill>
            </a:endParaRP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720E6EE-7CE5-2608-835D-06BC6DD7F493}"/>
              </a:ext>
            </a:extLst>
          </p:cNvPr>
          <p:cNvCxnSpPr>
            <a:cxnSpLocks/>
          </p:cNvCxnSpPr>
          <p:nvPr/>
        </p:nvCxnSpPr>
        <p:spPr>
          <a:xfrm>
            <a:off x="2223079" y="344324"/>
            <a:ext cx="477519" cy="0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EA10548A-4CBB-6344-7DA5-6E7A14702C8C}"/>
              </a:ext>
            </a:extLst>
          </p:cNvPr>
          <p:cNvCxnSpPr/>
          <p:nvPr/>
        </p:nvCxnSpPr>
        <p:spPr>
          <a:xfrm>
            <a:off x="2223080" y="746980"/>
            <a:ext cx="477519" cy="0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25AD1AD-09F7-96E6-CE77-1EFBDE3860D4}"/>
              </a:ext>
            </a:extLst>
          </p:cNvPr>
          <p:cNvSpPr txBox="1"/>
          <p:nvPr/>
        </p:nvSpPr>
        <p:spPr>
          <a:xfrm>
            <a:off x="436639" y="571940"/>
            <a:ext cx="1815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Choose displayed</a:t>
            </a:r>
          </a:p>
          <a:p>
            <a:r>
              <a:rPr lang="nl-NL">
                <a:solidFill>
                  <a:srgbClr val="5F8FA3"/>
                </a:solidFill>
              </a:rPr>
              <a:t>shapes</a:t>
            </a:r>
            <a:endParaRPr lang="en-US">
              <a:solidFill>
                <a:srgbClr val="5F8FA3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F39FAA0-CC54-53DD-4BCB-508E30084A35}"/>
              </a:ext>
            </a:extLst>
          </p:cNvPr>
          <p:cNvSpPr txBox="1"/>
          <p:nvPr/>
        </p:nvSpPr>
        <p:spPr>
          <a:xfrm>
            <a:off x="1362612" y="118395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 JSON</a:t>
            </a:r>
            <a:endParaRPr lang="en-US">
              <a:solidFill>
                <a:srgbClr val="5F8FA3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8495B94-DCFC-166C-A4C8-6930A9F0F42F}"/>
              </a:ext>
            </a:extLst>
          </p:cNvPr>
          <p:cNvSpPr txBox="1"/>
          <p:nvPr/>
        </p:nvSpPr>
        <p:spPr>
          <a:xfrm>
            <a:off x="1406160" y="148580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STL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D0D15B2-26AC-F4A5-E787-58CB9C4028A8}"/>
              </a:ext>
            </a:extLst>
          </p:cNvPr>
          <p:cNvSpPr txBox="1"/>
          <p:nvPr/>
        </p:nvSpPr>
        <p:spPr>
          <a:xfrm>
            <a:off x="1397211" y="180915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STEP</a:t>
            </a:r>
            <a:endParaRPr lang="en-US">
              <a:solidFill>
                <a:srgbClr val="5F8FA3"/>
              </a:solidFill>
            </a:endParaRP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AE44F676-729A-38D9-5FDD-0E99ABB68F4B}"/>
              </a:ext>
            </a:extLst>
          </p:cNvPr>
          <p:cNvCxnSpPr>
            <a:cxnSpLocks/>
          </p:cNvCxnSpPr>
          <p:nvPr/>
        </p:nvCxnSpPr>
        <p:spPr>
          <a:xfrm flipV="1">
            <a:off x="2100328" y="1126156"/>
            <a:ext cx="908014" cy="242464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FED72FD-F202-45DC-D016-333FD145F37A}"/>
              </a:ext>
            </a:extLst>
          </p:cNvPr>
          <p:cNvCxnSpPr>
            <a:cxnSpLocks/>
          </p:cNvCxnSpPr>
          <p:nvPr/>
        </p:nvCxnSpPr>
        <p:spPr>
          <a:xfrm>
            <a:off x="2078435" y="1670473"/>
            <a:ext cx="929907" cy="0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D300D0DC-58CA-79AE-EB67-F845C89B570C}"/>
              </a:ext>
            </a:extLst>
          </p:cNvPr>
          <p:cNvSpPr txBox="1"/>
          <p:nvPr/>
        </p:nvSpPr>
        <p:spPr>
          <a:xfrm>
            <a:off x="460524" y="14398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Export</a:t>
            </a:r>
            <a:endParaRPr lang="en-US">
              <a:solidFill>
                <a:srgbClr val="5F8FA3"/>
              </a:solidFill>
            </a:endParaRP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892FF7B9-B448-B8EC-993A-DBD96150C58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29115" y="1993825"/>
            <a:ext cx="979227" cy="184666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80CF3E54-E6DF-7BB6-21F0-6D56B681EFF7}"/>
              </a:ext>
            </a:extLst>
          </p:cNvPr>
          <p:cNvSpPr txBox="1"/>
          <p:nvPr/>
        </p:nvSpPr>
        <p:spPr>
          <a:xfrm>
            <a:off x="9456303" y="5506592"/>
            <a:ext cx="22595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Choose view direction</a:t>
            </a:r>
            <a:endParaRPr lang="en-US">
              <a:solidFill>
                <a:srgbClr val="5F8FA3"/>
              </a:solidFill>
            </a:endParaRPr>
          </a:p>
        </p:txBody>
      </p:sp>
      <p:grpSp>
        <p:nvGrpSpPr>
          <p:cNvPr id="32" name="Groep 31">
            <a:extLst>
              <a:ext uri="{FF2B5EF4-FFF2-40B4-BE49-F238E27FC236}">
                <a16:creationId xmlns:a16="http://schemas.microsoft.com/office/drawing/2014/main" id="{1701D6B3-51F1-1DC4-0F14-98299F7AEDA1}"/>
              </a:ext>
            </a:extLst>
          </p:cNvPr>
          <p:cNvGrpSpPr/>
          <p:nvPr/>
        </p:nvGrpSpPr>
        <p:grpSpPr>
          <a:xfrm>
            <a:off x="436639" y="3161701"/>
            <a:ext cx="558852" cy="1077424"/>
            <a:chOff x="471146" y="3197643"/>
            <a:chExt cx="558852" cy="1077424"/>
          </a:xfrm>
        </p:grpSpPr>
        <p:sp>
          <p:nvSpPr>
            <p:cNvPr id="31" name="Gedeeltelijke cirkel 29">
              <a:extLst>
                <a:ext uri="{FF2B5EF4-FFF2-40B4-BE49-F238E27FC236}">
                  <a16:creationId xmlns:a16="http://schemas.microsoft.com/office/drawing/2014/main" id="{B5DEE7DD-8416-130F-D676-934CA6A6EF17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solidFill>
              <a:srgbClr val="5F8FA3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Gedeeltelijke cirkel 29">
              <a:extLst>
                <a:ext uri="{FF2B5EF4-FFF2-40B4-BE49-F238E27FC236}">
                  <a16:creationId xmlns:a16="http://schemas.microsoft.com/office/drawing/2014/main" id="{CBC3E34A-6E98-5628-8ECB-EC3E9DCFD978}"/>
                </a:ext>
              </a:extLst>
            </p:cNvPr>
            <p:cNvSpPr/>
            <p:nvPr/>
          </p:nvSpPr>
          <p:spPr>
            <a:xfrm flipH="1">
              <a:off x="768066" y="3197643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Stroomdiagram: Uitstel 26">
              <a:extLst>
                <a:ext uri="{FF2B5EF4-FFF2-40B4-BE49-F238E27FC236}">
                  <a16:creationId xmlns:a16="http://schemas.microsoft.com/office/drawing/2014/main" id="{1C84EDA7-8B2D-3900-B9D0-CE674F028A14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hoek: afgeronde hoeken 27">
              <a:extLst>
                <a:ext uri="{FF2B5EF4-FFF2-40B4-BE49-F238E27FC236}">
                  <a16:creationId xmlns:a16="http://schemas.microsoft.com/office/drawing/2014/main" id="{11C4322D-80D6-6F3D-4225-CCFABE732EA4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F79F232F-0A35-EBF8-E9E0-0C68CFA6E824}"/>
              </a:ext>
            </a:extLst>
          </p:cNvPr>
          <p:cNvGrpSpPr/>
          <p:nvPr/>
        </p:nvGrpSpPr>
        <p:grpSpPr>
          <a:xfrm>
            <a:off x="1162550" y="3161701"/>
            <a:ext cx="558852" cy="1077424"/>
            <a:chOff x="471146" y="3197643"/>
            <a:chExt cx="558852" cy="1077424"/>
          </a:xfrm>
        </p:grpSpPr>
        <p:sp>
          <p:nvSpPr>
            <p:cNvPr id="44" name="Gedeeltelijke cirkel 29">
              <a:extLst>
                <a:ext uri="{FF2B5EF4-FFF2-40B4-BE49-F238E27FC236}">
                  <a16:creationId xmlns:a16="http://schemas.microsoft.com/office/drawing/2014/main" id="{39FE2B01-31BF-2536-9E88-1589DB4AEF05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Gedeeltelijke cirkel 29">
              <a:extLst>
                <a:ext uri="{FF2B5EF4-FFF2-40B4-BE49-F238E27FC236}">
                  <a16:creationId xmlns:a16="http://schemas.microsoft.com/office/drawing/2014/main" id="{F09AB5CA-2FB2-492D-5FD6-AF15FED1073F}"/>
                </a:ext>
              </a:extLst>
            </p:cNvPr>
            <p:cNvSpPr/>
            <p:nvPr/>
          </p:nvSpPr>
          <p:spPr>
            <a:xfrm flipH="1">
              <a:off x="768066" y="3197643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Stroomdiagram: Uitstel 45">
              <a:extLst>
                <a:ext uri="{FF2B5EF4-FFF2-40B4-BE49-F238E27FC236}">
                  <a16:creationId xmlns:a16="http://schemas.microsoft.com/office/drawing/2014/main" id="{2C202BB6-AE69-0D62-B44A-95F867421E38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hoek: afgeronde hoeken 46">
              <a:extLst>
                <a:ext uri="{FF2B5EF4-FFF2-40B4-BE49-F238E27FC236}">
                  <a16:creationId xmlns:a16="http://schemas.microsoft.com/office/drawing/2014/main" id="{690B7C5E-B896-060F-FF23-F84E7F1D33F8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rgbClr val="5F8FA3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FC044934-A4E8-28DB-46EE-B706578BB030}"/>
              </a:ext>
            </a:extLst>
          </p:cNvPr>
          <p:cNvGrpSpPr/>
          <p:nvPr/>
        </p:nvGrpSpPr>
        <p:grpSpPr>
          <a:xfrm>
            <a:off x="1858769" y="3161701"/>
            <a:ext cx="558852" cy="1077424"/>
            <a:chOff x="471146" y="3197643"/>
            <a:chExt cx="558852" cy="1077424"/>
          </a:xfrm>
        </p:grpSpPr>
        <p:sp>
          <p:nvSpPr>
            <p:cNvPr id="49" name="Gedeeltelijke cirkel 29">
              <a:extLst>
                <a:ext uri="{FF2B5EF4-FFF2-40B4-BE49-F238E27FC236}">
                  <a16:creationId xmlns:a16="http://schemas.microsoft.com/office/drawing/2014/main" id="{83128EEC-E8C5-8A08-02CA-10C03CEA5C0C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Gedeeltelijke cirkel 29">
              <a:extLst>
                <a:ext uri="{FF2B5EF4-FFF2-40B4-BE49-F238E27FC236}">
                  <a16:creationId xmlns:a16="http://schemas.microsoft.com/office/drawing/2014/main" id="{DFA7D72D-58C7-19FA-3601-E40D553F8C9C}"/>
                </a:ext>
              </a:extLst>
            </p:cNvPr>
            <p:cNvSpPr/>
            <p:nvPr/>
          </p:nvSpPr>
          <p:spPr>
            <a:xfrm flipH="1">
              <a:off x="768066" y="3197643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solidFill>
              <a:srgbClr val="5F8FA3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Stroomdiagram: Uitstel 50">
              <a:extLst>
                <a:ext uri="{FF2B5EF4-FFF2-40B4-BE49-F238E27FC236}">
                  <a16:creationId xmlns:a16="http://schemas.microsoft.com/office/drawing/2014/main" id="{461A95D2-FC73-C3E1-5179-145D1D30BF3F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hoek: afgeronde hoeken 51">
              <a:extLst>
                <a:ext uri="{FF2B5EF4-FFF2-40B4-BE49-F238E27FC236}">
                  <a16:creationId xmlns:a16="http://schemas.microsoft.com/office/drawing/2014/main" id="{FDAD0163-30A1-E818-5FE7-025D867B837C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kstvak 52">
            <a:extLst>
              <a:ext uri="{FF2B5EF4-FFF2-40B4-BE49-F238E27FC236}">
                <a16:creationId xmlns:a16="http://schemas.microsoft.com/office/drawing/2014/main" id="{B8F8B853-386E-0A05-2867-1758D8F754F6}"/>
              </a:ext>
            </a:extLst>
          </p:cNvPr>
          <p:cNvSpPr txBox="1"/>
          <p:nvPr/>
        </p:nvSpPr>
        <p:spPr>
          <a:xfrm>
            <a:off x="297976" y="428201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Rotate</a:t>
            </a:r>
            <a:endParaRPr lang="en-US">
              <a:solidFill>
                <a:srgbClr val="5F8FA3"/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C3CB904E-55A4-3956-27C8-370969AC12EF}"/>
              </a:ext>
            </a:extLst>
          </p:cNvPr>
          <p:cNvSpPr txBox="1"/>
          <p:nvPr/>
        </p:nvSpPr>
        <p:spPr>
          <a:xfrm>
            <a:off x="1085868" y="4288135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Zoom</a:t>
            </a:r>
            <a:endParaRPr lang="en-US">
              <a:solidFill>
                <a:srgbClr val="5F8FA3"/>
              </a:solidFill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CEA43A19-8480-F9C5-A8A0-26790E3D2B05}"/>
              </a:ext>
            </a:extLst>
          </p:cNvPr>
          <p:cNvSpPr txBox="1"/>
          <p:nvPr/>
        </p:nvSpPr>
        <p:spPr>
          <a:xfrm>
            <a:off x="1832041" y="4282014"/>
            <a:ext cx="53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Pan</a:t>
            </a:r>
            <a:endParaRPr lang="en-US">
              <a:solidFill>
                <a:srgbClr val="5F8F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7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9D2431A-46D2-217C-FBA8-AFF42CEA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54" y="0"/>
            <a:ext cx="9123479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DAA1FB7-FC58-2650-37EE-934BE069B318}"/>
              </a:ext>
            </a:extLst>
          </p:cNvPr>
          <p:cNvSpPr txBox="1"/>
          <p:nvPr/>
        </p:nvSpPr>
        <p:spPr>
          <a:xfrm>
            <a:off x="436639" y="15965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Select input file</a:t>
            </a:r>
            <a:endParaRPr lang="en-US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720E6EE-7CE5-2608-835D-06BC6DD7F493}"/>
              </a:ext>
            </a:extLst>
          </p:cNvPr>
          <p:cNvCxnSpPr>
            <a:cxnSpLocks/>
          </p:cNvCxnSpPr>
          <p:nvPr/>
        </p:nvCxnSpPr>
        <p:spPr>
          <a:xfrm>
            <a:off x="2223079" y="344324"/>
            <a:ext cx="4775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EA10548A-4CBB-6344-7DA5-6E7A14702C8C}"/>
              </a:ext>
            </a:extLst>
          </p:cNvPr>
          <p:cNvCxnSpPr/>
          <p:nvPr/>
        </p:nvCxnSpPr>
        <p:spPr>
          <a:xfrm>
            <a:off x="2223080" y="746980"/>
            <a:ext cx="4775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25AD1AD-09F7-96E6-CE77-1EFBDE3860D4}"/>
              </a:ext>
            </a:extLst>
          </p:cNvPr>
          <p:cNvSpPr txBox="1"/>
          <p:nvPr/>
        </p:nvSpPr>
        <p:spPr>
          <a:xfrm>
            <a:off x="436639" y="571940"/>
            <a:ext cx="1815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Choose displayed</a:t>
            </a:r>
          </a:p>
          <a:p>
            <a:r>
              <a:rPr lang="nl-NL"/>
              <a:t>shapes</a:t>
            </a:r>
            <a:endParaRPr lang="en-US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F39FAA0-CC54-53DD-4BCB-508E30084A35}"/>
              </a:ext>
            </a:extLst>
          </p:cNvPr>
          <p:cNvSpPr txBox="1"/>
          <p:nvPr/>
        </p:nvSpPr>
        <p:spPr>
          <a:xfrm>
            <a:off x="1362612" y="118395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 JSON</a:t>
            </a:r>
            <a:endParaRPr lang="en-US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8495B94-DCFC-166C-A4C8-6930A9F0F42F}"/>
              </a:ext>
            </a:extLst>
          </p:cNvPr>
          <p:cNvSpPr txBox="1"/>
          <p:nvPr/>
        </p:nvSpPr>
        <p:spPr>
          <a:xfrm>
            <a:off x="1406160" y="148580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STL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D0D15B2-26AC-F4A5-E787-58CB9C4028A8}"/>
              </a:ext>
            </a:extLst>
          </p:cNvPr>
          <p:cNvSpPr txBox="1"/>
          <p:nvPr/>
        </p:nvSpPr>
        <p:spPr>
          <a:xfrm>
            <a:off x="1397211" y="180915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STEP</a:t>
            </a:r>
            <a:endParaRPr lang="en-US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AE44F676-729A-38D9-5FDD-0E99ABB68F4B}"/>
              </a:ext>
            </a:extLst>
          </p:cNvPr>
          <p:cNvCxnSpPr>
            <a:cxnSpLocks/>
          </p:cNvCxnSpPr>
          <p:nvPr/>
        </p:nvCxnSpPr>
        <p:spPr>
          <a:xfrm flipV="1">
            <a:off x="2100328" y="1126156"/>
            <a:ext cx="908014" cy="24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FED72FD-F202-45DC-D016-333FD145F37A}"/>
              </a:ext>
            </a:extLst>
          </p:cNvPr>
          <p:cNvCxnSpPr>
            <a:cxnSpLocks/>
          </p:cNvCxnSpPr>
          <p:nvPr/>
        </p:nvCxnSpPr>
        <p:spPr>
          <a:xfrm>
            <a:off x="2078435" y="1670473"/>
            <a:ext cx="9299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D300D0DC-58CA-79AE-EB67-F845C89B570C}"/>
              </a:ext>
            </a:extLst>
          </p:cNvPr>
          <p:cNvSpPr txBox="1"/>
          <p:nvPr/>
        </p:nvSpPr>
        <p:spPr>
          <a:xfrm>
            <a:off x="460524" y="14398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Export</a:t>
            </a:r>
            <a:endParaRPr lang="en-US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892FF7B9-B448-B8EC-993A-DBD96150C58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29115" y="1993825"/>
            <a:ext cx="979227" cy="184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80CF3E54-E6DF-7BB6-21F0-6D56B681EFF7}"/>
              </a:ext>
            </a:extLst>
          </p:cNvPr>
          <p:cNvSpPr txBox="1"/>
          <p:nvPr/>
        </p:nvSpPr>
        <p:spPr>
          <a:xfrm>
            <a:off x="9456303" y="5506592"/>
            <a:ext cx="22595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/>
              <a:t>Choose view direction</a:t>
            </a:r>
            <a:endParaRPr lang="en-US"/>
          </a:p>
        </p:txBody>
      </p:sp>
      <p:grpSp>
        <p:nvGrpSpPr>
          <p:cNvPr id="32" name="Groep 31">
            <a:extLst>
              <a:ext uri="{FF2B5EF4-FFF2-40B4-BE49-F238E27FC236}">
                <a16:creationId xmlns:a16="http://schemas.microsoft.com/office/drawing/2014/main" id="{1701D6B3-51F1-1DC4-0F14-98299F7AEDA1}"/>
              </a:ext>
            </a:extLst>
          </p:cNvPr>
          <p:cNvGrpSpPr/>
          <p:nvPr/>
        </p:nvGrpSpPr>
        <p:grpSpPr>
          <a:xfrm>
            <a:off x="436639" y="3165278"/>
            <a:ext cx="558852" cy="1073847"/>
            <a:chOff x="471146" y="3201220"/>
            <a:chExt cx="558852" cy="1073847"/>
          </a:xfrm>
        </p:grpSpPr>
        <p:sp>
          <p:nvSpPr>
            <p:cNvPr id="31" name="Gedeeltelijke cirkel 29">
              <a:extLst>
                <a:ext uri="{FF2B5EF4-FFF2-40B4-BE49-F238E27FC236}">
                  <a16:creationId xmlns:a16="http://schemas.microsoft.com/office/drawing/2014/main" id="{B5DEE7DD-8416-130F-D676-934CA6A6EF17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solidFill>
              <a:srgbClr val="5F8FA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Gedeeltelijke cirkel 29">
              <a:extLst>
                <a:ext uri="{FF2B5EF4-FFF2-40B4-BE49-F238E27FC236}">
                  <a16:creationId xmlns:a16="http://schemas.microsoft.com/office/drawing/2014/main" id="{CBC3E34A-6E98-5628-8ECB-EC3E9DCFD978}"/>
                </a:ext>
              </a:extLst>
            </p:cNvPr>
            <p:cNvSpPr/>
            <p:nvPr/>
          </p:nvSpPr>
          <p:spPr>
            <a:xfrm flipH="1">
              <a:off x="768066" y="3202192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Stroomdiagram: Uitstel 26">
              <a:extLst>
                <a:ext uri="{FF2B5EF4-FFF2-40B4-BE49-F238E27FC236}">
                  <a16:creationId xmlns:a16="http://schemas.microsoft.com/office/drawing/2014/main" id="{1C84EDA7-8B2D-3900-B9D0-CE674F028A14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hoek: afgeronde hoeken 27">
              <a:extLst>
                <a:ext uri="{FF2B5EF4-FFF2-40B4-BE49-F238E27FC236}">
                  <a16:creationId xmlns:a16="http://schemas.microsoft.com/office/drawing/2014/main" id="{11C4322D-80D6-6F3D-4225-CCFABE732EA4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F79F232F-0A35-EBF8-E9E0-0C68CFA6E824}"/>
              </a:ext>
            </a:extLst>
          </p:cNvPr>
          <p:cNvGrpSpPr/>
          <p:nvPr/>
        </p:nvGrpSpPr>
        <p:grpSpPr>
          <a:xfrm>
            <a:off x="1162550" y="3165278"/>
            <a:ext cx="558852" cy="1073847"/>
            <a:chOff x="471146" y="3201220"/>
            <a:chExt cx="558852" cy="1073847"/>
          </a:xfrm>
        </p:grpSpPr>
        <p:sp>
          <p:nvSpPr>
            <p:cNvPr id="44" name="Gedeeltelijke cirkel 29">
              <a:extLst>
                <a:ext uri="{FF2B5EF4-FFF2-40B4-BE49-F238E27FC236}">
                  <a16:creationId xmlns:a16="http://schemas.microsoft.com/office/drawing/2014/main" id="{39FE2B01-31BF-2536-9E88-1589DB4AEF05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Gedeeltelijke cirkel 29">
              <a:extLst>
                <a:ext uri="{FF2B5EF4-FFF2-40B4-BE49-F238E27FC236}">
                  <a16:creationId xmlns:a16="http://schemas.microsoft.com/office/drawing/2014/main" id="{F09AB5CA-2FB2-492D-5FD6-AF15FED1073F}"/>
                </a:ext>
              </a:extLst>
            </p:cNvPr>
            <p:cNvSpPr/>
            <p:nvPr/>
          </p:nvSpPr>
          <p:spPr>
            <a:xfrm flipH="1">
              <a:off x="768066" y="3202192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Stroomdiagram: Uitstel 45">
              <a:extLst>
                <a:ext uri="{FF2B5EF4-FFF2-40B4-BE49-F238E27FC236}">
                  <a16:creationId xmlns:a16="http://schemas.microsoft.com/office/drawing/2014/main" id="{2C202BB6-AE69-0D62-B44A-95F867421E38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hoek: afgeronde hoeken 46">
              <a:extLst>
                <a:ext uri="{FF2B5EF4-FFF2-40B4-BE49-F238E27FC236}">
                  <a16:creationId xmlns:a16="http://schemas.microsoft.com/office/drawing/2014/main" id="{690B7C5E-B896-060F-FF23-F84E7F1D33F8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rgbClr val="5F8FA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FC044934-A4E8-28DB-46EE-B706578BB030}"/>
              </a:ext>
            </a:extLst>
          </p:cNvPr>
          <p:cNvGrpSpPr/>
          <p:nvPr/>
        </p:nvGrpSpPr>
        <p:grpSpPr>
          <a:xfrm>
            <a:off x="1858769" y="3165278"/>
            <a:ext cx="558852" cy="1073847"/>
            <a:chOff x="471146" y="3201220"/>
            <a:chExt cx="558852" cy="1073847"/>
          </a:xfrm>
        </p:grpSpPr>
        <p:sp>
          <p:nvSpPr>
            <p:cNvPr id="49" name="Gedeeltelijke cirkel 29">
              <a:extLst>
                <a:ext uri="{FF2B5EF4-FFF2-40B4-BE49-F238E27FC236}">
                  <a16:creationId xmlns:a16="http://schemas.microsoft.com/office/drawing/2014/main" id="{83128EEC-E8C5-8A08-02CA-10C03CEA5C0C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Gedeeltelijke cirkel 29">
              <a:extLst>
                <a:ext uri="{FF2B5EF4-FFF2-40B4-BE49-F238E27FC236}">
                  <a16:creationId xmlns:a16="http://schemas.microsoft.com/office/drawing/2014/main" id="{DFA7D72D-58C7-19FA-3601-E40D553F8C9C}"/>
                </a:ext>
              </a:extLst>
            </p:cNvPr>
            <p:cNvSpPr/>
            <p:nvPr/>
          </p:nvSpPr>
          <p:spPr>
            <a:xfrm flipH="1">
              <a:off x="768066" y="3202192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solidFill>
              <a:srgbClr val="5F8FA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Stroomdiagram: Uitstel 50">
              <a:extLst>
                <a:ext uri="{FF2B5EF4-FFF2-40B4-BE49-F238E27FC236}">
                  <a16:creationId xmlns:a16="http://schemas.microsoft.com/office/drawing/2014/main" id="{461A95D2-FC73-C3E1-5179-145D1D30BF3F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hoek: afgeronde hoeken 51">
              <a:extLst>
                <a:ext uri="{FF2B5EF4-FFF2-40B4-BE49-F238E27FC236}">
                  <a16:creationId xmlns:a16="http://schemas.microsoft.com/office/drawing/2014/main" id="{FDAD0163-30A1-E818-5FE7-025D867B837C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kstvak 52">
            <a:extLst>
              <a:ext uri="{FF2B5EF4-FFF2-40B4-BE49-F238E27FC236}">
                <a16:creationId xmlns:a16="http://schemas.microsoft.com/office/drawing/2014/main" id="{B8F8B853-386E-0A05-2867-1758D8F754F6}"/>
              </a:ext>
            </a:extLst>
          </p:cNvPr>
          <p:cNvSpPr txBox="1"/>
          <p:nvPr/>
        </p:nvSpPr>
        <p:spPr>
          <a:xfrm>
            <a:off x="297976" y="428201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Rotate</a:t>
            </a:r>
            <a:endParaRPr lang="en-US"/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C3CB904E-55A4-3956-27C8-370969AC12EF}"/>
              </a:ext>
            </a:extLst>
          </p:cNvPr>
          <p:cNvSpPr txBox="1"/>
          <p:nvPr/>
        </p:nvSpPr>
        <p:spPr>
          <a:xfrm>
            <a:off x="1085868" y="4288135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Zoom</a:t>
            </a:r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CEA43A19-8480-F9C5-A8A0-26790E3D2B05}"/>
              </a:ext>
            </a:extLst>
          </p:cNvPr>
          <p:cNvSpPr txBox="1"/>
          <p:nvPr/>
        </p:nvSpPr>
        <p:spPr>
          <a:xfrm>
            <a:off x="1832041" y="4282014"/>
            <a:ext cx="53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hoek: afgeronde hoeken 60">
            <a:extLst>
              <a:ext uri="{FF2B5EF4-FFF2-40B4-BE49-F238E27FC236}">
                <a16:creationId xmlns:a16="http://schemas.microsoft.com/office/drawing/2014/main" id="{B96C0835-9971-32D7-D974-80B281584D77}"/>
              </a:ext>
            </a:extLst>
          </p:cNvPr>
          <p:cNvSpPr/>
          <p:nvPr/>
        </p:nvSpPr>
        <p:spPr>
          <a:xfrm>
            <a:off x="191728" y="6155344"/>
            <a:ext cx="11441526" cy="652193"/>
          </a:xfrm>
          <a:prstGeom prst="roundRect">
            <a:avLst>
              <a:gd name="adj" fmla="val 18545"/>
            </a:avLst>
          </a:prstGeom>
          <a:solidFill>
            <a:srgbClr val="C5D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63B3D650-7E34-6347-8A04-CF27E14E949B}"/>
              </a:ext>
            </a:extLst>
          </p:cNvPr>
          <p:cNvSpPr/>
          <p:nvPr/>
        </p:nvSpPr>
        <p:spPr>
          <a:xfrm>
            <a:off x="215739" y="2162630"/>
            <a:ext cx="11441526" cy="1832664"/>
          </a:xfrm>
          <a:prstGeom prst="roundRect">
            <a:avLst>
              <a:gd name="adj" fmla="val 9120"/>
            </a:avLst>
          </a:prstGeom>
          <a:solidFill>
            <a:srgbClr val="C5D6DD"/>
          </a:solidFill>
          <a:ln>
            <a:solidFill>
              <a:srgbClr val="30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7" y="2289447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658641" y="2412391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723" y="2289447"/>
            <a:ext cx="1810894" cy="1563638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201" b="7863"/>
          <a:stretch/>
        </p:blipFill>
        <p:spPr>
          <a:xfrm>
            <a:off x="7338252" y="2412391"/>
            <a:ext cx="1802436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89" b="6439"/>
          <a:stretch/>
        </p:blipFill>
        <p:spPr>
          <a:xfrm>
            <a:off x="9671992" y="2558725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307946" y="2289447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Sketch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658639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F9EC600-3EBA-57B2-7911-7B5821536D04}"/>
              </a:ext>
            </a:extLst>
          </p:cNvPr>
          <p:cNvGrpSpPr/>
          <p:nvPr/>
        </p:nvGrpSpPr>
        <p:grpSpPr>
          <a:xfrm>
            <a:off x="4976680" y="88062"/>
            <a:ext cx="1810896" cy="1625455"/>
            <a:chOff x="4855316" y="4675752"/>
            <a:chExt cx="1810896" cy="1625455"/>
          </a:xfrm>
          <a:solidFill>
            <a:srgbClr val="5F8FA3"/>
          </a:solidFill>
        </p:grpSpPr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5D156BD5-C6EB-21F1-CADD-585605B60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776"/>
            <a:stretch/>
          </p:blipFill>
          <p:spPr>
            <a:xfrm>
              <a:off x="4855318" y="4675752"/>
              <a:ext cx="1810894" cy="1625455"/>
            </a:xfrm>
            <a:prstGeom prst="rect">
              <a:avLst/>
            </a:prstGeom>
            <a:grpFill/>
          </p:spPr>
        </p:pic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A836C81B-C14E-EEC8-8AFB-6B6956909C95}"/>
                </a:ext>
              </a:extLst>
            </p:cNvPr>
            <p:cNvSpPr txBox="1"/>
            <p:nvPr/>
          </p:nvSpPr>
          <p:spPr>
            <a:xfrm>
              <a:off x="4855316" y="4675752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shapes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2597C9A4-A509-E4DA-FF74-5F744B6AE523}"/>
              </a:ext>
            </a:extLst>
          </p:cNvPr>
          <p:cNvGrpSpPr/>
          <p:nvPr/>
        </p:nvGrpSpPr>
        <p:grpSpPr>
          <a:xfrm>
            <a:off x="2740533" y="118932"/>
            <a:ext cx="1833694" cy="1525488"/>
            <a:chOff x="2471005" y="4695013"/>
            <a:chExt cx="1833694" cy="1525488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BB97E210-DFB4-22BC-A8E1-ADEF4E04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1005" y="4695013"/>
              <a:ext cx="1328810" cy="1050796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570121BD-A846-A074-4C25-1A8E9DA83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8387" t="32922"/>
            <a:stretch/>
          </p:blipFill>
          <p:spPr>
            <a:xfrm>
              <a:off x="3167968" y="5469015"/>
              <a:ext cx="1136731" cy="751486"/>
            </a:xfrm>
            <a:prstGeom prst="rect">
              <a:avLst/>
            </a:prstGeom>
          </p:spPr>
        </p:pic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8FE175A5-C152-B922-2841-18243D1D28B3}"/>
                </a:ext>
              </a:extLst>
            </p:cNvPr>
            <p:cNvSpPr txBox="1"/>
            <p:nvPr/>
          </p:nvSpPr>
          <p:spPr>
            <a:xfrm>
              <a:off x="2477903" y="4695013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sketches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985722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Modify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329793" y="2289445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685119" y="228172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Combine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2126506" y="2886849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46953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81415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149730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5007044" y="4429014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Find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edges/faces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 flipV="1">
            <a:off x="6919044" y="1451909"/>
            <a:ext cx="1499686" cy="658326"/>
          </a:xfrm>
          <a:prstGeom prst="bentUpArrow">
            <a:avLst>
              <a:gd name="adj1" fmla="val 32652"/>
              <a:gd name="adj2" fmla="val 39590"/>
              <a:gd name="adj3" fmla="val 32003"/>
            </a:avLst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397181" y="168064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4FB536B-4A2C-4CD2-D844-8E33AAAD19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612" y="4590590"/>
            <a:ext cx="1810894" cy="1370574"/>
          </a:xfrm>
          <a:prstGeom prst="rect">
            <a:avLst/>
          </a:prstGeom>
        </p:spPr>
      </p:pic>
      <p:sp>
        <p:nvSpPr>
          <p:cNvPr id="45" name="Tekstvak 44">
            <a:extLst>
              <a:ext uri="{FF2B5EF4-FFF2-40B4-BE49-F238E27FC236}">
                <a16:creationId xmlns:a16="http://schemas.microsoft.com/office/drawing/2014/main" id="{CC331C74-F5A0-C4AA-B43A-D93ACE00B49C}"/>
              </a:ext>
            </a:extLst>
          </p:cNvPr>
          <p:cNvSpPr txBox="1"/>
          <p:nvPr/>
        </p:nvSpPr>
        <p:spPr>
          <a:xfrm>
            <a:off x="315611" y="4437153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Determine</a:t>
            </a:r>
            <a:r>
              <a:rPr lang="nl-NL" sz="1200">
                <a:latin typeface="Consolas" panose="020B0609020204030204" pitchFamily="49" charset="0"/>
              </a:rPr>
              <a:t> </a:t>
            </a:r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planes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Pijl: rechts 46">
            <a:extLst>
              <a:ext uri="{FF2B5EF4-FFF2-40B4-BE49-F238E27FC236}">
                <a16:creationId xmlns:a16="http://schemas.microsoft.com/office/drawing/2014/main" id="{51168452-BE82-26A7-04C8-AD992011D474}"/>
              </a:ext>
            </a:extLst>
          </p:cNvPr>
          <p:cNvSpPr/>
          <p:nvPr/>
        </p:nvSpPr>
        <p:spPr>
          <a:xfrm rot="10800000">
            <a:off x="2118841" y="5010114"/>
            <a:ext cx="2873757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D0947D1-ED87-0481-4B82-353C89567D3E}"/>
              </a:ext>
            </a:extLst>
          </p:cNvPr>
          <p:cNvGrpSpPr/>
          <p:nvPr/>
        </p:nvGrpSpPr>
        <p:grpSpPr>
          <a:xfrm>
            <a:off x="2633652" y="4437153"/>
            <a:ext cx="1810895" cy="1524011"/>
            <a:chOff x="2508409" y="505688"/>
            <a:chExt cx="1810895" cy="1524011"/>
          </a:xfrm>
          <a:solidFill>
            <a:srgbClr val="5F8FA3"/>
          </a:solidFill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70F0675C-0A05-E6E7-D76A-E4FCE1A8C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08410" y="774549"/>
              <a:ext cx="1810894" cy="1255150"/>
            </a:xfrm>
            <a:prstGeom prst="rect">
              <a:avLst/>
            </a:prstGeom>
            <a:grpFill/>
            <a:ln>
              <a:noFill/>
            </a:ln>
            <a:effectLst>
              <a:softEdge rad="0"/>
            </a:effectLst>
          </p:spPr>
        </p:pic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48475E97-8D4B-22F1-2B30-853188155FDD}"/>
                </a:ext>
              </a:extLst>
            </p:cNvPr>
            <p:cNvSpPr txBox="1"/>
            <p:nvPr/>
          </p:nvSpPr>
          <p:spPr>
            <a:xfrm>
              <a:off x="2508409" y="505688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Create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3d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wire/face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3" name="Pijl: rechts 52">
            <a:extLst>
              <a:ext uri="{FF2B5EF4-FFF2-40B4-BE49-F238E27FC236}">
                <a16:creationId xmlns:a16="http://schemas.microsoft.com/office/drawing/2014/main" id="{F15D227C-20E2-7692-CA0D-E142CC2BBA0C}"/>
              </a:ext>
            </a:extLst>
          </p:cNvPr>
          <p:cNvSpPr/>
          <p:nvPr/>
        </p:nvSpPr>
        <p:spPr>
          <a:xfrm rot="5400000">
            <a:off x="5745587" y="169744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rechts 53">
            <a:extLst>
              <a:ext uri="{FF2B5EF4-FFF2-40B4-BE49-F238E27FC236}">
                <a16:creationId xmlns:a16="http://schemas.microsoft.com/office/drawing/2014/main" id="{79A6AF07-C0E8-121B-A240-C1FB5A139B56}"/>
              </a:ext>
            </a:extLst>
          </p:cNvPr>
          <p:cNvSpPr/>
          <p:nvPr/>
        </p:nvSpPr>
        <p:spPr>
          <a:xfrm rot="16200000" flipV="1">
            <a:off x="1046488" y="3985313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jl: rechts 54">
            <a:extLst>
              <a:ext uri="{FF2B5EF4-FFF2-40B4-BE49-F238E27FC236}">
                <a16:creationId xmlns:a16="http://schemas.microsoft.com/office/drawing/2014/main" id="{FF904473-6D8C-F19E-4F2B-18D30EC897F5}"/>
              </a:ext>
            </a:extLst>
          </p:cNvPr>
          <p:cNvSpPr/>
          <p:nvPr/>
        </p:nvSpPr>
        <p:spPr>
          <a:xfrm rot="16200000" flipV="1">
            <a:off x="3388814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jl: rechts 55">
            <a:extLst>
              <a:ext uri="{FF2B5EF4-FFF2-40B4-BE49-F238E27FC236}">
                <a16:creationId xmlns:a16="http://schemas.microsoft.com/office/drawing/2014/main" id="{7E94D2E8-72B2-1A1A-775C-012955B20F8B}"/>
              </a:ext>
            </a:extLst>
          </p:cNvPr>
          <p:cNvSpPr/>
          <p:nvPr/>
        </p:nvSpPr>
        <p:spPr>
          <a:xfrm rot="16200000" flipV="1">
            <a:off x="5751573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jl: rechts 56">
            <a:extLst>
              <a:ext uri="{FF2B5EF4-FFF2-40B4-BE49-F238E27FC236}">
                <a16:creationId xmlns:a16="http://schemas.microsoft.com/office/drawing/2014/main" id="{51826656-8E97-B1C1-09B4-C0B9AE92FCAF}"/>
              </a:ext>
            </a:extLst>
          </p:cNvPr>
          <p:cNvSpPr/>
          <p:nvPr/>
        </p:nvSpPr>
        <p:spPr>
          <a:xfrm rot="3115446" flipV="1">
            <a:off x="4620145" y="4019226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Afbeelding 59">
            <a:extLst>
              <a:ext uri="{FF2B5EF4-FFF2-40B4-BE49-F238E27FC236}">
                <a16:creationId xmlns:a16="http://schemas.microsoft.com/office/drawing/2014/main" id="{CF47C0BD-12F8-8BA3-28BF-453B47BD611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80559" y="6249612"/>
            <a:ext cx="1412504" cy="432864"/>
          </a:xfrm>
          <a:prstGeom prst="rect">
            <a:avLst/>
          </a:prstGeom>
        </p:spPr>
      </p:pic>
      <p:pic>
        <p:nvPicPr>
          <p:cNvPr id="63" name="Afbeelding 62">
            <a:extLst>
              <a:ext uri="{FF2B5EF4-FFF2-40B4-BE49-F238E27FC236}">
                <a16:creationId xmlns:a16="http://schemas.microsoft.com/office/drawing/2014/main" id="{9F143A53-365C-A2A9-945C-2B3FE400C0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8246" y="4667360"/>
            <a:ext cx="1784641" cy="1177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kstvak 63">
            <a:extLst>
              <a:ext uri="{FF2B5EF4-FFF2-40B4-BE49-F238E27FC236}">
                <a16:creationId xmlns:a16="http://schemas.microsoft.com/office/drawing/2014/main" id="{680975D4-4021-2DC7-4616-ABE7BABCEE43}"/>
              </a:ext>
            </a:extLst>
          </p:cNvPr>
          <p:cNvSpPr txBox="1"/>
          <p:nvPr/>
        </p:nvSpPr>
        <p:spPr>
          <a:xfrm>
            <a:off x="9685119" y="4389748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Create functions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Pijl: rechts 64">
            <a:extLst>
              <a:ext uri="{FF2B5EF4-FFF2-40B4-BE49-F238E27FC236}">
                <a16:creationId xmlns:a16="http://schemas.microsoft.com/office/drawing/2014/main" id="{D2925012-80BF-7E21-D69F-C0303252E3D9}"/>
              </a:ext>
            </a:extLst>
          </p:cNvPr>
          <p:cNvSpPr/>
          <p:nvPr/>
        </p:nvSpPr>
        <p:spPr>
          <a:xfrm rot="16200000" flipV="1">
            <a:off x="10423661" y="574255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Afbeelding 68">
            <a:extLst>
              <a:ext uri="{FF2B5EF4-FFF2-40B4-BE49-F238E27FC236}">
                <a16:creationId xmlns:a16="http://schemas.microsoft.com/office/drawing/2014/main" id="{C2D63637-6DD2-DA8E-0C96-B3F855C916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00488" y="284097"/>
            <a:ext cx="1811206" cy="1367971"/>
          </a:xfrm>
          <a:prstGeom prst="rect">
            <a:avLst/>
          </a:prstGeom>
        </p:spPr>
      </p:pic>
      <p:sp>
        <p:nvSpPr>
          <p:cNvPr id="70" name="Tekstvak 69">
            <a:extLst>
              <a:ext uri="{FF2B5EF4-FFF2-40B4-BE49-F238E27FC236}">
                <a16:creationId xmlns:a16="http://schemas.microsoft.com/office/drawing/2014/main" id="{F781BE54-4D87-2C77-16CD-4CBC5AB3211C}"/>
              </a:ext>
            </a:extLst>
          </p:cNvPr>
          <p:cNvSpPr txBox="1"/>
          <p:nvPr/>
        </p:nvSpPr>
        <p:spPr>
          <a:xfrm>
            <a:off x="9698246" y="60381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Export 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Pijl: rechts 70">
            <a:extLst>
              <a:ext uri="{FF2B5EF4-FFF2-40B4-BE49-F238E27FC236}">
                <a16:creationId xmlns:a16="http://schemas.microsoft.com/office/drawing/2014/main" id="{4D997EE6-FE70-AE52-D58B-E1B8306CAADD}"/>
              </a:ext>
            </a:extLst>
          </p:cNvPr>
          <p:cNvSpPr/>
          <p:nvPr/>
        </p:nvSpPr>
        <p:spPr>
          <a:xfrm rot="16200000" flipV="1">
            <a:off x="10410535" y="1626887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13629CF-91D6-599A-A38C-02B1958136AD}"/>
              </a:ext>
            </a:extLst>
          </p:cNvPr>
          <p:cNvSpPr/>
          <p:nvPr/>
        </p:nvSpPr>
        <p:spPr>
          <a:xfrm>
            <a:off x="2509049" y="16804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85891728-B017-7F23-CEA7-4149DD5F14B0}"/>
              </a:ext>
            </a:extLst>
          </p:cNvPr>
          <p:cNvSpPr/>
          <p:nvPr/>
        </p:nvSpPr>
        <p:spPr>
          <a:xfrm>
            <a:off x="2511397" y="56093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31D072DD-CB04-E59E-AB49-F45950172F52}"/>
              </a:ext>
            </a:extLst>
          </p:cNvPr>
          <p:cNvSpPr/>
          <p:nvPr/>
        </p:nvSpPr>
        <p:spPr>
          <a:xfrm>
            <a:off x="2633133" y="102023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52580FD-C9F5-43FB-233F-3B9F0D721328}"/>
              </a:ext>
            </a:extLst>
          </p:cNvPr>
          <p:cNvSpPr/>
          <p:nvPr/>
        </p:nvSpPr>
        <p:spPr>
          <a:xfrm>
            <a:off x="2954866" y="74506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ADE099A-0E90-0EB7-0061-B84681AB77BE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698174" y="806495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F06DDB6-D954-B4DF-E4DC-6F57D3368AB5}"/>
              </a:ext>
            </a:extLst>
          </p:cNvPr>
          <p:cNvCxnSpPr>
            <a:cxnSpLocks/>
          </p:cNvCxnSpPr>
          <p:nvPr/>
        </p:nvCxnSpPr>
        <p:spPr>
          <a:xfrm>
            <a:off x="2709333" y="106259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DAB8C73-E5DB-6F42-B52C-450D9AE926A8}"/>
              </a:ext>
            </a:extLst>
          </p:cNvPr>
          <p:cNvCxnSpPr>
            <a:cxnSpLocks/>
            <a:endCxn id="5" idx="5"/>
          </p:cNvCxnSpPr>
          <p:nvPr/>
        </p:nvCxnSpPr>
        <p:spPr>
          <a:xfrm flipV="1">
            <a:off x="3019907" y="80649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7BF8A8DD-FE71-2A6C-FA6C-54D20CE82973}"/>
              </a:ext>
            </a:extLst>
          </p:cNvPr>
          <p:cNvSpPr/>
          <p:nvPr/>
        </p:nvSpPr>
        <p:spPr>
          <a:xfrm>
            <a:off x="2684667" y="2080685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702BB430-CBB0-3855-48C5-21F9251F01B0}"/>
              </a:ext>
            </a:extLst>
          </p:cNvPr>
          <p:cNvSpPr/>
          <p:nvPr/>
        </p:nvSpPr>
        <p:spPr>
          <a:xfrm>
            <a:off x="3006400" y="1805519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82906A4F-2B1A-4BB5-FAB6-2352F7386CDB}"/>
              </a:ext>
            </a:extLst>
          </p:cNvPr>
          <p:cNvCxnSpPr>
            <a:cxnSpLocks/>
            <a:stCxn id="15" idx="7"/>
            <a:endCxn id="16" idx="3"/>
          </p:cNvCxnSpPr>
          <p:nvPr/>
        </p:nvCxnSpPr>
        <p:spPr>
          <a:xfrm flipV="1">
            <a:off x="2749708" y="1866946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0DEA3D46-7BB0-E16F-3AEE-05FAE67D4180}"/>
              </a:ext>
            </a:extLst>
          </p:cNvPr>
          <p:cNvCxnSpPr>
            <a:cxnSpLocks/>
          </p:cNvCxnSpPr>
          <p:nvPr/>
        </p:nvCxnSpPr>
        <p:spPr>
          <a:xfrm>
            <a:off x="2588841" y="2279679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89D74518-7BF2-8866-7F59-9313F5694182}"/>
              </a:ext>
            </a:extLst>
          </p:cNvPr>
          <p:cNvCxnSpPr>
            <a:cxnSpLocks/>
            <a:endCxn id="16" idx="5"/>
          </p:cNvCxnSpPr>
          <p:nvPr/>
        </p:nvCxnSpPr>
        <p:spPr>
          <a:xfrm flipV="1">
            <a:off x="3071441" y="1866946"/>
            <a:ext cx="0" cy="41273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E3650E18-0FC2-E091-F61F-FA35401FB3AF}"/>
              </a:ext>
            </a:extLst>
          </p:cNvPr>
          <p:cNvCxnSpPr/>
          <p:nvPr/>
        </p:nvCxnSpPr>
        <p:spPr>
          <a:xfrm>
            <a:off x="2575752" y="1773829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00DFEDB1-8320-8ABE-ECA9-854B9A71568B}"/>
              </a:ext>
            </a:extLst>
          </p:cNvPr>
          <p:cNvCxnSpPr>
            <a:cxnSpLocks/>
          </p:cNvCxnSpPr>
          <p:nvPr/>
        </p:nvCxnSpPr>
        <p:spPr>
          <a:xfrm flipH="1">
            <a:off x="2575752" y="2319929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712DC9F3-61B6-3184-C94B-4ADBB6C46050}"/>
              </a:ext>
            </a:extLst>
          </p:cNvPr>
          <p:cNvSpPr/>
          <p:nvPr/>
        </p:nvSpPr>
        <p:spPr>
          <a:xfrm>
            <a:off x="5376079" y="557942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78AAB4BE-1855-8302-8949-561D6ED9DADE}"/>
              </a:ext>
            </a:extLst>
          </p:cNvPr>
          <p:cNvSpPr/>
          <p:nvPr/>
        </p:nvSpPr>
        <p:spPr>
          <a:xfrm>
            <a:off x="5497815" y="1017242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0E65056D-B1F7-E6CA-0A69-E2B6ECFA9839}"/>
              </a:ext>
            </a:extLst>
          </p:cNvPr>
          <p:cNvSpPr/>
          <p:nvPr/>
        </p:nvSpPr>
        <p:spPr>
          <a:xfrm>
            <a:off x="5891636" y="101508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4AC19DC0-FFD3-B792-1399-9AB8B76147B8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574015" y="1051064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6CAF12D9-C34B-635C-E81F-6C4CC51F9400}"/>
              </a:ext>
            </a:extLst>
          </p:cNvPr>
          <p:cNvCxnSpPr>
            <a:cxnSpLocks/>
          </p:cNvCxnSpPr>
          <p:nvPr/>
        </p:nvCxnSpPr>
        <p:spPr>
          <a:xfrm>
            <a:off x="5569903" y="973764"/>
            <a:ext cx="3979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1FC88F8E-1B28-CD73-C49C-DE2A5C70A86C}"/>
              </a:ext>
            </a:extLst>
          </p:cNvPr>
          <p:cNvSpPr/>
          <p:nvPr/>
        </p:nvSpPr>
        <p:spPr>
          <a:xfrm>
            <a:off x="6820695" y="56177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F61D9025-3501-4670-4A4F-F5A492672598}"/>
              </a:ext>
            </a:extLst>
          </p:cNvPr>
          <p:cNvSpPr/>
          <p:nvPr/>
        </p:nvSpPr>
        <p:spPr>
          <a:xfrm>
            <a:off x="6942431" y="102107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AB2E583E-8425-A913-3664-9C2298064BB2}"/>
              </a:ext>
            </a:extLst>
          </p:cNvPr>
          <p:cNvSpPr/>
          <p:nvPr/>
        </p:nvSpPr>
        <p:spPr>
          <a:xfrm>
            <a:off x="6943947" y="67394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A1753942-EC86-A26E-C7C7-CEF8D81148F9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6980531" y="745911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201BF099-3E3E-65F8-ACC5-3AC5DD29B67A}"/>
              </a:ext>
            </a:extLst>
          </p:cNvPr>
          <p:cNvCxnSpPr>
            <a:cxnSpLocks/>
          </p:cNvCxnSpPr>
          <p:nvPr/>
        </p:nvCxnSpPr>
        <p:spPr>
          <a:xfrm flipV="1">
            <a:off x="7062444" y="709928"/>
            <a:ext cx="0" cy="32168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39CEF3FF-A479-69BA-44C3-8C31ED009677}"/>
              </a:ext>
            </a:extLst>
          </p:cNvPr>
          <p:cNvSpPr txBox="1"/>
          <p:nvPr/>
        </p:nvSpPr>
        <p:spPr>
          <a:xfrm>
            <a:off x="2370455" y="127023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line(dx,dy)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27908A2-FE0D-5B07-38E7-0E0A5FDEA0C4}"/>
              </a:ext>
            </a:extLst>
          </p:cNvPr>
          <p:cNvSpPr txBox="1"/>
          <p:nvPr/>
        </p:nvSpPr>
        <p:spPr>
          <a:xfrm>
            <a:off x="5334649" y="127447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hLine(dx)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E6C8B90B-8D2B-43C7-2820-5781A7A1A53D}"/>
              </a:ext>
            </a:extLst>
          </p:cNvPr>
          <p:cNvSpPr txBox="1"/>
          <p:nvPr/>
        </p:nvSpPr>
        <p:spPr>
          <a:xfrm>
            <a:off x="6772936" y="129073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vLine(dy)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CC534E6D-E872-710E-1A08-4DBAA35A8924}"/>
              </a:ext>
            </a:extLst>
          </p:cNvPr>
          <p:cNvSpPr txBox="1"/>
          <p:nvPr/>
        </p:nvSpPr>
        <p:spPr>
          <a:xfrm>
            <a:off x="2340591" y="242201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lineTo(x,y)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8" name="Rechthoek: afgeronde hoeken 57">
            <a:extLst>
              <a:ext uri="{FF2B5EF4-FFF2-40B4-BE49-F238E27FC236}">
                <a16:creationId xmlns:a16="http://schemas.microsoft.com/office/drawing/2014/main" id="{230793E0-008C-2949-2ADC-B37B3F9C45B8}"/>
              </a:ext>
            </a:extLst>
          </p:cNvPr>
          <p:cNvSpPr/>
          <p:nvPr/>
        </p:nvSpPr>
        <p:spPr>
          <a:xfrm>
            <a:off x="5391241" y="168747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F070ACE3-0243-2B55-70A9-87CB83CBE95F}"/>
              </a:ext>
            </a:extLst>
          </p:cNvPr>
          <p:cNvSpPr/>
          <p:nvPr/>
        </p:nvSpPr>
        <p:spPr>
          <a:xfrm>
            <a:off x="5512977" y="214677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D9D31232-126F-C781-CE24-E1737DCAE3E5}"/>
              </a:ext>
            </a:extLst>
          </p:cNvPr>
          <p:cNvSpPr/>
          <p:nvPr/>
        </p:nvSpPr>
        <p:spPr>
          <a:xfrm>
            <a:off x="5906798" y="214461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09035859-F66F-8E8C-E37B-7DEC814FA4C2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5589177" y="2180595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A6A1BFF8-39FB-5309-0514-7D64B78B6EF7}"/>
              </a:ext>
            </a:extLst>
          </p:cNvPr>
          <p:cNvSpPr txBox="1"/>
          <p:nvPr/>
        </p:nvSpPr>
        <p:spPr>
          <a:xfrm>
            <a:off x="5349811" y="2404003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hLineTo(x)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F4AFCEDC-9881-D32F-FE1E-3C16D745347C}"/>
              </a:ext>
            </a:extLst>
          </p:cNvPr>
          <p:cNvCxnSpPr>
            <a:cxnSpLocks/>
          </p:cNvCxnSpPr>
          <p:nvPr/>
        </p:nvCxnSpPr>
        <p:spPr>
          <a:xfrm>
            <a:off x="5470456" y="2286677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7894D257-88E0-F6A6-489E-C06DBF52383A}"/>
              </a:ext>
            </a:extLst>
          </p:cNvPr>
          <p:cNvCxnSpPr/>
          <p:nvPr/>
        </p:nvCxnSpPr>
        <p:spPr>
          <a:xfrm>
            <a:off x="5457367" y="1780827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B9DA01A3-ADE2-1942-6B0C-8E4E704E9109}"/>
              </a:ext>
            </a:extLst>
          </p:cNvPr>
          <p:cNvCxnSpPr>
            <a:cxnSpLocks/>
          </p:cNvCxnSpPr>
          <p:nvPr/>
        </p:nvCxnSpPr>
        <p:spPr>
          <a:xfrm flipH="1">
            <a:off x="5457367" y="2326927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hoek: afgeronde hoeken 66">
            <a:extLst>
              <a:ext uri="{FF2B5EF4-FFF2-40B4-BE49-F238E27FC236}">
                <a16:creationId xmlns:a16="http://schemas.microsoft.com/office/drawing/2014/main" id="{CC7BB59B-F774-5E7E-CBCC-6BC82F4701AD}"/>
              </a:ext>
            </a:extLst>
          </p:cNvPr>
          <p:cNvSpPr/>
          <p:nvPr/>
        </p:nvSpPr>
        <p:spPr>
          <a:xfrm>
            <a:off x="6859816" y="170270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B63E15BE-7EBB-3ED5-C34F-4D55BE0ED0A3}"/>
              </a:ext>
            </a:extLst>
          </p:cNvPr>
          <p:cNvSpPr/>
          <p:nvPr/>
        </p:nvSpPr>
        <p:spPr>
          <a:xfrm>
            <a:off x="6981552" y="216200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2BCC846B-0FA2-BC34-BD71-0C29C79EE1FF}"/>
              </a:ext>
            </a:extLst>
          </p:cNvPr>
          <p:cNvSpPr/>
          <p:nvPr/>
        </p:nvSpPr>
        <p:spPr>
          <a:xfrm>
            <a:off x="6983068" y="181487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2325FEA8-7CF8-7296-969F-9FAC5C488391}"/>
              </a:ext>
            </a:extLst>
          </p:cNvPr>
          <p:cNvCxnSpPr>
            <a:cxnSpLocks/>
            <a:stCxn id="68" idx="0"/>
            <a:endCxn id="69" idx="4"/>
          </p:cNvCxnSpPr>
          <p:nvPr/>
        </p:nvCxnSpPr>
        <p:spPr>
          <a:xfrm flipV="1">
            <a:off x="7019652" y="1886837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9C987569-9CC7-0A50-0E08-CD8FE30A1735}"/>
              </a:ext>
            </a:extLst>
          </p:cNvPr>
          <p:cNvCxnSpPr>
            <a:cxnSpLocks/>
          </p:cNvCxnSpPr>
          <p:nvPr/>
        </p:nvCxnSpPr>
        <p:spPr>
          <a:xfrm flipV="1">
            <a:off x="7101565" y="1850854"/>
            <a:ext cx="0" cy="50016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54A8B5BA-E53B-CE71-DE9B-CC35DA2A9F2A}"/>
              </a:ext>
            </a:extLst>
          </p:cNvPr>
          <p:cNvSpPr txBox="1"/>
          <p:nvPr/>
        </p:nvSpPr>
        <p:spPr>
          <a:xfrm>
            <a:off x="6812057" y="243165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vLineTo(y)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94248E46-50C6-4ACB-501E-439A5DCE4C6E}"/>
              </a:ext>
            </a:extLst>
          </p:cNvPr>
          <p:cNvSpPr txBox="1"/>
          <p:nvPr/>
        </p:nvSpPr>
        <p:spPr>
          <a:xfrm>
            <a:off x="3600938" y="1291738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polarLine(dr,angle)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B7CD92E3-EFCB-514D-2761-A3F495BFA702}"/>
              </a:ext>
            </a:extLst>
          </p:cNvPr>
          <p:cNvSpPr/>
          <p:nvPr/>
        </p:nvSpPr>
        <p:spPr>
          <a:xfrm>
            <a:off x="3941427" y="55810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74922974-1A69-CCD4-3711-FE57A3B0F4BB}"/>
              </a:ext>
            </a:extLst>
          </p:cNvPr>
          <p:cNvSpPr/>
          <p:nvPr/>
        </p:nvSpPr>
        <p:spPr>
          <a:xfrm>
            <a:off x="4063163" y="101740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EEC1E5B7-D07D-48BA-A2C3-EA3994623B09}"/>
              </a:ext>
            </a:extLst>
          </p:cNvPr>
          <p:cNvSpPr/>
          <p:nvPr/>
        </p:nvSpPr>
        <p:spPr>
          <a:xfrm>
            <a:off x="4384896" y="742243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2" name="Rechte verbindingslijn 81">
            <a:extLst>
              <a:ext uri="{FF2B5EF4-FFF2-40B4-BE49-F238E27FC236}">
                <a16:creationId xmlns:a16="http://schemas.microsoft.com/office/drawing/2014/main" id="{B380055D-5E54-EAD3-D79F-A3E5ED02A805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4128204" y="803670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4E2DA279-077C-391D-ACC3-15C23BC9DDCB}"/>
              </a:ext>
            </a:extLst>
          </p:cNvPr>
          <p:cNvCxnSpPr>
            <a:cxnSpLocks/>
          </p:cNvCxnSpPr>
          <p:nvPr/>
        </p:nvCxnSpPr>
        <p:spPr>
          <a:xfrm flipV="1">
            <a:off x="4063163" y="710982"/>
            <a:ext cx="321733" cy="27304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1BC1DD9B-1F8A-9B20-B64F-39608CF1A99F}"/>
              </a:ext>
            </a:extLst>
          </p:cNvPr>
          <p:cNvCxnSpPr/>
          <p:nvPr/>
        </p:nvCxnSpPr>
        <p:spPr>
          <a:xfrm>
            <a:off x="4226377" y="984031"/>
            <a:ext cx="38100" cy="8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>
            <a:extLst>
              <a:ext uri="{FF2B5EF4-FFF2-40B4-BE49-F238E27FC236}">
                <a16:creationId xmlns:a16="http://schemas.microsoft.com/office/drawing/2014/main" id="{B009FCB2-76EE-80AA-81CE-CD8C0A8BF557}"/>
              </a:ext>
            </a:extLst>
          </p:cNvPr>
          <p:cNvCxnSpPr>
            <a:cxnSpLocks/>
          </p:cNvCxnSpPr>
          <p:nvPr/>
        </p:nvCxnSpPr>
        <p:spPr>
          <a:xfrm>
            <a:off x="4148060" y="1064492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>
            <a:extLst>
              <a:ext uri="{FF2B5EF4-FFF2-40B4-BE49-F238E27FC236}">
                <a16:creationId xmlns:a16="http://schemas.microsoft.com/office/drawing/2014/main" id="{4477AFAC-5E0F-5D3C-21EF-1DB6B76A6CA1}"/>
              </a:ext>
            </a:extLst>
          </p:cNvPr>
          <p:cNvSpPr txBox="1"/>
          <p:nvPr/>
        </p:nvSpPr>
        <p:spPr>
          <a:xfrm>
            <a:off x="3522844" y="2417457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polarLineTo(r,theta)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2" name="Rechthoek: afgeronde hoeken 91">
            <a:extLst>
              <a:ext uri="{FF2B5EF4-FFF2-40B4-BE49-F238E27FC236}">
                <a16:creationId xmlns:a16="http://schemas.microsoft.com/office/drawing/2014/main" id="{00BA7160-9D80-E31D-063E-CAE27565D04E}"/>
              </a:ext>
            </a:extLst>
          </p:cNvPr>
          <p:cNvSpPr/>
          <p:nvPr/>
        </p:nvSpPr>
        <p:spPr>
          <a:xfrm>
            <a:off x="3968823" y="16689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6375B78F-E47E-631E-106D-578871505702}"/>
              </a:ext>
            </a:extLst>
          </p:cNvPr>
          <p:cNvSpPr/>
          <p:nvPr/>
        </p:nvSpPr>
        <p:spPr>
          <a:xfrm>
            <a:off x="4090559" y="21282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9960B7F0-EBF7-E503-C5B1-79DDFFA3EFCB}"/>
              </a:ext>
            </a:extLst>
          </p:cNvPr>
          <p:cNvSpPr/>
          <p:nvPr/>
        </p:nvSpPr>
        <p:spPr>
          <a:xfrm>
            <a:off x="4412292" y="1853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95" name="Rechte verbindingslijn 94">
            <a:extLst>
              <a:ext uri="{FF2B5EF4-FFF2-40B4-BE49-F238E27FC236}">
                <a16:creationId xmlns:a16="http://schemas.microsoft.com/office/drawing/2014/main" id="{7693E969-96E5-969E-D032-84EFDDA3EE11}"/>
              </a:ext>
            </a:extLst>
          </p:cNvPr>
          <p:cNvCxnSpPr>
            <a:cxnSpLocks/>
            <a:stCxn id="93" idx="7"/>
            <a:endCxn id="94" idx="3"/>
          </p:cNvCxnSpPr>
          <p:nvPr/>
        </p:nvCxnSpPr>
        <p:spPr>
          <a:xfrm flipV="1">
            <a:off x="4155600" y="1914479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FB5E9741-B218-C0DE-9799-BD09E99B3A5D}"/>
              </a:ext>
            </a:extLst>
          </p:cNvPr>
          <p:cNvCxnSpPr>
            <a:cxnSpLocks/>
          </p:cNvCxnSpPr>
          <p:nvPr/>
        </p:nvCxnSpPr>
        <p:spPr>
          <a:xfrm flipV="1">
            <a:off x="4090559" y="1980982"/>
            <a:ext cx="321732" cy="3620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C36610ED-988F-7EF7-2BDB-96411D2580B4}"/>
              </a:ext>
            </a:extLst>
          </p:cNvPr>
          <p:cNvCxnSpPr>
            <a:cxnSpLocks/>
          </p:cNvCxnSpPr>
          <p:nvPr/>
        </p:nvCxnSpPr>
        <p:spPr>
          <a:xfrm>
            <a:off x="4173341" y="2234278"/>
            <a:ext cx="49082" cy="10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2F769CF2-E785-EE14-66DA-7CEABCB13F18}"/>
              </a:ext>
            </a:extLst>
          </p:cNvPr>
          <p:cNvCxnSpPr/>
          <p:nvPr/>
        </p:nvCxnSpPr>
        <p:spPr>
          <a:xfrm>
            <a:off x="4070654" y="17906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99">
            <a:extLst>
              <a:ext uri="{FF2B5EF4-FFF2-40B4-BE49-F238E27FC236}">
                <a16:creationId xmlns:a16="http://schemas.microsoft.com/office/drawing/2014/main" id="{56F2C123-BFD7-E7D7-A3E6-2BF1CC1358A7}"/>
              </a:ext>
            </a:extLst>
          </p:cNvPr>
          <p:cNvCxnSpPr>
            <a:cxnSpLocks/>
          </p:cNvCxnSpPr>
          <p:nvPr/>
        </p:nvCxnSpPr>
        <p:spPr>
          <a:xfrm flipH="1">
            <a:off x="4070654" y="23367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: afgeronde hoeken 106">
            <a:extLst>
              <a:ext uri="{FF2B5EF4-FFF2-40B4-BE49-F238E27FC236}">
                <a16:creationId xmlns:a16="http://schemas.microsoft.com/office/drawing/2014/main" id="{8BA745B7-C110-A338-97BC-F8F823A3A5FD}"/>
              </a:ext>
            </a:extLst>
          </p:cNvPr>
          <p:cNvSpPr/>
          <p:nvPr/>
        </p:nvSpPr>
        <p:spPr>
          <a:xfrm>
            <a:off x="1059277" y="168546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6EF102E0-90D6-F3D3-F10F-A4814DD77315}"/>
              </a:ext>
            </a:extLst>
          </p:cNvPr>
          <p:cNvSpPr/>
          <p:nvPr/>
        </p:nvSpPr>
        <p:spPr>
          <a:xfrm>
            <a:off x="1181013" y="214476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38633626-B4F4-137A-7485-03BE19F1738E}"/>
              </a:ext>
            </a:extLst>
          </p:cNvPr>
          <p:cNvSpPr/>
          <p:nvPr/>
        </p:nvSpPr>
        <p:spPr>
          <a:xfrm>
            <a:off x="1502746" y="186959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425E295-7E09-9A7F-966A-A21ECD60DD74}"/>
              </a:ext>
            </a:extLst>
          </p:cNvPr>
          <p:cNvCxnSpPr>
            <a:cxnSpLocks/>
          </p:cNvCxnSpPr>
          <p:nvPr/>
        </p:nvCxnSpPr>
        <p:spPr>
          <a:xfrm>
            <a:off x="1257213" y="218712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>
            <a:extLst>
              <a:ext uri="{FF2B5EF4-FFF2-40B4-BE49-F238E27FC236}">
                <a16:creationId xmlns:a16="http://schemas.microsoft.com/office/drawing/2014/main" id="{C856720A-E1DE-CA31-ABD0-C71A54E5A8DB}"/>
              </a:ext>
            </a:extLst>
          </p:cNvPr>
          <p:cNvCxnSpPr>
            <a:cxnSpLocks/>
            <a:endCxn id="109" idx="5"/>
          </p:cNvCxnSpPr>
          <p:nvPr/>
        </p:nvCxnSpPr>
        <p:spPr>
          <a:xfrm flipV="1">
            <a:off x="1567787" y="193102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kstvak 112">
            <a:extLst>
              <a:ext uri="{FF2B5EF4-FFF2-40B4-BE49-F238E27FC236}">
                <a16:creationId xmlns:a16="http://schemas.microsoft.com/office/drawing/2014/main" id="{00688622-66A0-0124-C667-B064CECDC1C8}"/>
              </a:ext>
            </a:extLst>
          </p:cNvPr>
          <p:cNvSpPr txBox="1"/>
          <p:nvPr/>
        </p:nvSpPr>
        <p:spPr>
          <a:xfrm>
            <a:off x="682295" y="2432687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movePointerTo(x,y)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D3213F64-96E7-686B-2EA4-238D0258838C}"/>
              </a:ext>
            </a:extLst>
          </p:cNvPr>
          <p:cNvCxnSpPr/>
          <p:nvPr/>
        </p:nvCxnSpPr>
        <p:spPr>
          <a:xfrm>
            <a:off x="6905228" y="17953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chte verbindingslijn 114">
            <a:extLst>
              <a:ext uri="{FF2B5EF4-FFF2-40B4-BE49-F238E27FC236}">
                <a16:creationId xmlns:a16="http://schemas.microsoft.com/office/drawing/2014/main" id="{B32B3FDC-D128-AE76-953F-D14EBF3CBAE6}"/>
              </a:ext>
            </a:extLst>
          </p:cNvPr>
          <p:cNvCxnSpPr>
            <a:cxnSpLocks/>
          </p:cNvCxnSpPr>
          <p:nvPr/>
        </p:nvCxnSpPr>
        <p:spPr>
          <a:xfrm flipH="1">
            <a:off x="6905228" y="23414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kstvak 116">
            <a:extLst>
              <a:ext uri="{FF2B5EF4-FFF2-40B4-BE49-F238E27FC236}">
                <a16:creationId xmlns:a16="http://schemas.microsoft.com/office/drawing/2014/main" id="{56E6E0A9-7830-9FF4-0441-13FDFAC3AFA9}"/>
              </a:ext>
            </a:extLst>
          </p:cNvPr>
          <p:cNvSpPr txBox="1"/>
          <p:nvPr/>
        </p:nvSpPr>
        <p:spPr>
          <a:xfrm>
            <a:off x="7912262" y="1290733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tangentLine(dr)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8" name="Rechthoek: afgeronde hoeken 117">
            <a:extLst>
              <a:ext uri="{FF2B5EF4-FFF2-40B4-BE49-F238E27FC236}">
                <a16:creationId xmlns:a16="http://schemas.microsoft.com/office/drawing/2014/main" id="{34B126D1-AB42-CD3B-A5F4-F73CAB0B357D}"/>
              </a:ext>
            </a:extLst>
          </p:cNvPr>
          <p:cNvSpPr/>
          <p:nvPr/>
        </p:nvSpPr>
        <p:spPr>
          <a:xfrm>
            <a:off x="8252751" y="55710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al 118">
            <a:extLst>
              <a:ext uri="{FF2B5EF4-FFF2-40B4-BE49-F238E27FC236}">
                <a16:creationId xmlns:a16="http://schemas.microsoft.com/office/drawing/2014/main" id="{816C5119-88B5-C53D-FE06-EE7E8E10AD11}"/>
              </a:ext>
            </a:extLst>
          </p:cNvPr>
          <p:cNvSpPr/>
          <p:nvPr/>
        </p:nvSpPr>
        <p:spPr>
          <a:xfrm>
            <a:off x="8510760" y="89878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0" name="Ovaal 119">
            <a:extLst>
              <a:ext uri="{FF2B5EF4-FFF2-40B4-BE49-F238E27FC236}">
                <a16:creationId xmlns:a16="http://schemas.microsoft.com/office/drawing/2014/main" id="{A1E8BAB1-24FD-17A9-E0F3-81B4C2E1599F}"/>
              </a:ext>
            </a:extLst>
          </p:cNvPr>
          <p:cNvSpPr/>
          <p:nvPr/>
        </p:nvSpPr>
        <p:spPr>
          <a:xfrm>
            <a:off x="8696220" y="74123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2083A50B-3E8F-D4E7-E71E-E867CB69C8ED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8575801" y="802665"/>
            <a:ext cx="131578" cy="106655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met pijl 121">
            <a:extLst>
              <a:ext uri="{FF2B5EF4-FFF2-40B4-BE49-F238E27FC236}">
                <a16:creationId xmlns:a16="http://schemas.microsoft.com/office/drawing/2014/main" id="{249F7A6F-CF7A-4579-B17C-20408C1BBB6A}"/>
              </a:ext>
            </a:extLst>
          </p:cNvPr>
          <p:cNvCxnSpPr>
            <a:cxnSpLocks/>
          </p:cNvCxnSpPr>
          <p:nvPr/>
        </p:nvCxnSpPr>
        <p:spPr>
          <a:xfrm flipV="1">
            <a:off x="8510760" y="709977"/>
            <a:ext cx="185460" cy="1607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358C6DE9-D8BE-5AB2-FAB6-4CF3B4C4CFB2}"/>
              </a:ext>
            </a:extLst>
          </p:cNvPr>
          <p:cNvCxnSpPr>
            <a:cxnSpLocks/>
          </p:cNvCxnSpPr>
          <p:nvPr/>
        </p:nvCxnSpPr>
        <p:spPr>
          <a:xfrm flipV="1">
            <a:off x="8385384" y="963465"/>
            <a:ext cx="131578" cy="106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8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og 114">
            <a:extLst>
              <a:ext uri="{FF2B5EF4-FFF2-40B4-BE49-F238E27FC236}">
                <a16:creationId xmlns:a16="http://schemas.microsoft.com/office/drawing/2014/main" id="{EE833F18-2D16-0511-51A9-DC8E236EE2C4}"/>
              </a:ext>
            </a:extLst>
          </p:cNvPr>
          <p:cNvSpPr/>
          <p:nvPr/>
        </p:nvSpPr>
        <p:spPr>
          <a:xfrm rot="7587683">
            <a:off x="6276952" y="1487893"/>
            <a:ext cx="490633" cy="399315"/>
          </a:xfrm>
          <a:prstGeom prst="arc">
            <a:avLst>
              <a:gd name="adj1" fmla="val 37248"/>
              <a:gd name="adj2" fmla="val 2069206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C18D48C-DF73-C153-A2C1-3BFE7ABF5766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78C300AA-1ABC-D73F-7BDA-41EF264766A8}"/>
              </a:ext>
            </a:extLst>
          </p:cNvPr>
          <p:cNvSpPr/>
          <p:nvPr/>
        </p:nvSpPr>
        <p:spPr>
          <a:xfrm>
            <a:off x="1895466" y="173484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E56D354E-9DB0-AD8B-B5B2-9D21E96A4F93}"/>
              </a:ext>
            </a:extLst>
          </p:cNvPr>
          <p:cNvSpPr/>
          <p:nvPr/>
        </p:nvSpPr>
        <p:spPr>
          <a:xfrm>
            <a:off x="2293399" y="135059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D88871C-A921-2C7C-0953-0D8484180AC0}"/>
              </a:ext>
            </a:extLst>
          </p:cNvPr>
          <p:cNvSpPr txBox="1"/>
          <p:nvPr/>
        </p:nvSpPr>
        <p:spPr>
          <a:xfrm>
            <a:off x="1503937" y="2017102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threePointsArc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Boog 8">
            <a:extLst>
              <a:ext uri="{FF2B5EF4-FFF2-40B4-BE49-F238E27FC236}">
                <a16:creationId xmlns:a16="http://schemas.microsoft.com/office/drawing/2014/main" id="{BE342BF3-01CD-08CA-EEC5-C059A5BB4872}"/>
              </a:ext>
            </a:extLst>
          </p:cNvPr>
          <p:cNvSpPr/>
          <p:nvPr/>
        </p:nvSpPr>
        <p:spPr>
          <a:xfrm rot="5400000">
            <a:off x="1609541" y="1040851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0D35FC9-2E03-07EE-AAF0-BC1ED12D49BC}"/>
              </a:ext>
            </a:extLst>
          </p:cNvPr>
          <p:cNvSpPr txBox="1"/>
          <p:nvPr/>
        </p:nvSpPr>
        <p:spPr>
          <a:xfrm>
            <a:off x="2098535" y="12351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51034577-9ADE-C508-D8E9-4A4BD772D939}"/>
              </a:ext>
            </a:extLst>
          </p:cNvPr>
          <p:cNvSpPr/>
          <p:nvPr/>
        </p:nvSpPr>
        <p:spPr>
          <a:xfrm>
            <a:off x="2164558" y="164111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52612D8-E84E-6CE4-EFA1-79346A719C56}"/>
              </a:ext>
            </a:extLst>
          </p:cNvPr>
          <p:cNvSpPr txBox="1"/>
          <p:nvPr/>
        </p:nvSpPr>
        <p:spPr>
          <a:xfrm>
            <a:off x="2010486" y="14443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0D65E324-9443-B4F5-5C71-8B1AEA80FFF1}"/>
              </a:ext>
            </a:extLst>
          </p:cNvPr>
          <p:cNvSpPr/>
          <p:nvPr/>
        </p:nvSpPr>
        <p:spPr>
          <a:xfrm>
            <a:off x="1773730" y="240724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23336E94-A4F6-3D40-AECF-EF850217300E}"/>
              </a:ext>
            </a:extLst>
          </p:cNvPr>
          <p:cNvSpPr/>
          <p:nvPr/>
        </p:nvSpPr>
        <p:spPr>
          <a:xfrm>
            <a:off x="1895466" y="286654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A39FF90F-80DD-99C8-2587-DDEBDFF0F6D2}"/>
              </a:ext>
            </a:extLst>
          </p:cNvPr>
          <p:cNvSpPr/>
          <p:nvPr/>
        </p:nvSpPr>
        <p:spPr>
          <a:xfrm>
            <a:off x="2293399" y="248229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F1E96878-CE2F-42A8-ABA6-3E2C405CC819}"/>
              </a:ext>
            </a:extLst>
          </p:cNvPr>
          <p:cNvSpPr txBox="1"/>
          <p:nvPr/>
        </p:nvSpPr>
        <p:spPr>
          <a:xfrm>
            <a:off x="1657825" y="314594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17" name="Boog 16">
            <a:extLst>
              <a:ext uri="{FF2B5EF4-FFF2-40B4-BE49-F238E27FC236}">
                <a16:creationId xmlns:a16="http://schemas.microsoft.com/office/drawing/2014/main" id="{9A5540C3-C807-B2E3-527C-FDF8DBB228B7}"/>
              </a:ext>
            </a:extLst>
          </p:cNvPr>
          <p:cNvSpPr/>
          <p:nvPr/>
        </p:nvSpPr>
        <p:spPr>
          <a:xfrm rot="5400000">
            <a:off x="1609541" y="2172546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9B861C1-FFE7-CDC4-5245-235F94A4DA27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1960507" y="2543717"/>
            <a:ext cx="344051" cy="3333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47A631C0-D038-A275-E523-8185FC41E441}"/>
              </a:ext>
            </a:extLst>
          </p:cNvPr>
          <p:cNvCxnSpPr>
            <a:cxnSpLocks/>
          </p:cNvCxnSpPr>
          <p:nvPr/>
        </p:nvCxnSpPr>
        <p:spPr>
          <a:xfrm>
            <a:off x="2134878" y="2712468"/>
            <a:ext cx="92382" cy="8671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: afgeronde hoeken 47">
            <a:extLst>
              <a:ext uri="{FF2B5EF4-FFF2-40B4-BE49-F238E27FC236}">
                <a16:creationId xmlns:a16="http://schemas.microsoft.com/office/drawing/2014/main" id="{C01BDDA2-9A51-95EF-296A-5034C4C1B0D6}"/>
              </a:ext>
            </a:extLst>
          </p:cNvPr>
          <p:cNvSpPr/>
          <p:nvPr/>
        </p:nvSpPr>
        <p:spPr>
          <a:xfrm>
            <a:off x="3211370" y="241232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2B033CA7-85F5-E179-62EA-98566AA5ED1A}"/>
              </a:ext>
            </a:extLst>
          </p:cNvPr>
          <p:cNvCxnSpPr>
            <a:cxnSpLocks/>
            <a:stCxn id="49" idx="7"/>
            <a:endCxn id="50" idx="3"/>
          </p:cNvCxnSpPr>
          <p:nvPr/>
        </p:nvCxnSpPr>
        <p:spPr>
          <a:xfrm flipV="1">
            <a:off x="3565800" y="2516970"/>
            <a:ext cx="9044" cy="47898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ep 54">
            <a:extLst>
              <a:ext uri="{FF2B5EF4-FFF2-40B4-BE49-F238E27FC236}">
                <a16:creationId xmlns:a16="http://schemas.microsoft.com/office/drawing/2014/main" id="{E0D33C47-C38E-13FE-ECCF-CDAA696CDA28}"/>
              </a:ext>
            </a:extLst>
          </p:cNvPr>
          <p:cNvGrpSpPr/>
          <p:nvPr/>
        </p:nvGrpSpPr>
        <p:grpSpPr>
          <a:xfrm rot="18910687">
            <a:off x="2977790" y="2369040"/>
            <a:ext cx="763900" cy="762122"/>
            <a:chOff x="3048419" y="2181468"/>
            <a:chExt cx="763900" cy="762122"/>
          </a:xfrm>
        </p:grpSpPr>
        <p:sp>
          <p:nvSpPr>
            <p:cNvPr id="49" name="Ovaal 48">
              <a:extLst>
                <a:ext uri="{FF2B5EF4-FFF2-40B4-BE49-F238E27FC236}">
                  <a16:creationId xmlns:a16="http://schemas.microsoft.com/office/drawing/2014/main" id="{743D7A41-B1E7-33E9-4961-2513F80742D7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6075A3A2-BA82-DA00-DBBA-AB46B9D67C31}"/>
                </a:ext>
              </a:extLst>
            </p:cNvPr>
            <p:cNvSpPr/>
            <p:nvPr/>
          </p:nvSpPr>
          <p:spPr>
            <a:xfrm>
              <a:off x="3736119" y="2487370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Boog 50">
              <a:extLst>
                <a:ext uri="{FF2B5EF4-FFF2-40B4-BE49-F238E27FC236}">
                  <a16:creationId xmlns:a16="http://schemas.microsoft.com/office/drawing/2014/main" id="{BC3A5469-86DF-8082-8CB5-A4312F227C1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Rechte verbindingslijn met pijl 52">
              <a:extLst>
                <a:ext uri="{FF2B5EF4-FFF2-40B4-BE49-F238E27FC236}">
                  <a16:creationId xmlns:a16="http://schemas.microsoft.com/office/drawing/2014/main" id="{993CA7A4-F771-2270-5869-18FAB13592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hoek: afgeronde hoeken 58">
            <a:extLst>
              <a:ext uri="{FF2B5EF4-FFF2-40B4-BE49-F238E27FC236}">
                <a16:creationId xmlns:a16="http://schemas.microsoft.com/office/drawing/2014/main" id="{89EA1C13-924C-73BE-662D-D01CB7A2010C}"/>
              </a:ext>
            </a:extLst>
          </p:cNvPr>
          <p:cNvSpPr/>
          <p:nvPr/>
        </p:nvSpPr>
        <p:spPr>
          <a:xfrm rot="5400000">
            <a:off x="4596808" y="23977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BD9F2AAD-7008-9C73-A3E1-C2E96E98AA7D}"/>
              </a:ext>
            </a:extLst>
          </p:cNvPr>
          <p:cNvCxnSpPr>
            <a:cxnSpLocks/>
            <a:endCxn id="63" idx="3"/>
          </p:cNvCxnSpPr>
          <p:nvPr/>
        </p:nvCxnSpPr>
        <p:spPr>
          <a:xfrm>
            <a:off x="4739322" y="2791607"/>
            <a:ext cx="478982" cy="26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ep 60">
            <a:extLst>
              <a:ext uri="{FF2B5EF4-FFF2-40B4-BE49-F238E27FC236}">
                <a16:creationId xmlns:a16="http://schemas.microsoft.com/office/drawing/2014/main" id="{B38C2F54-AD9A-6D80-9C6B-437A01F0336E}"/>
              </a:ext>
            </a:extLst>
          </p:cNvPr>
          <p:cNvGrpSpPr/>
          <p:nvPr/>
        </p:nvGrpSpPr>
        <p:grpSpPr>
          <a:xfrm rot="2710687">
            <a:off x="4603887" y="2202890"/>
            <a:ext cx="759396" cy="762122"/>
            <a:chOff x="3048419" y="2181468"/>
            <a:chExt cx="759396" cy="762122"/>
          </a:xfrm>
        </p:grpSpPr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B0DC549E-EAF3-860A-A0B4-2C2CB0C236DB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98716665-EFCD-16B0-5F08-7292EC8ADD99}"/>
                </a:ext>
              </a:extLst>
            </p:cNvPr>
            <p:cNvSpPr/>
            <p:nvPr/>
          </p:nvSpPr>
          <p:spPr>
            <a:xfrm>
              <a:off x="3731615" y="2482894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Boog 63">
              <a:extLst>
                <a:ext uri="{FF2B5EF4-FFF2-40B4-BE49-F238E27FC236}">
                  <a16:creationId xmlns:a16="http://schemas.microsoft.com/office/drawing/2014/main" id="{848549A6-D6F1-B8C6-DA9F-8119FE9A1EF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Rechte verbindingslijn met pijl 64">
              <a:extLst>
                <a:ext uri="{FF2B5EF4-FFF2-40B4-BE49-F238E27FC236}">
                  <a16:creationId xmlns:a16="http://schemas.microsoft.com/office/drawing/2014/main" id="{28FABE39-A563-1F1F-5652-9E1CAD2F5B3A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kstvak 68">
            <a:extLst>
              <a:ext uri="{FF2B5EF4-FFF2-40B4-BE49-F238E27FC236}">
                <a16:creationId xmlns:a16="http://schemas.microsoft.com/office/drawing/2014/main" id="{35E865F5-85DD-574F-8DA3-22F05B6F8F18}"/>
              </a:ext>
            </a:extLst>
          </p:cNvPr>
          <p:cNvSpPr txBox="1"/>
          <p:nvPr/>
        </p:nvSpPr>
        <p:spPr>
          <a:xfrm>
            <a:off x="3101312" y="3145940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746A763C-9C3C-DD25-34CD-7D3681EE0D32}"/>
              </a:ext>
            </a:extLst>
          </p:cNvPr>
          <p:cNvSpPr txBox="1"/>
          <p:nvPr/>
        </p:nvSpPr>
        <p:spPr>
          <a:xfrm>
            <a:off x="4442431" y="314401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2A6116C8-C702-B416-E500-E72ADC66618A}"/>
              </a:ext>
            </a:extLst>
          </p:cNvPr>
          <p:cNvSpPr/>
          <p:nvPr/>
        </p:nvSpPr>
        <p:spPr>
          <a:xfrm>
            <a:off x="3203145" y="1276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3549AF2F-105E-098C-39D4-58720CA32B4A}"/>
              </a:ext>
            </a:extLst>
          </p:cNvPr>
          <p:cNvSpPr/>
          <p:nvPr/>
        </p:nvSpPr>
        <p:spPr>
          <a:xfrm>
            <a:off x="3324881" y="17354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4FDCBEC-00C0-365C-5456-544CC3155797}"/>
              </a:ext>
            </a:extLst>
          </p:cNvPr>
          <p:cNvSpPr/>
          <p:nvPr/>
        </p:nvSpPr>
        <p:spPr>
          <a:xfrm>
            <a:off x="3722814" y="1351164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07346A73-7016-DB6C-80CF-19AFED40CE37}"/>
              </a:ext>
            </a:extLst>
          </p:cNvPr>
          <p:cNvSpPr txBox="1"/>
          <p:nvPr/>
        </p:nvSpPr>
        <p:spPr>
          <a:xfrm>
            <a:off x="3106215" y="200625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83" name="Boog 82">
            <a:extLst>
              <a:ext uri="{FF2B5EF4-FFF2-40B4-BE49-F238E27FC236}">
                <a16:creationId xmlns:a16="http://schemas.microsoft.com/office/drawing/2014/main" id="{B7103D65-0DDE-112F-0FA4-EDFD6BD44B05}"/>
              </a:ext>
            </a:extLst>
          </p:cNvPr>
          <p:cNvSpPr/>
          <p:nvPr/>
        </p:nvSpPr>
        <p:spPr>
          <a:xfrm rot="5400000">
            <a:off x="3038956" y="1041420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8B9B88C7-5C4E-5C97-438A-7998D3090CD5}"/>
              </a:ext>
            </a:extLst>
          </p:cNvPr>
          <p:cNvSpPr txBox="1"/>
          <p:nvPr/>
        </p:nvSpPr>
        <p:spPr>
          <a:xfrm>
            <a:off x="3527950" y="12357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54C06C95-A5F4-9D5E-1A82-79C389F77F20}"/>
              </a:ext>
            </a:extLst>
          </p:cNvPr>
          <p:cNvCxnSpPr>
            <a:cxnSpLocks/>
          </p:cNvCxnSpPr>
          <p:nvPr/>
        </p:nvCxnSpPr>
        <p:spPr>
          <a:xfrm>
            <a:off x="3228619" y="177207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6AA50BAC-0144-6109-AAF3-7A11259E8080}"/>
              </a:ext>
            </a:extLst>
          </p:cNvPr>
          <p:cNvSpPr/>
          <p:nvPr/>
        </p:nvSpPr>
        <p:spPr>
          <a:xfrm>
            <a:off x="4637509" y="1287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67596771-8679-B4AA-3F5C-BDC3D8B3495B}"/>
              </a:ext>
            </a:extLst>
          </p:cNvPr>
          <p:cNvSpPr/>
          <p:nvPr/>
        </p:nvSpPr>
        <p:spPr>
          <a:xfrm>
            <a:off x="4916725" y="188357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022784B7-4FBC-CE3B-3682-EA5877CAC1CA}"/>
              </a:ext>
            </a:extLst>
          </p:cNvPr>
          <p:cNvSpPr/>
          <p:nvPr/>
        </p:nvSpPr>
        <p:spPr>
          <a:xfrm>
            <a:off x="5135991" y="1564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6625871C-A755-9E08-F126-027AD5A55A3F}"/>
              </a:ext>
            </a:extLst>
          </p:cNvPr>
          <p:cNvSpPr txBox="1"/>
          <p:nvPr/>
        </p:nvSpPr>
        <p:spPr>
          <a:xfrm>
            <a:off x="4625703" y="200418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cxnSp>
        <p:nvCxnSpPr>
          <p:cNvPr id="96" name="Rechte verbindingslijn 95">
            <a:extLst>
              <a:ext uri="{FF2B5EF4-FFF2-40B4-BE49-F238E27FC236}">
                <a16:creationId xmlns:a16="http://schemas.microsoft.com/office/drawing/2014/main" id="{681BA56C-52A9-850C-8023-C77195135111}"/>
              </a:ext>
            </a:extLst>
          </p:cNvPr>
          <p:cNvCxnSpPr>
            <a:cxnSpLocks/>
          </p:cNvCxnSpPr>
          <p:nvPr/>
        </p:nvCxnSpPr>
        <p:spPr>
          <a:xfrm>
            <a:off x="4820463" y="192023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Boog 96">
            <a:extLst>
              <a:ext uri="{FF2B5EF4-FFF2-40B4-BE49-F238E27FC236}">
                <a16:creationId xmlns:a16="http://schemas.microsoft.com/office/drawing/2014/main" id="{37CB4480-C3AE-A0A4-D1D1-701E18D31564}"/>
              </a:ext>
            </a:extLst>
          </p:cNvPr>
          <p:cNvSpPr/>
          <p:nvPr/>
        </p:nvSpPr>
        <p:spPr>
          <a:xfrm rot="5400000">
            <a:off x="4665851" y="1411327"/>
            <a:ext cx="591631" cy="421232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Boog 97">
            <a:extLst>
              <a:ext uri="{FF2B5EF4-FFF2-40B4-BE49-F238E27FC236}">
                <a16:creationId xmlns:a16="http://schemas.microsoft.com/office/drawing/2014/main" id="{25C671AD-575F-3483-69AB-788BA7B0ED88}"/>
              </a:ext>
            </a:extLst>
          </p:cNvPr>
          <p:cNvSpPr/>
          <p:nvPr/>
        </p:nvSpPr>
        <p:spPr>
          <a:xfrm rot="5400000">
            <a:off x="4708189" y="1469206"/>
            <a:ext cx="534663" cy="368341"/>
          </a:xfrm>
          <a:prstGeom prst="arc">
            <a:avLst>
              <a:gd name="adj1" fmla="val 37248"/>
              <a:gd name="adj2" fmla="val 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BF2F70C5-2225-17B0-F48A-E444B850C0E9}"/>
              </a:ext>
            </a:extLst>
          </p:cNvPr>
          <p:cNvCxnSpPr>
            <a:cxnSpLocks/>
          </p:cNvCxnSpPr>
          <p:nvPr/>
        </p:nvCxnSpPr>
        <p:spPr>
          <a:xfrm flipH="1" flipV="1">
            <a:off x="4968262" y="1389315"/>
            <a:ext cx="1775" cy="268964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B460D17E-CAF5-130E-9E40-D24869B71858}"/>
              </a:ext>
            </a:extLst>
          </p:cNvPr>
          <p:cNvCxnSpPr>
            <a:cxnSpLocks/>
          </p:cNvCxnSpPr>
          <p:nvPr/>
        </p:nvCxnSpPr>
        <p:spPr>
          <a:xfrm flipH="1">
            <a:off x="4803213" y="1657772"/>
            <a:ext cx="165076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AADE6C25-85A1-2AE0-805F-650C8D07DFC6}"/>
              </a:ext>
            </a:extLst>
          </p:cNvPr>
          <p:cNvCxnSpPr>
            <a:cxnSpLocks/>
          </p:cNvCxnSpPr>
          <p:nvPr/>
        </p:nvCxnSpPr>
        <p:spPr>
          <a:xfrm>
            <a:off x="3362981" y="1771107"/>
            <a:ext cx="337118" cy="35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hoek: afgeronde hoeken 109">
            <a:extLst>
              <a:ext uri="{FF2B5EF4-FFF2-40B4-BE49-F238E27FC236}">
                <a16:creationId xmlns:a16="http://schemas.microsoft.com/office/drawing/2014/main" id="{E1A0FBF7-0E16-2747-5BD3-0744E54A6D49}"/>
              </a:ext>
            </a:extLst>
          </p:cNvPr>
          <p:cNvSpPr/>
          <p:nvPr/>
        </p:nvSpPr>
        <p:spPr>
          <a:xfrm>
            <a:off x="6109895" y="128040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al 110">
            <a:extLst>
              <a:ext uri="{FF2B5EF4-FFF2-40B4-BE49-F238E27FC236}">
                <a16:creationId xmlns:a16="http://schemas.microsoft.com/office/drawing/2014/main" id="{7FDF4CA7-3CE7-1DA1-7D0B-B51A270DD0FB}"/>
              </a:ext>
            </a:extLst>
          </p:cNvPr>
          <p:cNvSpPr/>
          <p:nvPr/>
        </p:nvSpPr>
        <p:spPr>
          <a:xfrm>
            <a:off x="6338311" y="185654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2" name="Ovaal 111">
            <a:extLst>
              <a:ext uri="{FF2B5EF4-FFF2-40B4-BE49-F238E27FC236}">
                <a16:creationId xmlns:a16="http://schemas.microsoft.com/office/drawing/2014/main" id="{7A3B4107-A383-3A8C-B810-B261DCF84177}"/>
              </a:ext>
            </a:extLst>
          </p:cNvPr>
          <p:cNvSpPr/>
          <p:nvPr/>
        </p:nvSpPr>
        <p:spPr>
          <a:xfrm>
            <a:off x="6639042" y="145734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44F28DDA-33D6-A857-EB17-861B63F82597}"/>
              </a:ext>
            </a:extLst>
          </p:cNvPr>
          <p:cNvCxnSpPr>
            <a:cxnSpLocks/>
          </p:cNvCxnSpPr>
          <p:nvPr/>
        </p:nvCxnSpPr>
        <p:spPr>
          <a:xfrm>
            <a:off x="6242049" y="1893202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Boog 113">
            <a:extLst>
              <a:ext uri="{FF2B5EF4-FFF2-40B4-BE49-F238E27FC236}">
                <a16:creationId xmlns:a16="http://schemas.microsoft.com/office/drawing/2014/main" id="{ABEF56BB-65DE-7E0D-36D7-E622F5CF49E0}"/>
              </a:ext>
            </a:extLst>
          </p:cNvPr>
          <p:cNvSpPr/>
          <p:nvPr/>
        </p:nvSpPr>
        <p:spPr>
          <a:xfrm rot="7993327">
            <a:off x="6300394" y="1526631"/>
            <a:ext cx="488269" cy="348764"/>
          </a:xfrm>
          <a:prstGeom prst="arc">
            <a:avLst>
              <a:gd name="adj1" fmla="val 10900342"/>
              <a:gd name="adj2" fmla="val 0"/>
            </a:avLst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F9A91BD1-BFF0-10BC-54CC-D738F59B0C4B}"/>
              </a:ext>
            </a:extLst>
          </p:cNvPr>
          <p:cNvCxnSpPr>
            <a:cxnSpLocks/>
          </p:cNvCxnSpPr>
          <p:nvPr/>
        </p:nvCxnSpPr>
        <p:spPr>
          <a:xfrm flipH="1" flipV="1">
            <a:off x="6357192" y="1595140"/>
            <a:ext cx="113852" cy="9241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>
            <a:extLst>
              <a:ext uri="{FF2B5EF4-FFF2-40B4-BE49-F238E27FC236}">
                <a16:creationId xmlns:a16="http://schemas.microsoft.com/office/drawing/2014/main" id="{74AB49EA-94E0-6478-D712-806887EEE713}"/>
              </a:ext>
            </a:extLst>
          </p:cNvPr>
          <p:cNvSpPr txBox="1"/>
          <p:nvPr/>
        </p:nvSpPr>
        <p:spPr>
          <a:xfrm>
            <a:off x="5955518" y="200960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halfEllipse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6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>
            <a:extLst>
              <a:ext uri="{FF2B5EF4-FFF2-40B4-BE49-F238E27FC236}">
                <a16:creationId xmlns:a16="http://schemas.microsoft.com/office/drawing/2014/main" id="{87FDE147-587A-5EAA-5881-C364D7D55DE4}"/>
              </a:ext>
            </a:extLst>
          </p:cNvPr>
          <p:cNvSpPr/>
          <p:nvPr/>
        </p:nvSpPr>
        <p:spPr>
          <a:xfrm>
            <a:off x="3656340" y="1391331"/>
            <a:ext cx="442042" cy="424947"/>
          </a:xfrm>
          <a:custGeom>
            <a:avLst/>
            <a:gdLst>
              <a:gd name="connsiteX0" fmla="*/ 10104 w 395586"/>
              <a:gd name="connsiteY0" fmla="*/ 412377 h 412377"/>
              <a:gd name="connsiteX1" fmla="*/ 23551 w 395586"/>
              <a:gd name="connsiteY1" fmla="*/ 201706 h 412377"/>
              <a:gd name="connsiteX2" fmla="*/ 216292 w 395586"/>
              <a:gd name="connsiteY2" fmla="*/ 49306 h 412377"/>
              <a:gd name="connsiteX3" fmla="*/ 395586 w 395586"/>
              <a:gd name="connsiteY3" fmla="*/ 0 h 412377"/>
              <a:gd name="connsiteX0" fmla="*/ 3155 w 420014"/>
              <a:gd name="connsiteY0" fmla="*/ 412377 h 412377"/>
              <a:gd name="connsiteX1" fmla="*/ 47979 w 420014"/>
              <a:gd name="connsiteY1" fmla="*/ 201706 h 412377"/>
              <a:gd name="connsiteX2" fmla="*/ 240720 w 420014"/>
              <a:gd name="connsiteY2" fmla="*/ 49306 h 412377"/>
              <a:gd name="connsiteX3" fmla="*/ 420014 w 420014"/>
              <a:gd name="connsiteY3" fmla="*/ 0 h 412377"/>
              <a:gd name="connsiteX0" fmla="*/ 3606 w 415982"/>
              <a:gd name="connsiteY0" fmla="*/ 421342 h 421342"/>
              <a:gd name="connsiteX1" fmla="*/ 43947 w 415982"/>
              <a:gd name="connsiteY1" fmla="*/ 201706 h 421342"/>
              <a:gd name="connsiteX2" fmla="*/ 236688 w 415982"/>
              <a:gd name="connsiteY2" fmla="*/ 49306 h 421342"/>
              <a:gd name="connsiteX3" fmla="*/ 415982 w 415982"/>
              <a:gd name="connsiteY3" fmla="*/ 0 h 421342"/>
              <a:gd name="connsiteX0" fmla="*/ 38856 w 451232"/>
              <a:gd name="connsiteY0" fmla="*/ 421342 h 421342"/>
              <a:gd name="connsiteX1" fmla="*/ 79197 w 451232"/>
              <a:gd name="connsiteY1" fmla="*/ 201706 h 421342"/>
              <a:gd name="connsiteX2" fmla="*/ 271938 w 451232"/>
              <a:gd name="connsiteY2" fmla="*/ 49306 h 421342"/>
              <a:gd name="connsiteX3" fmla="*/ 451232 w 451232"/>
              <a:gd name="connsiteY3" fmla="*/ 0 h 421342"/>
              <a:gd name="connsiteX0" fmla="*/ 0 w 412376"/>
              <a:gd name="connsiteY0" fmla="*/ 421342 h 421342"/>
              <a:gd name="connsiteX1" fmla="*/ 233082 w 412376"/>
              <a:gd name="connsiteY1" fmla="*/ 49306 h 421342"/>
              <a:gd name="connsiteX2" fmla="*/ 412376 w 412376"/>
              <a:gd name="connsiteY2" fmla="*/ 0 h 421342"/>
              <a:gd name="connsiteX0" fmla="*/ 20632 w 433008"/>
              <a:gd name="connsiteY0" fmla="*/ 421342 h 421342"/>
              <a:gd name="connsiteX1" fmla="*/ 253714 w 433008"/>
              <a:gd name="connsiteY1" fmla="*/ 49306 h 421342"/>
              <a:gd name="connsiteX2" fmla="*/ 433008 w 433008"/>
              <a:gd name="connsiteY2" fmla="*/ 0 h 421342"/>
              <a:gd name="connsiteX0" fmla="*/ 0 w 412376"/>
              <a:gd name="connsiteY0" fmla="*/ 421342 h 421342"/>
              <a:gd name="connsiteX1" fmla="*/ 412376 w 412376"/>
              <a:gd name="connsiteY1" fmla="*/ 0 h 421342"/>
              <a:gd name="connsiteX0" fmla="*/ 21816 w 434192"/>
              <a:gd name="connsiteY0" fmla="*/ 421342 h 421342"/>
              <a:gd name="connsiteX1" fmla="*/ 434192 w 434192"/>
              <a:gd name="connsiteY1" fmla="*/ 0 h 421342"/>
              <a:gd name="connsiteX0" fmla="*/ 29666 w 442042"/>
              <a:gd name="connsiteY0" fmla="*/ 424947 h 424947"/>
              <a:gd name="connsiteX1" fmla="*/ 442042 w 442042"/>
              <a:gd name="connsiteY1" fmla="*/ 3605 h 42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042" h="424947">
                <a:moveTo>
                  <a:pt x="29666" y="424947"/>
                </a:moveTo>
                <a:cubicBezTo>
                  <a:pt x="-88369" y="185888"/>
                  <a:pt x="165630" y="-30759"/>
                  <a:pt x="442042" y="3605"/>
                </a:cubicBez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ADAD05AB-37D8-89D6-66BB-BF20E57244D2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14D9500F-C392-BDD2-E23E-B8C35D8B8C6B}"/>
              </a:ext>
            </a:extLst>
          </p:cNvPr>
          <p:cNvSpPr/>
          <p:nvPr/>
        </p:nvSpPr>
        <p:spPr>
          <a:xfrm>
            <a:off x="1886502" y="181553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982C837D-C89B-352E-9284-48861A69A3DC}"/>
              </a:ext>
            </a:extLst>
          </p:cNvPr>
          <p:cNvSpPr/>
          <p:nvPr/>
        </p:nvSpPr>
        <p:spPr>
          <a:xfrm>
            <a:off x="2284435" y="143127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kstvak 7">
            <a:extLst>
              <a:ext uri="{FF2B5EF4-FFF2-40B4-BE49-F238E27FC236}">
                <a16:creationId xmlns:a16="http://schemas.microsoft.com/office/drawing/2014/main" id="{C8992052-0964-A61A-E5C9-AFF6FD1BD235}"/>
              </a:ext>
            </a:extLst>
          </p:cNvPr>
          <p:cNvSpPr txBox="1"/>
          <p:nvPr/>
        </p:nvSpPr>
        <p:spPr>
          <a:xfrm>
            <a:off x="1503937" y="2017102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quadraticBezierCurve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Boog 8">
            <a:extLst>
              <a:ext uri="{FF2B5EF4-FFF2-40B4-BE49-F238E27FC236}">
                <a16:creationId xmlns:a16="http://schemas.microsoft.com/office/drawing/2014/main" id="{EC5405EE-AE95-30B1-9B86-7FAB26F8E163}"/>
              </a:ext>
            </a:extLst>
          </p:cNvPr>
          <p:cNvSpPr/>
          <p:nvPr/>
        </p:nvSpPr>
        <p:spPr>
          <a:xfrm rot="16200000">
            <a:off x="1928445" y="1466057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3B7C2C93-65F2-A9A7-E4BA-32206CABF9AA}"/>
              </a:ext>
            </a:extLst>
          </p:cNvPr>
          <p:cNvSpPr txBox="1"/>
          <p:nvPr/>
        </p:nvSpPr>
        <p:spPr>
          <a:xfrm>
            <a:off x="2209676" y="147129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id="{277A620A-6DF4-683B-4E8F-54F47CFD453D}"/>
              </a:ext>
            </a:extLst>
          </p:cNvPr>
          <p:cNvSpPr/>
          <p:nvPr/>
        </p:nvSpPr>
        <p:spPr>
          <a:xfrm>
            <a:off x="1886502" y="143127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kstvak 11">
            <a:extLst>
              <a:ext uri="{FF2B5EF4-FFF2-40B4-BE49-F238E27FC236}">
                <a16:creationId xmlns:a16="http://schemas.microsoft.com/office/drawing/2014/main" id="{847DEB5D-BD2C-3780-CF50-47A4130743B8}"/>
              </a:ext>
            </a:extLst>
          </p:cNvPr>
          <p:cNvSpPr txBox="1"/>
          <p:nvPr/>
        </p:nvSpPr>
        <p:spPr>
          <a:xfrm>
            <a:off x="1712513" y="13558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Rechte verbindingslijn met pijl 105">
            <a:extLst>
              <a:ext uri="{FF2B5EF4-FFF2-40B4-BE49-F238E27FC236}">
                <a16:creationId xmlns:a16="http://schemas.microsoft.com/office/drawing/2014/main" id="{7E2F6475-C4F7-E12B-07AF-2D0701387D84}"/>
              </a:ext>
            </a:extLst>
          </p:cNvPr>
          <p:cNvCxnSpPr>
            <a:cxnSpLocks/>
          </p:cNvCxnSpPr>
          <p:nvPr/>
        </p:nvCxnSpPr>
        <p:spPr>
          <a:xfrm>
            <a:off x="1941989" y="1451585"/>
            <a:ext cx="337118" cy="35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5">
            <a:extLst>
              <a:ext uri="{FF2B5EF4-FFF2-40B4-BE49-F238E27FC236}">
                <a16:creationId xmlns:a16="http://schemas.microsoft.com/office/drawing/2014/main" id="{B0FFDE90-C2E9-D62E-91EA-484AC808314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924602" y="1503243"/>
            <a:ext cx="1" cy="31884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: afgeronde hoeken 1">
            <a:extLst>
              <a:ext uri="{FF2B5EF4-FFF2-40B4-BE49-F238E27FC236}">
                <a16:creationId xmlns:a16="http://schemas.microsoft.com/office/drawing/2014/main" id="{3DED12FE-6CE6-48E5-BC1F-E29CC49F5FBB}"/>
              </a:ext>
            </a:extLst>
          </p:cNvPr>
          <p:cNvSpPr/>
          <p:nvPr/>
        </p:nvSpPr>
        <p:spPr>
          <a:xfrm>
            <a:off x="3536648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al 2">
            <a:extLst>
              <a:ext uri="{FF2B5EF4-FFF2-40B4-BE49-F238E27FC236}">
                <a16:creationId xmlns:a16="http://schemas.microsoft.com/office/drawing/2014/main" id="{D2712827-7C4B-7382-D394-614EDF772442}"/>
              </a:ext>
            </a:extLst>
          </p:cNvPr>
          <p:cNvSpPr/>
          <p:nvPr/>
        </p:nvSpPr>
        <p:spPr>
          <a:xfrm>
            <a:off x="3649420" y="181553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8" name="Ovaal 3">
            <a:extLst>
              <a:ext uri="{FF2B5EF4-FFF2-40B4-BE49-F238E27FC236}">
                <a16:creationId xmlns:a16="http://schemas.microsoft.com/office/drawing/2014/main" id="{80CE7C89-0BAB-B233-43F7-2E11908787B3}"/>
              </a:ext>
            </a:extLst>
          </p:cNvPr>
          <p:cNvSpPr/>
          <p:nvPr/>
        </p:nvSpPr>
        <p:spPr>
          <a:xfrm>
            <a:off x="4110106" y="1354576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9" name="Tekstvak 7">
            <a:extLst>
              <a:ext uri="{FF2B5EF4-FFF2-40B4-BE49-F238E27FC236}">
                <a16:creationId xmlns:a16="http://schemas.microsoft.com/office/drawing/2014/main" id="{6A3B8183-5F01-331B-36C4-D5FADE403796}"/>
              </a:ext>
            </a:extLst>
          </p:cNvPr>
          <p:cNvSpPr txBox="1"/>
          <p:nvPr/>
        </p:nvSpPr>
        <p:spPr>
          <a:xfrm>
            <a:off x="3266855" y="2017102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cubicBezierCurve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kstvak 9">
            <a:extLst>
              <a:ext uri="{FF2B5EF4-FFF2-40B4-BE49-F238E27FC236}">
                <a16:creationId xmlns:a16="http://schemas.microsoft.com/office/drawing/2014/main" id="{777EBC98-BD7F-78A9-2184-594076FDD6AD}"/>
              </a:ext>
            </a:extLst>
          </p:cNvPr>
          <p:cNvSpPr txBox="1"/>
          <p:nvPr/>
        </p:nvSpPr>
        <p:spPr>
          <a:xfrm>
            <a:off x="4039030" y="138778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Ovaal 10">
            <a:extLst>
              <a:ext uri="{FF2B5EF4-FFF2-40B4-BE49-F238E27FC236}">
                <a16:creationId xmlns:a16="http://schemas.microsoft.com/office/drawing/2014/main" id="{841F4865-685A-10A8-2BFC-A1F536F84952}"/>
              </a:ext>
            </a:extLst>
          </p:cNvPr>
          <p:cNvSpPr/>
          <p:nvPr/>
        </p:nvSpPr>
        <p:spPr>
          <a:xfrm>
            <a:off x="3787024" y="132915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3" name="Tekstvak 11">
            <a:extLst>
              <a:ext uri="{FF2B5EF4-FFF2-40B4-BE49-F238E27FC236}">
                <a16:creationId xmlns:a16="http://schemas.microsoft.com/office/drawing/2014/main" id="{5B0DC59C-BBFC-213F-DCE0-FBCA7B9F366E}"/>
              </a:ext>
            </a:extLst>
          </p:cNvPr>
          <p:cNvSpPr txBox="1"/>
          <p:nvPr/>
        </p:nvSpPr>
        <p:spPr>
          <a:xfrm>
            <a:off x="3472896" y="136968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Rechte verbindingslijn met pijl 105">
            <a:extLst>
              <a:ext uri="{FF2B5EF4-FFF2-40B4-BE49-F238E27FC236}">
                <a16:creationId xmlns:a16="http://schemas.microsoft.com/office/drawing/2014/main" id="{24DC3479-EE20-9048-0549-236525068E4F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3863224" y="1365138"/>
            <a:ext cx="246882" cy="2542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105">
            <a:extLst>
              <a:ext uri="{FF2B5EF4-FFF2-40B4-BE49-F238E27FC236}">
                <a16:creationId xmlns:a16="http://schemas.microsoft.com/office/drawing/2014/main" id="{92803D22-97FE-053F-778B-66AE8E5F28BB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3601592" y="1622695"/>
            <a:ext cx="85928" cy="19597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10">
            <a:extLst>
              <a:ext uri="{FF2B5EF4-FFF2-40B4-BE49-F238E27FC236}">
                <a16:creationId xmlns:a16="http://schemas.microsoft.com/office/drawing/2014/main" id="{B02D9956-4D2C-6A27-74F7-B9B73A511BC0}"/>
              </a:ext>
            </a:extLst>
          </p:cNvPr>
          <p:cNvSpPr/>
          <p:nvPr/>
        </p:nvSpPr>
        <p:spPr>
          <a:xfrm>
            <a:off x="3563492" y="1550729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6" name="Rechte verbindingslijn met pijl 105">
            <a:extLst>
              <a:ext uri="{FF2B5EF4-FFF2-40B4-BE49-F238E27FC236}">
                <a16:creationId xmlns:a16="http://schemas.microsoft.com/office/drawing/2014/main" id="{26A46199-6AB2-525E-359C-C73CB380415B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3628533" y="1390582"/>
            <a:ext cx="169650" cy="17068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11">
            <a:extLst>
              <a:ext uri="{FF2B5EF4-FFF2-40B4-BE49-F238E27FC236}">
                <a16:creationId xmlns:a16="http://schemas.microsoft.com/office/drawing/2014/main" id="{89DC8ED0-51DF-A189-0759-D8E22ED022B3}"/>
              </a:ext>
            </a:extLst>
          </p:cNvPr>
          <p:cNvSpPr txBox="1"/>
          <p:nvPr/>
        </p:nvSpPr>
        <p:spPr>
          <a:xfrm>
            <a:off x="3610978" y="12317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996299E-2B30-4F5A-7241-0A58E0AAB579}"/>
              </a:ext>
            </a:extLst>
          </p:cNvPr>
          <p:cNvSpPr/>
          <p:nvPr/>
        </p:nvSpPr>
        <p:spPr>
          <a:xfrm>
            <a:off x="6937383" y="1423881"/>
            <a:ext cx="412376" cy="423662"/>
          </a:xfrm>
          <a:custGeom>
            <a:avLst/>
            <a:gdLst>
              <a:gd name="connsiteX0" fmla="*/ 10104 w 395586"/>
              <a:gd name="connsiteY0" fmla="*/ 412377 h 412377"/>
              <a:gd name="connsiteX1" fmla="*/ 23551 w 395586"/>
              <a:gd name="connsiteY1" fmla="*/ 201706 h 412377"/>
              <a:gd name="connsiteX2" fmla="*/ 216292 w 395586"/>
              <a:gd name="connsiteY2" fmla="*/ 49306 h 412377"/>
              <a:gd name="connsiteX3" fmla="*/ 395586 w 395586"/>
              <a:gd name="connsiteY3" fmla="*/ 0 h 412377"/>
              <a:gd name="connsiteX0" fmla="*/ 3155 w 420014"/>
              <a:gd name="connsiteY0" fmla="*/ 412377 h 412377"/>
              <a:gd name="connsiteX1" fmla="*/ 47979 w 420014"/>
              <a:gd name="connsiteY1" fmla="*/ 201706 h 412377"/>
              <a:gd name="connsiteX2" fmla="*/ 240720 w 420014"/>
              <a:gd name="connsiteY2" fmla="*/ 49306 h 412377"/>
              <a:gd name="connsiteX3" fmla="*/ 420014 w 420014"/>
              <a:gd name="connsiteY3" fmla="*/ 0 h 412377"/>
              <a:gd name="connsiteX0" fmla="*/ 3606 w 415982"/>
              <a:gd name="connsiteY0" fmla="*/ 421342 h 421342"/>
              <a:gd name="connsiteX1" fmla="*/ 43947 w 415982"/>
              <a:gd name="connsiteY1" fmla="*/ 201706 h 421342"/>
              <a:gd name="connsiteX2" fmla="*/ 236688 w 415982"/>
              <a:gd name="connsiteY2" fmla="*/ 49306 h 421342"/>
              <a:gd name="connsiteX3" fmla="*/ 415982 w 415982"/>
              <a:gd name="connsiteY3" fmla="*/ 0 h 421342"/>
              <a:gd name="connsiteX0" fmla="*/ 38856 w 451232"/>
              <a:gd name="connsiteY0" fmla="*/ 421342 h 421342"/>
              <a:gd name="connsiteX1" fmla="*/ 79197 w 451232"/>
              <a:gd name="connsiteY1" fmla="*/ 201706 h 421342"/>
              <a:gd name="connsiteX2" fmla="*/ 271938 w 451232"/>
              <a:gd name="connsiteY2" fmla="*/ 49306 h 421342"/>
              <a:gd name="connsiteX3" fmla="*/ 451232 w 451232"/>
              <a:gd name="connsiteY3" fmla="*/ 0 h 421342"/>
              <a:gd name="connsiteX0" fmla="*/ 0 w 412376"/>
              <a:gd name="connsiteY0" fmla="*/ 421342 h 421342"/>
              <a:gd name="connsiteX1" fmla="*/ 233082 w 412376"/>
              <a:gd name="connsiteY1" fmla="*/ 49306 h 421342"/>
              <a:gd name="connsiteX2" fmla="*/ 412376 w 412376"/>
              <a:gd name="connsiteY2" fmla="*/ 0 h 421342"/>
              <a:gd name="connsiteX0" fmla="*/ 20632 w 433008"/>
              <a:gd name="connsiteY0" fmla="*/ 421342 h 421342"/>
              <a:gd name="connsiteX1" fmla="*/ 253714 w 433008"/>
              <a:gd name="connsiteY1" fmla="*/ 49306 h 421342"/>
              <a:gd name="connsiteX2" fmla="*/ 433008 w 433008"/>
              <a:gd name="connsiteY2" fmla="*/ 0 h 421342"/>
              <a:gd name="connsiteX0" fmla="*/ 0 w 412376"/>
              <a:gd name="connsiteY0" fmla="*/ 421342 h 421342"/>
              <a:gd name="connsiteX1" fmla="*/ 412376 w 412376"/>
              <a:gd name="connsiteY1" fmla="*/ 0 h 421342"/>
              <a:gd name="connsiteX0" fmla="*/ 21816 w 434192"/>
              <a:gd name="connsiteY0" fmla="*/ 421342 h 421342"/>
              <a:gd name="connsiteX1" fmla="*/ 434192 w 434192"/>
              <a:gd name="connsiteY1" fmla="*/ 0 h 421342"/>
              <a:gd name="connsiteX0" fmla="*/ 29666 w 442042"/>
              <a:gd name="connsiteY0" fmla="*/ 424947 h 424947"/>
              <a:gd name="connsiteX1" fmla="*/ 442042 w 442042"/>
              <a:gd name="connsiteY1" fmla="*/ 3605 h 424947"/>
              <a:gd name="connsiteX0" fmla="*/ 0 w 412376"/>
              <a:gd name="connsiteY0" fmla="*/ 423662 h 423662"/>
              <a:gd name="connsiteX1" fmla="*/ 412376 w 412376"/>
              <a:gd name="connsiteY1" fmla="*/ 2320 h 4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376" h="423662">
                <a:moveTo>
                  <a:pt x="0" y="423662"/>
                </a:moveTo>
                <a:cubicBezTo>
                  <a:pt x="323534" y="325280"/>
                  <a:pt x="135964" y="-32044"/>
                  <a:pt x="412376" y="2320"/>
                </a:cubicBez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hthoek: afgeronde hoeken 1">
            <a:extLst>
              <a:ext uri="{FF2B5EF4-FFF2-40B4-BE49-F238E27FC236}">
                <a16:creationId xmlns:a16="http://schemas.microsoft.com/office/drawing/2014/main" id="{995C5FDD-B1A1-3FDE-F7C0-A3EBEE25ED98}"/>
              </a:ext>
            </a:extLst>
          </p:cNvPr>
          <p:cNvSpPr/>
          <p:nvPr/>
        </p:nvSpPr>
        <p:spPr>
          <a:xfrm>
            <a:off x="6838829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al 2">
            <a:extLst>
              <a:ext uri="{FF2B5EF4-FFF2-40B4-BE49-F238E27FC236}">
                <a16:creationId xmlns:a16="http://schemas.microsoft.com/office/drawing/2014/main" id="{E355F717-3849-7842-39EE-FA66C50A0E97}"/>
              </a:ext>
            </a:extLst>
          </p:cNvPr>
          <p:cNvSpPr/>
          <p:nvPr/>
        </p:nvSpPr>
        <p:spPr>
          <a:xfrm>
            <a:off x="6878663" y="1820312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al 3">
            <a:extLst>
              <a:ext uri="{FF2B5EF4-FFF2-40B4-BE49-F238E27FC236}">
                <a16:creationId xmlns:a16="http://schemas.microsoft.com/office/drawing/2014/main" id="{C889C785-D942-A50D-B69D-B77FCCD5F326}"/>
              </a:ext>
            </a:extLst>
          </p:cNvPr>
          <p:cNvSpPr/>
          <p:nvPr/>
        </p:nvSpPr>
        <p:spPr>
          <a:xfrm>
            <a:off x="7361483" y="138584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Tekstvak 7">
            <a:extLst>
              <a:ext uri="{FF2B5EF4-FFF2-40B4-BE49-F238E27FC236}">
                <a16:creationId xmlns:a16="http://schemas.microsoft.com/office/drawing/2014/main" id="{42ECB246-20A2-1CAF-A4D6-B67658A3E0B7}"/>
              </a:ext>
            </a:extLst>
          </p:cNvPr>
          <p:cNvSpPr txBox="1"/>
          <p:nvPr/>
        </p:nvSpPr>
        <p:spPr>
          <a:xfrm>
            <a:off x="6569036" y="2017102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smoothSpline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kstvak 9">
            <a:extLst>
              <a:ext uri="{FF2B5EF4-FFF2-40B4-BE49-F238E27FC236}">
                <a16:creationId xmlns:a16="http://schemas.microsoft.com/office/drawing/2014/main" id="{7489AB31-C65F-C6F4-F9B7-5E642E29AEE9}"/>
              </a:ext>
            </a:extLst>
          </p:cNvPr>
          <p:cNvSpPr txBox="1"/>
          <p:nvPr/>
        </p:nvSpPr>
        <p:spPr>
          <a:xfrm>
            <a:off x="7290407" y="141904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9" name="Rechte verbindingslijn met pijl 105">
            <a:extLst>
              <a:ext uri="{FF2B5EF4-FFF2-40B4-BE49-F238E27FC236}">
                <a16:creationId xmlns:a16="http://schemas.microsoft.com/office/drawing/2014/main" id="{097EB633-84D5-8864-A045-602382B62F18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7114601" y="1396402"/>
            <a:ext cx="246882" cy="2542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105">
            <a:extLst>
              <a:ext uri="{FF2B5EF4-FFF2-40B4-BE49-F238E27FC236}">
                <a16:creationId xmlns:a16="http://schemas.microsoft.com/office/drawing/2014/main" id="{BDA9FD50-1FF4-D969-B7FD-DF7FD0A01375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954863" y="1748705"/>
            <a:ext cx="260604" cy="10759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105">
            <a:extLst>
              <a:ext uri="{FF2B5EF4-FFF2-40B4-BE49-F238E27FC236}">
                <a16:creationId xmlns:a16="http://schemas.microsoft.com/office/drawing/2014/main" id="{75965598-EE25-4D5E-1B5E-2992C0CD945B}"/>
              </a:ext>
            </a:extLst>
          </p:cNvPr>
          <p:cNvCxnSpPr>
            <a:cxnSpLocks/>
          </p:cNvCxnSpPr>
          <p:nvPr/>
        </p:nvCxnSpPr>
        <p:spPr>
          <a:xfrm flipH="1">
            <a:off x="6943704" y="1856227"/>
            <a:ext cx="417779" cy="9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55881B38-BEAF-B389-D572-8D8490388821}"/>
              </a:ext>
            </a:extLst>
          </p:cNvPr>
          <p:cNvSpPr/>
          <p:nvPr/>
        </p:nvSpPr>
        <p:spPr>
          <a:xfrm>
            <a:off x="7114601" y="1788207"/>
            <a:ext cx="65696" cy="1524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965069D-2DD4-593C-0AA3-39E9EC683915}"/>
              </a:ext>
            </a:extLst>
          </p:cNvPr>
          <p:cNvSpPr/>
          <p:nvPr/>
        </p:nvSpPr>
        <p:spPr>
          <a:xfrm>
            <a:off x="7338035" y="1361979"/>
            <a:ext cx="124244" cy="125572"/>
          </a:xfrm>
          <a:prstGeom prst="arc">
            <a:avLst>
              <a:gd name="adj1" fmla="val 1154009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Rechte verbindingslijn met pijl 105">
            <a:extLst>
              <a:ext uri="{FF2B5EF4-FFF2-40B4-BE49-F238E27FC236}">
                <a16:creationId xmlns:a16="http://schemas.microsoft.com/office/drawing/2014/main" id="{CC098306-5997-FFA3-0FCA-7744994E3686}"/>
              </a:ext>
            </a:extLst>
          </p:cNvPr>
          <p:cNvCxnSpPr>
            <a:cxnSpLocks/>
          </p:cNvCxnSpPr>
          <p:nvPr/>
        </p:nvCxnSpPr>
        <p:spPr>
          <a:xfrm flipH="1">
            <a:off x="7438248" y="1422238"/>
            <a:ext cx="91903" cy="7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9">
            <a:extLst>
              <a:ext uri="{FF2B5EF4-FFF2-40B4-BE49-F238E27FC236}">
                <a16:creationId xmlns:a16="http://schemas.microsoft.com/office/drawing/2014/main" id="{C9480A33-A35E-8BEE-E7B5-1CFC6CED87AB}"/>
              </a:ext>
            </a:extLst>
          </p:cNvPr>
          <p:cNvSpPr txBox="1"/>
          <p:nvPr/>
        </p:nvSpPr>
        <p:spPr>
          <a:xfrm>
            <a:off x="7130282" y="16879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6" name="Tekstvak 9">
            <a:extLst>
              <a:ext uri="{FF2B5EF4-FFF2-40B4-BE49-F238E27FC236}">
                <a16:creationId xmlns:a16="http://schemas.microsoft.com/office/drawing/2014/main" id="{7E7CD4F8-D7B0-F95C-5FA6-4A518BADA9F2}"/>
              </a:ext>
            </a:extLst>
          </p:cNvPr>
          <p:cNvSpPr txBox="1"/>
          <p:nvPr/>
        </p:nvSpPr>
        <p:spPr>
          <a:xfrm>
            <a:off x="7165648" y="123387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8" name="Rechthoek: afgeronde hoeken 1">
            <a:extLst>
              <a:ext uri="{FF2B5EF4-FFF2-40B4-BE49-F238E27FC236}">
                <a16:creationId xmlns:a16="http://schemas.microsoft.com/office/drawing/2014/main" id="{1E1EB31B-F3BA-75A9-F2CB-64D38E3CEE82}"/>
              </a:ext>
            </a:extLst>
          </p:cNvPr>
          <p:cNvSpPr/>
          <p:nvPr/>
        </p:nvSpPr>
        <p:spPr>
          <a:xfrm>
            <a:off x="5174199" y="1272292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al 2">
            <a:extLst>
              <a:ext uri="{FF2B5EF4-FFF2-40B4-BE49-F238E27FC236}">
                <a16:creationId xmlns:a16="http://schemas.microsoft.com/office/drawing/2014/main" id="{A4A006FD-34BB-3439-E4EF-36963E716F8D}"/>
              </a:ext>
            </a:extLst>
          </p:cNvPr>
          <p:cNvSpPr/>
          <p:nvPr/>
        </p:nvSpPr>
        <p:spPr>
          <a:xfrm>
            <a:off x="5236426" y="177624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0" name="Ovaal 3">
            <a:extLst>
              <a:ext uri="{FF2B5EF4-FFF2-40B4-BE49-F238E27FC236}">
                <a16:creationId xmlns:a16="http://schemas.microsoft.com/office/drawing/2014/main" id="{850E6C69-1B99-5CAB-F85D-4B85C538E331}"/>
              </a:ext>
            </a:extLst>
          </p:cNvPr>
          <p:cNvSpPr/>
          <p:nvPr/>
        </p:nvSpPr>
        <p:spPr>
          <a:xfrm>
            <a:off x="5503818" y="1512256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1" name="Tekstvak 9">
            <a:extLst>
              <a:ext uri="{FF2B5EF4-FFF2-40B4-BE49-F238E27FC236}">
                <a16:creationId xmlns:a16="http://schemas.microsoft.com/office/drawing/2014/main" id="{831F14F0-9093-66AD-F038-BF979B76358C}"/>
              </a:ext>
            </a:extLst>
          </p:cNvPr>
          <p:cNvSpPr txBox="1"/>
          <p:nvPr/>
        </p:nvSpPr>
        <p:spPr>
          <a:xfrm>
            <a:off x="5674653" y="133430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2" name="Ovaal 10">
            <a:extLst>
              <a:ext uri="{FF2B5EF4-FFF2-40B4-BE49-F238E27FC236}">
                <a16:creationId xmlns:a16="http://schemas.microsoft.com/office/drawing/2014/main" id="{15F25E75-8828-19BB-A6C3-189FBC588751}"/>
              </a:ext>
            </a:extLst>
          </p:cNvPr>
          <p:cNvSpPr/>
          <p:nvPr/>
        </p:nvSpPr>
        <p:spPr>
          <a:xfrm>
            <a:off x="5199090" y="151709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Tekstvak 11">
            <a:extLst>
              <a:ext uri="{FF2B5EF4-FFF2-40B4-BE49-F238E27FC236}">
                <a16:creationId xmlns:a16="http://schemas.microsoft.com/office/drawing/2014/main" id="{030F3367-C2AE-65A5-1C6F-4695A4680F6E}"/>
              </a:ext>
            </a:extLst>
          </p:cNvPr>
          <p:cNvSpPr txBox="1"/>
          <p:nvPr/>
        </p:nvSpPr>
        <p:spPr>
          <a:xfrm>
            <a:off x="5112797" y="13412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4" name="Rechte verbindingslijn met pijl 105">
            <a:extLst>
              <a:ext uri="{FF2B5EF4-FFF2-40B4-BE49-F238E27FC236}">
                <a16:creationId xmlns:a16="http://schemas.microsoft.com/office/drawing/2014/main" id="{A84BC047-3280-1007-4940-D465C18E645E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267598" y="1542886"/>
            <a:ext cx="236220" cy="535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met pijl 105">
            <a:extLst>
              <a:ext uri="{FF2B5EF4-FFF2-40B4-BE49-F238E27FC236}">
                <a16:creationId xmlns:a16="http://schemas.microsoft.com/office/drawing/2014/main" id="{7A26EA98-95D6-B2CC-C3E7-E82DDC8111D2}"/>
              </a:ext>
            </a:extLst>
          </p:cNvPr>
          <p:cNvCxnSpPr>
            <a:cxnSpLocks/>
            <a:stCxn id="72" idx="4"/>
            <a:endCxn id="67" idx="0"/>
          </p:cNvCxnSpPr>
          <p:nvPr/>
        </p:nvCxnSpPr>
        <p:spPr>
          <a:xfrm>
            <a:off x="5237190" y="1589056"/>
            <a:ext cx="33286" cy="18948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al 3">
            <a:extLst>
              <a:ext uri="{FF2B5EF4-FFF2-40B4-BE49-F238E27FC236}">
                <a16:creationId xmlns:a16="http://schemas.microsoft.com/office/drawing/2014/main" id="{6D8E61C8-D247-F564-A8BC-7FEF2AC108E2}"/>
              </a:ext>
            </a:extLst>
          </p:cNvPr>
          <p:cNvSpPr/>
          <p:nvPr/>
        </p:nvSpPr>
        <p:spPr>
          <a:xfrm>
            <a:off x="5608522" y="1728413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7" name="Ovaal 3">
            <a:extLst>
              <a:ext uri="{FF2B5EF4-FFF2-40B4-BE49-F238E27FC236}">
                <a16:creationId xmlns:a16="http://schemas.microsoft.com/office/drawing/2014/main" id="{8E995768-69F9-FA7F-0EA7-11621DE5B17E}"/>
              </a:ext>
            </a:extLst>
          </p:cNvPr>
          <p:cNvSpPr/>
          <p:nvPr/>
        </p:nvSpPr>
        <p:spPr>
          <a:xfrm>
            <a:off x="5749951" y="151621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C874DE7-A8C2-0338-4387-834D898E1239}"/>
              </a:ext>
            </a:extLst>
          </p:cNvPr>
          <p:cNvSpPr/>
          <p:nvPr/>
        </p:nvSpPr>
        <p:spPr>
          <a:xfrm>
            <a:off x="5255994" y="1591799"/>
            <a:ext cx="516758" cy="186743"/>
          </a:xfrm>
          <a:custGeom>
            <a:avLst/>
            <a:gdLst>
              <a:gd name="connsiteX0" fmla="*/ 26471 w 528747"/>
              <a:gd name="connsiteY0" fmla="*/ 186743 h 186743"/>
              <a:gd name="connsiteX1" fmla="*/ 7152 w 528747"/>
              <a:gd name="connsiteY1" fmla="*/ 103031 h 186743"/>
              <a:gd name="connsiteX2" fmla="*/ 132721 w 528747"/>
              <a:gd name="connsiteY2" fmla="*/ 28977 h 186743"/>
              <a:gd name="connsiteX3" fmla="*/ 432155 w 528747"/>
              <a:gd name="connsiteY3" fmla="*/ 83712 h 186743"/>
              <a:gd name="connsiteX4" fmla="*/ 528747 w 528747"/>
              <a:gd name="connsiteY4" fmla="*/ 0 h 186743"/>
              <a:gd name="connsiteX5" fmla="*/ 528747 w 528747"/>
              <a:gd name="connsiteY5" fmla="*/ 0 h 186743"/>
              <a:gd name="connsiteX0" fmla="*/ 33127 w 535403"/>
              <a:gd name="connsiteY0" fmla="*/ 186743 h 186743"/>
              <a:gd name="connsiteX1" fmla="*/ 13808 w 535403"/>
              <a:gd name="connsiteY1" fmla="*/ 103031 h 186743"/>
              <a:gd name="connsiteX2" fmla="*/ 139377 w 535403"/>
              <a:gd name="connsiteY2" fmla="*/ 28977 h 186743"/>
              <a:gd name="connsiteX3" fmla="*/ 438811 w 535403"/>
              <a:gd name="connsiteY3" fmla="*/ 83712 h 186743"/>
              <a:gd name="connsiteX4" fmla="*/ 535403 w 535403"/>
              <a:gd name="connsiteY4" fmla="*/ 0 h 186743"/>
              <a:gd name="connsiteX5" fmla="*/ 535403 w 535403"/>
              <a:gd name="connsiteY5" fmla="*/ 0 h 186743"/>
              <a:gd name="connsiteX0" fmla="*/ 22096 w 524372"/>
              <a:gd name="connsiteY0" fmla="*/ 186743 h 186743"/>
              <a:gd name="connsiteX1" fmla="*/ 28535 w 524372"/>
              <a:gd name="connsiteY1" fmla="*/ 64394 h 186743"/>
              <a:gd name="connsiteX2" fmla="*/ 128346 w 524372"/>
              <a:gd name="connsiteY2" fmla="*/ 28977 h 186743"/>
              <a:gd name="connsiteX3" fmla="*/ 427780 w 524372"/>
              <a:gd name="connsiteY3" fmla="*/ 83712 h 186743"/>
              <a:gd name="connsiteX4" fmla="*/ 524372 w 524372"/>
              <a:gd name="connsiteY4" fmla="*/ 0 h 186743"/>
              <a:gd name="connsiteX5" fmla="*/ 524372 w 524372"/>
              <a:gd name="connsiteY5" fmla="*/ 0 h 186743"/>
              <a:gd name="connsiteX0" fmla="*/ 0 w 502276"/>
              <a:gd name="connsiteY0" fmla="*/ 186743 h 186743"/>
              <a:gd name="connsiteX1" fmla="*/ 106250 w 502276"/>
              <a:gd name="connsiteY1" fmla="*/ 28977 h 186743"/>
              <a:gd name="connsiteX2" fmla="*/ 405684 w 502276"/>
              <a:gd name="connsiteY2" fmla="*/ 83712 h 186743"/>
              <a:gd name="connsiteX3" fmla="*/ 502276 w 502276"/>
              <a:gd name="connsiteY3" fmla="*/ 0 h 186743"/>
              <a:gd name="connsiteX4" fmla="*/ 502276 w 502276"/>
              <a:gd name="connsiteY4" fmla="*/ 0 h 186743"/>
              <a:gd name="connsiteX0" fmla="*/ 9015 w 511291"/>
              <a:gd name="connsiteY0" fmla="*/ 186743 h 186743"/>
              <a:gd name="connsiteX1" fmla="*/ 115265 w 511291"/>
              <a:gd name="connsiteY1" fmla="*/ 28977 h 186743"/>
              <a:gd name="connsiteX2" fmla="*/ 414699 w 511291"/>
              <a:gd name="connsiteY2" fmla="*/ 83712 h 186743"/>
              <a:gd name="connsiteX3" fmla="*/ 511291 w 511291"/>
              <a:gd name="connsiteY3" fmla="*/ 0 h 186743"/>
              <a:gd name="connsiteX4" fmla="*/ 511291 w 511291"/>
              <a:gd name="connsiteY4" fmla="*/ 0 h 186743"/>
              <a:gd name="connsiteX0" fmla="*/ 10736 w 513012"/>
              <a:gd name="connsiteY0" fmla="*/ 186743 h 186743"/>
              <a:gd name="connsiteX1" fmla="*/ 116986 w 513012"/>
              <a:gd name="connsiteY1" fmla="*/ 28977 h 186743"/>
              <a:gd name="connsiteX2" fmla="*/ 416420 w 513012"/>
              <a:gd name="connsiteY2" fmla="*/ 83712 h 186743"/>
              <a:gd name="connsiteX3" fmla="*/ 513012 w 513012"/>
              <a:gd name="connsiteY3" fmla="*/ 0 h 186743"/>
              <a:gd name="connsiteX4" fmla="*/ 513012 w 513012"/>
              <a:gd name="connsiteY4" fmla="*/ 0 h 186743"/>
              <a:gd name="connsiteX0" fmla="*/ 16430 w 518706"/>
              <a:gd name="connsiteY0" fmla="*/ 186743 h 186743"/>
              <a:gd name="connsiteX1" fmla="*/ 87755 w 518706"/>
              <a:gd name="connsiteY1" fmla="*/ 22627 h 186743"/>
              <a:gd name="connsiteX2" fmla="*/ 422114 w 518706"/>
              <a:gd name="connsiteY2" fmla="*/ 83712 h 186743"/>
              <a:gd name="connsiteX3" fmla="*/ 518706 w 518706"/>
              <a:gd name="connsiteY3" fmla="*/ 0 h 186743"/>
              <a:gd name="connsiteX4" fmla="*/ 518706 w 518706"/>
              <a:gd name="connsiteY4" fmla="*/ 0 h 186743"/>
              <a:gd name="connsiteX0" fmla="*/ 15228 w 517504"/>
              <a:gd name="connsiteY0" fmla="*/ 186743 h 186743"/>
              <a:gd name="connsiteX1" fmla="*/ 86553 w 517504"/>
              <a:gd name="connsiteY1" fmla="*/ 22627 h 186743"/>
              <a:gd name="connsiteX2" fmla="*/ 420912 w 517504"/>
              <a:gd name="connsiteY2" fmla="*/ 83712 h 186743"/>
              <a:gd name="connsiteX3" fmla="*/ 517504 w 517504"/>
              <a:gd name="connsiteY3" fmla="*/ 0 h 186743"/>
              <a:gd name="connsiteX4" fmla="*/ 517504 w 517504"/>
              <a:gd name="connsiteY4" fmla="*/ 0 h 186743"/>
              <a:gd name="connsiteX0" fmla="*/ 11083 w 513359"/>
              <a:gd name="connsiteY0" fmla="*/ 186743 h 186743"/>
              <a:gd name="connsiteX1" fmla="*/ 82408 w 513359"/>
              <a:gd name="connsiteY1" fmla="*/ 22627 h 186743"/>
              <a:gd name="connsiteX2" fmla="*/ 416767 w 513359"/>
              <a:gd name="connsiteY2" fmla="*/ 83712 h 186743"/>
              <a:gd name="connsiteX3" fmla="*/ 513359 w 513359"/>
              <a:gd name="connsiteY3" fmla="*/ 0 h 186743"/>
              <a:gd name="connsiteX4" fmla="*/ 513359 w 513359"/>
              <a:gd name="connsiteY4" fmla="*/ 0 h 186743"/>
              <a:gd name="connsiteX0" fmla="*/ 11843 w 514119"/>
              <a:gd name="connsiteY0" fmla="*/ 186743 h 186743"/>
              <a:gd name="connsiteX1" fmla="*/ 83168 w 514119"/>
              <a:gd name="connsiteY1" fmla="*/ 22627 h 186743"/>
              <a:gd name="connsiteX2" fmla="*/ 417527 w 514119"/>
              <a:gd name="connsiteY2" fmla="*/ 83712 h 186743"/>
              <a:gd name="connsiteX3" fmla="*/ 514119 w 514119"/>
              <a:gd name="connsiteY3" fmla="*/ 0 h 186743"/>
              <a:gd name="connsiteX4" fmla="*/ 514119 w 514119"/>
              <a:gd name="connsiteY4" fmla="*/ 0 h 186743"/>
              <a:gd name="connsiteX0" fmla="*/ 14482 w 516758"/>
              <a:gd name="connsiteY0" fmla="*/ 186743 h 186743"/>
              <a:gd name="connsiteX1" fmla="*/ 85807 w 516758"/>
              <a:gd name="connsiteY1" fmla="*/ 22627 h 186743"/>
              <a:gd name="connsiteX2" fmla="*/ 420166 w 516758"/>
              <a:gd name="connsiteY2" fmla="*/ 83712 h 186743"/>
              <a:gd name="connsiteX3" fmla="*/ 516758 w 516758"/>
              <a:gd name="connsiteY3" fmla="*/ 0 h 186743"/>
              <a:gd name="connsiteX4" fmla="*/ 516758 w 516758"/>
              <a:gd name="connsiteY4" fmla="*/ 0 h 1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58" h="186743">
                <a:moveTo>
                  <a:pt x="14482" y="186743"/>
                </a:moveTo>
                <a:cubicBezTo>
                  <a:pt x="-26883" y="64975"/>
                  <a:pt x="27718" y="36624"/>
                  <a:pt x="85807" y="22627"/>
                </a:cubicBezTo>
                <a:cubicBezTo>
                  <a:pt x="143896" y="8630"/>
                  <a:pt x="348341" y="87483"/>
                  <a:pt x="420166" y="83712"/>
                </a:cubicBezTo>
                <a:cubicBezTo>
                  <a:pt x="491991" y="79941"/>
                  <a:pt x="516758" y="0"/>
                  <a:pt x="516758" y="0"/>
                </a:cubicBezTo>
                <a:lnTo>
                  <a:pt x="516758" y="0"/>
                </a:ln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Rechte verbindingslijn met pijl 105">
            <a:extLst>
              <a:ext uri="{FF2B5EF4-FFF2-40B4-BE49-F238E27FC236}">
                <a16:creationId xmlns:a16="http://schemas.microsoft.com/office/drawing/2014/main" id="{4276C0D7-1A9F-CC03-257C-052D7EB7B65B}"/>
              </a:ext>
            </a:extLst>
          </p:cNvPr>
          <p:cNvCxnSpPr>
            <a:cxnSpLocks/>
            <a:stCxn id="70" idx="5"/>
            <a:endCxn id="76" idx="1"/>
          </p:cNvCxnSpPr>
          <p:nvPr/>
        </p:nvCxnSpPr>
        <p:spPr>
          <a:xfrm>
            <a:off x="5568859" y="1573683"/>
            <a:ext cx="50822" cy="16526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chte verbindingslijn met pijl 105">
            <a:extLst>
              <a:ext uri="{FF2B5EF4-FFF2-40B4-BE49-F238E27FC236}">
                <a16:creationId xmlns:a16="http://schemas.microsoft.com/office/drawing/2014/main" id="{EF24CC51-5650-9E0E-AD19-035301B21F7D}"/>
              </a:ext>
            </a:extLst>
          </p:cNvPr>
          <p:cNvCxnSpPr>
            <a:cxnSpLocks/>
            <a:stCxn id="76" idx="7"/>
            <a:endCxn id="77" idx="4"/>
          </p:cNvCxnSpPr>
          <p:nvPr/>
        </p:nvCxnSpPr>
        <p:spPr>
          <a:xfrm flipV="1">
            <a:off x="5673563" y="1588184"/>
            <a:ext cx="114488" cy="15076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vak 11">
            <a:extLst>
              <a:ext uri="{FF2B5EF4-FFF2-40B4-BE49-F238E27FC236}">
                <a16:creationId xmlns:a16="http://schemas.microsoft.com/office/drawing/2014/main" id="{5E3500E3-F04F-431C-78DE-59CFEA1E860D}"/>
              </a:ext>
            </a:extLst>
          </p:cNvPr>
          <p:cNvSpPr txBox="1"/>
          <p:nvPr/>
        </p:nvSpPr>
        <p:spPr>
          <a:xfrm>
            <a:off x="5405560" y="132526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0" name="Tekstvak 11">
            <a:extLst>
              <a:ext uri="{FF2B5EF4-FFF2-40B4-BE49-F238E27FC236}">
                <a16:creationId xmlns:a16="http://schemas.microsoft.com/office/drawing/2014/main" id="{340C0C1C-ED00-6131-447D-6668E1D856F3}"/>
              </a:ext>
            </a:extLst>
          </p:cNvPr>
          <p:cNvSpPr txBox="1"/>
          <p:nvPr/>
        </p:nvSpPr>
        <p:spPr>
          <a:xfrm>
            <a:off x="5541918" y="175212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1" name="Tekstvak 7">
            <a:extLst>
              <a:ext uri="{FF2B5EF4-FFF2-40B4-BE49-F238E27FC236}">
                <a16:creationId xmlns:a16="http://schemas.microsoft.com/office/drawing/2014/main" id="{85E9C76B-9DB7-C249-B55C-2206E0EC0C3C}"/>
              </a:ext>
            </a:extLst>
          </p:cNvPr>
          <p:cNvSpPr txBox="1"/>
          <p:nvPr/>
        </p:nvSpPr>
        <p:spPr>
          <a:xfrm>
            <a:off x="4964676" y="1996136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rallelogram 48">
            <a:extLst>
              <a:ext uri="{FF2B5EF4-FFF2-40B4-BE49-F238E27FC236}">
                <a16:creationId xmlns:a16="http://schemas.microsoft.com/office/drawing/2014/main" id="{EE5118FC-AA45-AACB-4803-C6D067BFE725}"/>
              </a:ext>
            </a:extLst>
          </p:cNvPr>
          <p:cNvSpPr/>
          <p:nvPr/>
        </p:nvSpPr>
        <p:spPr>
          <a:xfrm>
            <a:off x="7882631" y="1614409"/>
            <a:ext cx="441334" cy="300176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B103D35-8763-3DBF-3291-E16BF328CAC7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7">
            <a:extLst>
              <a:ext uri="{FF2B5EF4-FFF2-40B4-BE49-F238E27FC236}">
                <a16:creationId xmlns:a16="http://schemas.microsoft.com/office/drawing/2014/main" id="{A817AC04-680B-F3B9-AA2D-6BE6442422DB}"/>
              </a:ext>
            </a:extLst>
          </p:cNvPr>
          <p:cNvSpPr txBox="1"/>
          <p:nvPr/>
        </p:nvSpPr>
        <p:spPr>
          <a:xfrm>
            <a:off x="1326772" y="2005533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sketchRectangle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l,w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75057-D69D-DA8B-F945-1B2626D18D84}"/>
              </a:ext>
            </a:extLst>
          </p:cNvPr>
          <p:cNvSpPr/>
          <p:nvPr/>
        </p:nvSpPr>
        <p:spPr>
          <a:xfrm>
            <a:off x="1889134" y="1477664"/>
            <a:ext cx="491490" cy="325755"/>
          </a:xfrm>
          <a:prstGeom prst="rect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1">
            <a:extLst>
              <a:ext uri="{FF2B5EF4-FFF2-40B4-BE49-F238E27FC236}">
                <a16:creationId xmlns:a16="http://schemas.microsoft.com/office/drawing/2014/main" id="{63F1B4D0-F7A2-7823-122C-3615BBE26978}"/>
              </a:ext>
            </a:extLst>
          </p:cNvPr>
          <p:cNvSpPr/>
          <p:nvPr/>
        </p:nvSpPr>
        <p:spPr>
          <a:xfrm>
            <a:off x="5832657" y="12911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vak 7">
            <a:extLst>
              <a:ext uri="{FF2B5EF4-FFF2-40B4-BE49-F238E27FC236}">
                <a16:creationId xmlns:a16="http://schemas.microsoft.com/office/drawing/2014/main" id="{D39C2E6D-3019-6189-F12A-C33D1BB939AD}"/>
              </a:ext>
            </a:extLst>
          </p:cNvPr>
          <p:cNvSpPr txBox="1"/>
          <p:nvPr/>
        </p:nvSpPr>
        <p:spPr>
          <a:xfrm>
            <a:off x="5524392" y="203070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sketchCircle</a:t>
            </a:r>
            <a:r>
              <a:rPr lang="en-US" sz="1100" dirty="0">
                <a:latin typeface="Consolas" panose="020B0609020204030204" pitchFamily="49" charset="0"/>
              </a:rPr>
              <a:t>(r)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AC24B9-EA46-E89E-3650-1296C1AD2106}"/>
              </a:ext>
            </a:extLst>
          </p:cNvPr>
          <p:cNvSpPr/>
          <p:nvPr/>
        </p:nvSpPr>
        <p:spPr>
          <a:xfrm>
            <a:off x="5998693" y="1493309"/>
            <a:ext cx="382905" cy="373996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Rechte verbindingslijn met pijl 105">
            <a:extLst>
              <a:ext uri="{FF2B5EF4-FFF2-40B4-BE49-F238E27FC236}">
                <a16:creationId xmlns:a16="http://schemas.microsoft.com/office/drawing/2014/main" id="{6771D43F-B00B-7905-FA2D-903B8DDB923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820322" y="1640542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05">
            <a:extLst>
              <a:ext uri="{FF2B5EF4-FFF2-40B4-BE49-F238E27FC236}">
                <a16:creationId xmlns:a16="http://schemas.microsoft.com/office/drawing/2014/main" id="{956626B1-BEAC-9201-672A-BB0A99FAEAE5}"/>
              </a:ext>
            </a:extLst>
          </p:cNvPr>
          <p:cNvCxnSpPr>
            <a:cxnSpLocks/>
          </p:cNvCxnSpPr>
          <p:nvPr/>
        </p:nvCxnSpPr>
        <p:spPr>
          <a:xfrm>
            <a:off x="2126012" y="1377315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105">
            <a:extLst>
              <a:ext uri="{FF2B5EF4-FFF2-40B4-BE49-F238E27FC236}">
                <a16:creationId xmlns:a16="http://schemas.microsoft.com/office/drawing/2014/main" id="{F8377162-260E-485C-CE7F-E86E95AAF541}"/>
              </a:ext>
            </a:extLst>
          </p:cNvPr>
          <p:cNvCxnSpPr>
            <a:cxnSpLocks/>
          </p:cNvCxnSpPr>
          <p:nvPr/>
        </p:nvCxnSpPr>
        <p:spPr>
          <a:xfrm flipV="1">
            <a:off x="5879725" y="1680740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105">
            <a:extLst>
              <a:ext uri="{FF2B5EF4-FFF2-40B4-BE49-F238E27FC236}">
                <a16:creationId xmlns:a16="http://schemas.microsoft.com/office/drawing/2014/main" id="{BC2CF292-5D7D-6CC6-A233-257B5708AEBE}"/>
              </a:ext>
            </a:extLst>
          </p:cNvPr>
          <p:cNvCxnSpPr>
            <a:cxnSpLocks/>
          </p:cNvCxnSpPr>
          <p:nvPr/>
        </p:nvCxnSpPr>
        <p:spPr>
          <a:xfrm>
            <a:off x="6185415" y="1417513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: afgeronde hoeken 1">
            <a:extLst>
              <a:ext uri="{FF2B5EF4-FFF2-40B4-BE49-F238E27FC236}">
                <a16:creationId xmlns:a16="http://schemas.microsoft.com/office/drawing/2014/main" id="{65A1067F-B9AC-8854-17DA-561DEB4F016A}"/>
              </a:ext>
            </a:extLst>
          </p:cNvPr>
          <p:cNvSpPr/>
          <p:nvPr/>
        </p:nvSpPr>
        <p:spPr>
          <a:xfrm>
            <a:off x="3728323" y="12911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7">
            <a:extLst>
              <a:ext uri="{FF2B5EF4-FFF2-40B4-BE49-F238E27FC236}">
                <a16:creationId xmlns:a16="http://schemas.microsoft.com/office/drawing/2014/main" id="{1766A869-C24E-2708-FEFB-C9E603944318}"/>
              </a:ext>
            </a:extLst>
          </p:cNvPr>
          <p:cNvSpPr txBox="1"/>
          <p:nvPr/>
        </p:nvSpPr>
        <p:spPr>
          <a:xfrm>
            <a:off x="3012061" y="2026893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sketchRoundedRectangle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l,w,r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7" name="Rechte verbindingslijn met pijl 105">
            <a:extLst>
              <a:ext uri="{FF2B5EF4-FFF2-40B4-BE49-F238E27FC236}">
                <a16:creationId xmlns:a16="http://schemas.microsoft.com/office/drawing/2014/main" id="{E6B905BC-89D7-C457-45CB-1AE16AF935CB}"/>
              </a:ext>
            </a:extLst>
          </p:cNvPr>
          <p:cNvCxnSpPr>
            <a:cxnSpLocks/>
          </p:cNvCxnSpPr>
          <p:nvPr/>
        </p:nvCxnSpPr>
        <p:spPr>
          <a:xfrm flipV="1">
            <a:off x="3774915" y="1656187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105">
            <a:extLst>
              <a:ext uri="{FF2B5EF4-FFF2-40B4-BE49-F238E27FC236}">
                <a16:creationId xmlns:a16="http://schemas.microsoft.com/office/drawing/2014/main" id="{501A1F44-6AA5-551C-726E-A182D449F4EF}"/>
              </a:ext>
            </a:extLst>
          </p:cNvPr>
          <p:cNvCxnSpPr>
            <a:cxnSpLocks/>
          </p:cNvCxnSpPr>
          <p:nvPr/>
        </p:nvCxnSpPr>
        <p:spPr>
          <a:xfrm>
            <a:off x="4080605" y="1392960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454D0B4-0C14-A13F-159B-1846F0A812A5}"/>
              </a:ext>
            </a:extLst>
          </p:cNvPr>
          <p:cNvSpPr/>
          <p:nvPr/>
        </p:nvSpPr>
        <p:spPr>
          <a:xfrm>
            <a:off x="3846195" y="1481399"/>
            <a:ext cx="489022" cy="385906"/>
          </a:xfrm>
          <a:prstGeom prst="roundRect">
            <a:avLst>
              <a:gd name="adj" fmla="val 3740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Rechte verbindingslijn met pijl 9">
            <a:extLst>
              <a:ext uri="{FF2B5EF4-FFF2-40B4-BE49-F238E27FC236}">
                <a16:creationId xmlns:a16="http://schemas.microsoft.com/office/drawing/2014/main" id="{FCECB725-4535-1043-7DEF-56EDA35445B9}"/>
              </a:ext>
            </a:extLst>
          </p:cNvPr>
          <p:cNvCxnSpPr>
            <a:cxnSpLocks/>
            <a:endCxn id="16" idx="7"/>
          </p:cNvCxnSpPr>
          <p:nvPr/>
        </p:nvCxnSpPr>
        <p:spPr>
          <a:xfrm flipV="1">
            <a:off x="6185415" y="1548079"/>
            <a:ext cx="140108" cy="13266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9">
            <a:extLst>
              <a:ext uri="{FF2B5EF4-FFF2-40B4-BE49-F238E27FC236}">
                <a16:creationId xmlns:a16="http://schemas.microsoft.com/office/drawing/2014/main" id="{7D85389B-DA2A-2510-E355-346918B7D66A}"/>
              </a:ext>
            </a:extLst>
          </p:cNvPr>
          <p:cNvCxnSpPr>
            <a:cxnSpLocks/>
          </p:cNvCxnSpPr>
          <p:nvPr/>
        </p:nvCxnSpPr>
        <p:spPr>
          <a:xfrm flipV="1">
            <a:off x="4220084" y="1517811"/>
            <a:ext cx="96612" cy="8694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9">
            <a:extLst>
              <a:ext uri="{FF2B5EF4-FFF2-40B4-BE49-F238E27FC236}">
                <a16:creationId xmlns:a16="http://schemas.microsoft.com/office/drawing/2014/main" id="{E5AC5C5D-C493-9ECA-4AC0-576ED24409AC}"/>
              </a:ext>
            </a:extLst>
          </p:cNvPr>
          <p:cNvCxnSpPr>
            <a:cxnSpLocks/>
          </p:cNvCxnSpPr>
          <p:nvPr/>
        </p:nvCxnSpPr>
        <p:spPr>
          <a:xfrm>
            <a:off x="3846195" y="1425754"/>
            <a:ext cx="489022" cy="255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9">
            <a:extLst>
              <a:ext uri="{FF2B5EF4-FFF2-40B4-BE49-F238E27FC236}">
                <a16:creationId xmlns:a16="http://schemas.microsoft.com/office/drawing/2014/main" id="{8758FBCE-B160-70FF-9155-21889DB60913}"/>
              </a:ext>
            </a:extLst>
          </p:cNvPr>
          <p:cNvCxnSpPr>
            <a:cxnSpLocks/>
          </p:cNvCxnSpPr>
          <p:nvPr/>
        </p:nvCxnSpPr>
        <p:spPr>
          <a:xfrm>
            <a:off x="1890368" y="1410326"/>
            <a:ext cx="489022" cy="255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9">
            <a:extLst>
              <a:ext uri="{FF2B5EF4-FFF2-40B4-BE49-F238E27FC236}">
                <a16:creationId xmlns:a16="http://schemas.microsoft.com/office/drawing/2014/main" id="{29F43B9A-9EBC-E913-EB69-C71175B09CA6}"/>
              </a:ext>
            </a:extLst>
          </p:cNvPr>
          <p:cNvCxnSpPr>
            <a:cxnSpLocks/>
          </p:cNvCxnSpPr>
          <p:nvPr/>
        </p:nvCxnSpPr>
        <p:spPr>
          <a:xfrm flipV="1">
            <a:off x="3774915" y="1477664"/>
            <a:ext cx="0" cy="36426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9">
            <a:extLst>
              <a:ext uri="{FF2B5EF4-FFF2-40B4-BE49-F238E27FC236}">
                <a16:creationId xmlns:a16="http://schemas.microsoft.com/office/drawing/2014/main" id="{636F60D3-6BC9-5DA9-272F-E412BDAC6700}"/>
              </a:ext>
            </a:extLst>
          </p:cNvPr>
          <p:cNvCxnSpPr>
            <a:cxnSpLocks/>
          </p:cNvCxnSpPr>
          <p:nvPr/>
        </p:nvCxnSpPr>
        <p:spPr>
          <a:xfrm flipV="1">
            <a:off x="1820322" y="1458071"/>
            <a:ext cx="0" cy="36426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1">
            <a:extLst>
              <a:ext uri="{FF2B5EF4-FFF2-40B4-BE49-F238E27FC236}">
                <a16:creationId xmlns:a16="http://schemas.microsoft.com/office/drawing/2014/main" id="{36465F69-9A5D-D928-5E2B-CCA766792353}"/>
              </a:ext>
            </a:extLst>
          </p:cNvPr>
          <p:cNvSpPr/>
          <p:nvPr/>
        </p:nvSpPr>
        <p:spPr>
          <a:xfrm>
            <a:off x="7676697" y="129119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53285A5-6428-C4AE-3D0C-472508AB1E5A}"/>
              </a:ext>
            </a:extLst>
          </p:cNvPr>
          <p:cNvSpPr/>
          <p:nvPr/>
        </p:nvSpPr>
        <p:spPr>
          <a:xfrm>
            <a:off x="7728229" y="1454664"/>
            <a:ext cx="441334" cy="300176"/>
          </a:xfrm>
          <a:prstGeom prst="parallelogram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Rechte verbindingslijn met pijl 9">
            <a:extLst>
              <a:ext uri="{FF2B5EF4-FFF2-40B4-BE49-F238E27FC236}">
                <a16:creationId xmlns:a16="http://schemas.microsoft.com/office/drawing/2014/main" id="{D6B55922-3B5B-95A1-D379-A80BB97058A0}"/>
              </a:ext>
            </a:extLst>
          </p:cNvPr>
          <p:cNvCxnSpPr>
            <a:cxnSpLocks/>
          </p:cNvCxnSpPr>
          <p:nvPr/>
        </p:nvCxnSpPr>
        <p:spPr>
          <a:xfrm>
            <a:off x="7808286" y="1469723"/>
            <a:ext cx="148690" cy="15671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7">
            <a:extLst>
              <a:ext uri="{FF2B5EF4-FFF2-40B4-BE49-F238E27FC236}">
                <a16:creationId xmlns:a16="http://schemas.microsoft.com/office/drawing/2014/main" id="{638749C7-F035-5A86-43B9-BF8B83AF9BAE}"/>
              </a:ext>
            </a:extLst>
          </p:cNvPr>
          <p:cNvSpPr txBox="1"/>
          <p:nvPr/>
        </p:nvSpPr>
        <p:spPr>
          <a:xfrm>
            <a:off x="7249090" y="2051524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sketchFaceOffset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f,t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6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41AA02CF-CBBD-BC1B-0182-990F9B9E3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151" y="1445557"/>
            <a:ext cx="664751" cy="441687"/>
          </a:xfrm>
          <a:prstGeom prst="rect">
            <a:avLst/>
          </a:prstGeom>
        </p:spPr>
      </p:pic>
      <p:grpSp>
        <p:nvGrpSpPr>
          <p:cNvPr id="12" name="Groep 11">
            <a:extLst>
              <a:ext uri="{FF2B5EF4-FFF2-40B4-BE49-F238E27FC236}">
                <a16:creationId xmlns:a16="http://schemas.microsoft.com/office/drawing/2014/main" id="{5C2C1AD1-CCA2-7518-B7BA-562B1B3CB778}"/>
              </a:ext>
            </a:extLst>
          </p:cNvPr>
          <p:cNvGrpSpPr/>
          <p:nvPr/>
        </p:nvGrpSpPr>
        <p:grpSpPr>
          <a:xfrm>
            <a:off x="6074522" y="1311900"/>
            <a:ext cx="739631" cy="693596"/>
            <a:chOff x="6096000" y="2949782"/>
            <a:chExt cx="739631" cy="693596"/>
          </a:xfrm>
        </p:grpSpPr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2E7AE117-D3FB-7BCF-137C-F4F1BFA6B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949782"/>
              <a:ext cx="739631" cy="693596"/>
            </a:xfrm>
            <a:prstGeom prst="rect">
              <a:avLst/>
            </a:prstGeom>
          </p:spPr>
        </p:pic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9AC86CFE-CD37-871C-C12C-18B15A2EA039}"/>
                </a:ext>
              </a:extLst>
            </p:cNvPr>
            <p:cNvSpPr/>
            <p:nvPr/>
          </p:nvSpPr>
          <p:spPr>
            <a:xfrm rot="1078036">
              <a:off x="6472254" y="3077845"/>
              <a:ext cx="296328" cy="88603"/>
            </a:xfrm>
            <a:prstGeom prst="ellipse">
              <a:avLst/>
            </a:prstGeom>
            <a:solidFill>
              <a:srgbClr val="5F8FA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A400F9A3-BB00-62C0-613E-249910FC0A88}"/>
                </a:ext>
              </a:extLst>
            </p:cNvPr>
            <p:cNvSpPr/>
            <p:nvPr/>
          </p:nvSpPr>
          <p:spPr>
            <a:xfrm rot="313569">
              <a:off x="6288085" y="3303588"/>
              <a:ext cx="227013" cy="111125"/>
            </a:xfrm>
            <a:custGeom>
              <a:avLst/>
              <a:gdLst>
                <a:gd name="connsiteX0" fmla="*/ 0 w 231775"/>
                <a:gd name="connsiteY0" fmla="*/ 42863 h 120650"/>
                <a:gd name="connsiteX1" fmla="*/ 122238 w 231775"/>
                <a:gd name="connsiteY1" fmla="*/ 120650 h 120650"/>
                <a:gd name="connsiteX2" fmla="*/ 231775 w 231775"/>
                <a:gd name="connsiteY2" fmla="*/ 82550 h 120650"/>
                <a:gd name="connsiteX3" fmla="*/ 84138 w 231775"/>
                <a:gd name="connsiteY3" fmla="*/ 0 h 120650"/>
                <a:gd name="connsiteX4" fmla="*/ 0 w 231775"/>
                <a:gd name="connsiteY4" fmla="*/ 42863 h 120650"/>
                <a:gd name="connsiteX0" fmla="*/ 0 w 231775"/>
                <a:gd name="connsiteY0" fmla="*/ 33338 h 111125"/>
                <a:gd name="connsiteX1" fmla="*/ 122238 w 231775"/>
                <a:gd name="connsiteY1" fmla="*/ 111125 h 111125"/>
                <a:gd name="connsiteX2" fmla="*/ 231775 w 231775"/>
                <a:gd name="connsiteY2" fmla="*/ 73025 h 111125"/>
                <a:gd name="connsiteX3" fmla="*/ 93663 w 231775"/>
                <a:gd name="connsiteY3" fmla="*/ 0 h 111125"/>
                <a:gd name="connsiteX4" fmla="*/ 0 w 231775"/>
                <a:gd name="connsiteY4" fmla="*/ 33338 h 111125"/>
                <a:gd name="connsiteX0" fmla="*/ 0 w 225425"/>
                <a:gd name="connsiteY0" fmla="*/ 39688 h 111125"/>
                <a:gd name="connsiteX1" fmla="*/ 115888 w 225425"/>
                <a:gd name="connsiteY1" fmla="*/ 111125 h 111125"/>
                <a:gd name="connsiteX2" fmla="*/ 225425 w 225425"/>
                <a:gd name="connsiteY2" fmla="*/ 73025 h 111125"/>
                <a:gd name="connsiteX3" fmla="*/ 87313 w 225425"/>
                <a:gd name="connsiteY3" fmla="*/ 0 h 111125"/>
                <a:gd name="connsiteX4" fmla="*/ 0 w 225425"/>
                <a:gd name="connsiteY4" fmla="*/ 39688 h 111125"/>
                <a:gd name="connsiteX0" fmla="*/ 0 w 225425"/>
                <a:gd name="connsiteY0" fmla="*/ 39688 h 111125"/>
                <a:gd name="connsiteX1" fmla="*/ 131763 w 225425"/>
                <a:gd name="connsiteY1" fmla="*/ 111125 h 111125"/>
                <a:gd name="connsiteX2" fmla="*/ 225425 w 225425"/>
                <a:gd name="connsiteY2" fmla="*/ 73025 h 111125"/>
                <a:gd name="connsiteX3" fmla="*/ 87313 w 225425"/>
                <a:gd name="connsiteY3" fmla="*/ 0 h 111125"/>
                <a:gd name="connsiteX4" fmla="*/ 0 w 225425"/>
                <a:gd name="connsiteY4" fmla="*/ 39688 h 111125"/>
                <a:gd name="connsiteX0" fmla="*/ 0 w 227013"/>
                <a:gd name="connsiteY0" fmla="*/ 39688 h 111125"/>
                <a:gd name="connsiteX1" fmla="*/ 131763 w 227013"/>
                <a:gd name="connsiteY1" fmla="*/ 111125 h 111125"/>
                <a:gd name="connsiteX2" fmla="*/ 227013 w 227013"/>
                <a:gd name="connsiteY2" fmla="*/ 71438 h 111125"/>
                <a:gd name="connsiteX3" fmla="*/ 87313 w 227013"/>
                <a:gd name="connsiteY3" fmla="*/ 0 h 111125"/>
                <a:gd name="connsiteX4" fmla="*/ 0 w 227013"/>
                <a:gd name="connsiteY4" fmla="*/ 39688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013" h="111125">
                  <a:moveTo>
                    <a:pt x="0" y="39688"/>
                  </a:moveTo>
                  <a:lnTo>
                    <a:pt x="131763" y="111125"/>
                  </a:lnTo>
                  <a:lnTo>
                    <a:pt x="227013" y="71438"/>
                  </a:lnTo>
                  <a:lnTo>
                    <a:pt x="87313" y="0"/>
                  </a:lnTo>
                  <a:lnTo>
                    <a:pt x="0" y="3968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25BFBF2B-B7FD-9F41-7BB2-77F0AD94210A}"/>
                </a:ext>
              </a:extLst>
            </p:cNvPr>
            <p:cNvSpPr/>
            <p:nvPr/>
          </p:nvSpPr>
          <p:spPr>
            <a:xfrm rot="281665">
              <a:off x="6187947" y="3437617"/>
              <a:ext cx="319936" cy="163559"/>
            </a:xfrm>
            <a:custGeom>
              <a:avLst/>
              <a:gdLst>
                <a:gd name="connsiteX0" fmla="*/ 0 w 231775"/>
                <a:gd name="connsiteY0" fmla="*/ 42863 h 120650"/>
                <a:gd name="connsiteX1" fmla="*/ 122238 w 231775"/>
                <a:gd name="connsiteY1" fmla="*/ 120650 h 120650"/>
                <a:gd name="connsiteX2" fmla="*/ 231775 w 231775"/>
                <a:gd name="connsiteY2" fmla="*/ 82550 h 120650"/>
                <a:gd name="connsiteX3" fmla="*/ 84138 w 231775"/>
                <a:gd name="connsiteY3" fmla="*/ 0 h 120650"/>
                <a:gd name="connsiteX4" fmla="*/ 0 w 231775"/>
                <a:gd name="connsiteY4" fmla="*/ 42863 h 120650"/>
                <a:gd name="connsiteX0" fmla="*/ 0 w 231775"/>
                <a:gd name="connsiteY0" fmla="*/ 33338 h 111125"/>
                <a:gd name="connsiteX1" fmla="*/ 122238 w 231775"/>
                <a:gd name="connsiteY1" fmla="*/ 111125 h 111125"/>
                <a:gd name="connsiteX2" fmla="*/ 231775 w 231775"/>
                <a:gd name="connsiteY2" fmla="*/ 73025 h 111125"/>
                <a:gd name="connsiteX3" fmla="*/ 93663 w 231775"/>
                <a:gd name="connsiteY3" fmla="*/ 0 h 111125"/>
                <a:gd name="connsiteX4" fmla="*/ 0 w 231775"/>
                <a:gd name="connsiteY4" fmla="*/ 33338 h 111125"/>
                <a:gd name="connsiteX0" fmla="*/ 0 w 225425"/>
                <a:gd name="connsiteY0" fmla="*/ 39688 h 111125"/>
                <a:gd name="connsiteX1" fmla="*/ 115888 w 225425"/>
                <a:gd name="connsiteY1" fmla="*/ 111125 h 111125"/>
                <a:gd name="connsiteX2" fmla="*/ 225425 w 225425"/>
                <a:gd name="connsiteY2" fmla="*/ 73025 h 111125"/>
                <a:gd name="connsiteX3" fmla="*/ 87313 w 225425"/>
                <a:gd name="connsiteY3" fmla="*/ 0 h 111125"/>
                <a:gd name="connsiteX4" fmla="*/ 0 w 225425"/>
                <a:gd name="connsiteY4" fmla="*/ 39688 h 111125"/>
                <a:gd name="connsiteX0" fmla="*/ 0 w 225425"/>
                <a:gd name="connsiteY0" fmla="*/ 39688 h 111125"/>
                <a:gd name="connsiteX1" fmla="*/ 131763 w 225425"/>
                <a:gd name="connsiteY1" fmla="*/ 111125 h 111125"/>
                <a:gd name="connsiteX2" fmla="*/ 225425 w 225425"/>
                <a:gd name="connsiteY2" fmla="*/ 73025 h 111125"/>
                <a:gd name="connsiteX3" fmla="*/ 87313 w 225425"/>
                <a:gd name="connsiteY3" fmla="*/ 0 h 111125"/>
                <a:gd name="connsiteX4" fmla="*/ 0 w 225425"/>
                <a:gd name="connsiteY4" fmla="*/ 39688 h 111125"/>
                <a:gd name="connsiteX0" fmla="*/ 0 w 227013"/>
                <a:gd name="connsiteY0" fmla="*/ 39688 h 111125"/>
                <a:gd name="connsiteX1" fmla="*/ 131763 w 227013"/>
                <a:gd name="connsiteY1" fmla="*/ 111125 h 111125"/>
                <a:gd name="connsiteX2" fmla="*/ 227013 w 227013"/>
                <a:gd name="connsiteY2" fmla="*/ 71438 h 111125"/>
                <a:gd name="connsiteX3" fmla="*/ 87313 w 227013"/>
                <a:gd name="connsiteY3" fmla="*/ 0 h 111125"/>
                <a:gd name="connsiteX4" fmla="*/ 0 w 227013"/>
                <a:gd name="connsiteY4" fmla="*/ 39688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013" h="111125">
                  <a:moveTo>
                    <a:pt x="0" y="39688"/>
                  </a:moveTo>
                  <a:lnTo>
                    <a:pt x="131763" y="111125"/>
                  </a:lnTo>
                  <a:lnTo>
                    <a:pt x="227013" y="71438"/>
                  </a:lnTo>
                  <a:lnTo>
                    <a:pt x="87313" y="0"/>
                  </a:lnTo>
                  <a:lnTo>
                    <a:pt x="0" y="3968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3AB59396-2CA5-2DBA-1F9A-C0C31D37B5BA}"/>
              </a:ext>
            </a:extLst>
          </p:cNvPr>
          <p:cNvSpPr/>
          <p:nvPr/>
        </p:nvSpPr>
        <p:spPr>
          <a:xfrm>
            <a:off x="3374539" y="12970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7">
            <a:extLst>
              <a:ext uri="{FF2B5EF4-FFF2-40B4-BE49-F238E27FC236}">
                <a16:creationId xmlns:a16="http://schemas.microsoft.com/office/drawing/2014/main" id="{A57468CB-EBB0-4BC4-AFE3-1BA3F4952B5D}"/>
              </a:ext>
            </a:extLst>
          </p:cNvPr>
          <p:cNvSpPr txBox="1"/>
          <p:nvPr/>
        </p:nvSpPr>
        <p:spPr>
          <a:xfrm>
            <a:off x="3225818" y="205262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.extrude(d)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Rechthoek: afgeronde hoeken 1">
            <a:extLst>
              <a:ext uri="{FF2B5EF4-FFF2-40B4-BE49-F238E27FC236}">
                <a16:creationId xmlns:a16="http://schemas.microsoft.com/office/drawing/2014/main" id="{E163CADF-2A7C-8701-A63C-E062BD9AA668}"/>
              </a:ext>
            </a:extLst>
          </p:cNvPr>
          <p:cNvSpPr/>
          <p:nvPr/>
        </p:nvSpPr>
        <p:spPr>
          <a:xfrm>
            <a:off x="4776675" y="130215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vak 7">
            <a:extLst>
              <a:ext uri="{FF2B5EF4-FFF2-40B4-BE49-F238E27FC236}">
                <a16:creationId xmlns:a16="http://schemas.microsoft.com/office/drawing/2014/main" id="{700C24FC-7B91-2F41-6631-D5A7AB313C1E}"/>
              </a:ext>
            </a:extLst>
          </p:cNvPr>
          <p:cNvSpPr txBox="1"/>
          <p:nvPr/>
        </p:nvSpPr>
        <p:spPr>
          <a:xfrm>
            <a:off x="4572340" y="204507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.revolve(axis)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0" name="Rechthoek: afgeronde hoeken 1">
            <a:extLst>
              <a:ext uri="{FF2B5EF4-FFF2-40B4-BE49-F238E27FC236}">
                <a16:creationId xmlns:a16="http://schemas.microsoft.com/office/drawing/2014/main" id="{341F9C28-23FD-E292-82E5-0D45CDCA07D5}"/>
              </a:ext>
            </a:extLst>
          </p:cNvPr>
          <p:cNvSpPr/>
          <p:nvPr/>
        </p:nvSpPr>
        <p:spPr>
          <a:xfrm>
            <a:off x="1972458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kstvak 7">
            <a:extLst>
              <a:ext uri="{FF2B5EF4-FFF2-40B4-BE49-F238E27FC236}">
                <a16:creationId xmlns:a16="http://schemas.microsoft.com/office/drawing/2014/main" id="{2320A8C9-CA83-2385-862E-F69DC5C503F1}"/>
              </a:ext>
            </a:extLst>
          </p:cNvPr>
          <p:cNvSpPr txBox="1"/>
          <p:nvPr/>
        </p:nvSpPr>
        <p:spPr>
          <a:xfrm>
            <a:off x="1972458" y="20682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.face()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4613C6FD-A225-2577-0819-D4BA96EC0212}"/>
              </a:ext>
            </a:extLst>
          </p:cNvPr>
          <p:cNvSpPr/>
          <p:nvPr/>
        </p:nvSpPr>
        <p:spPr>
          <a:xfrm>
            <a:off x="2080731" y="3653227"/>
            <a:ext cx="513184" cy="513183"/>
          </a:xfrm>
          <a:custGeom>
            <a:avLst/>
            <a:gdLst>
              <a:gd name="connsiteX0" fmla="*/ 102637 w 513184"/>
              <a:gd name="connsiteY0" fmla="*/ 23326 h 513183"/>
              <a:gd name="connsiteX1" fmla="*/ 0 w 513184"/>
              <a:gd name="connsiteY1" fmla="*/ 149290 h 513183"/>
              <a:gd name="connsiteX2" fmla="*/ 4666 w 513184"/>
              <a:gd name="connsiteY2" fmla="*/ 377890 h 513183"/>
              <a:gd name="connsiteX3" fmla="*/ 191278 w 513184"/>
              <a:gd name="connsiteY3" fmla="*/ 513183 h 513183"/>
              <a:gd name="connsiteX4" fmla="*/ 419878 w 513184"/>
              <a:gd name="connsiteY4" fmla="*/ 508518 h 513183"/>
              <a:gd name="connsiteX5" fmla="*/ 513184 w 513184"/>
              <a:gd name="connsiteY5" fmla="*/ 415212 h 513183"/>
              <a:gd name="connsiteX6" fmla="*/ 508519 w 513184"/>
              <a:gd name="connsiteY6" fmla="*/ 233265 h 513183"/>
              <a:gd name="connsiteX7" fmla="*/ 298580 w 513184"/>
              <a:gd name="connsiteY7" fmla="*/ 242596 h 513183"/>
              <a:gd name="connsiteX8" fmla="*/ 298580 w 513184"/>
              <a:gd name="connsiteY8" fmla="*/ 0 h 513183"/>
              <a:gd name="connsiteX9" fmla="*/ 102637 w 513184"/>
              <a:gd name="connsiteY9" fmla="*/ 23326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184" h="513183">
                <a:moveTo>
                  <a:pt x="102637" y="23326"/>
                </a:moveTo>
                <a:lnTo>
                  <a:pt x="0" y="149290"/>
                </a:lnTo>
                <a:cubicBezTo>
                  <a:pt x="1555" y="225490"/>
                  <a:pt x="3111" y="301690"/>
                  <a:pt x="4666" y="377890"/>
                </a:cubicBezTo>
                <a:lnTo>
                  <a:pt x="191278" y="513183"/>
                </a:lnTo>
                <a:lnTo>
                  <a:pt x="419878" y="508518"/>
                </a:lnTo>
                <a:lnTo>
                  <a:pt x="513184" y="415212"/>
                </a:lnTo>
                <a:lnTo>
                  <a:pt x="508519" y="233265"/>
                </a:lnTo>
                <a:lnTo>
                  <a:pt x="298580" y="242596"/>
                </a:lnTo>
                <a:lnTo>
                  <a:pt x="298580" y="0"/>
                </a:lnTo>
                <a:lnTo>
                  <a:pt x="102637" y="23326"/>
                </a:lnTo>
                <a:close/>
              </a:path>
            </a:pathLst>
          </a:custGeom>
          <a:solidFill>
            <a:srgbClr val="C5D6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hoek: afgeronde hoeken 1">
            <a:extLst>
              <a:ext uri="{FF2B5EF4-FFF2-40B4-BE49-F238E27FC236}">
                <a16:creationId xmlns:a16="http://schemas.microsoft.com/office/drawing/2014/main" id="{1661419D-3CD6-5E3D-E0EB-EBA4FAB575F6}"/>
              </a:ext>
            </a:extLst>
          </p:cNvPr>
          <p:cNvSpPr/>
          <p:nvPr/>
        </p:nvSpPr>
        <p:spPr>
          <a:xfrm>
            <a:off x="6101526" y="130256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kstvak 7">
            <a:extLst>
              <a:ext uri="{FF2B5EF4-FFF2-40B4-BE49-F238E27FC236}">
                <a16:creationId xmlns:a16="http://schemas.microsoft.com/office/drawing/2014/main" id="{76495030-BD6D-FE49-CE72-CE67804271C3}"/>
              </a:ext>
            </a:extLst>
          </p:cNvPr>
          <p:cNvSpPr txBox="1"/>
          <p:nvPr/>
        </p:nvSpPr>
        <p:spPr>
          <a:xfrm>
            <a:off x="5868460" y="2042707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loftWith</a:t>
            </a:r>
            <a:r>
              <a:rPr lang="en-US" sz="1100" dirty="0">
                <a:latin typeface="Consolas" panose="020B0609020204030204" pitchFamily="49" charset="0"/>
              </a:rPr>
              <a:t>([</a:t>
            </a:r>
            <a:r>
              <a:rPr lang="en-US" sz="1100" dirty="0" err="1">
                <a:latin typeface="Consolas" panose="020B0609020204030204" pitchFamily="49" charset="0"/>
              </a:rPr>
              <a:t>a,b</a:t>
            </a:r>
            <a:r>
              <a:rPr lang="en-US" sz="1100" dirty="0">
                <a:latin typeface="Consolas" panose="020B0609020204030204" pitchFamily="49" charset="0"/>
              </a:rPr>
              <a:t>])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5" name="Tekstvak 11">
            <a:extLst>
              <a:ext uri="{FF2B5EF4-FFF2-40B4-BE49-F238E27FC236}">
                <a16:creationId xmlns:a16="http://schemas.microsoft.com/office/drawing/2014/main" id="{D3DCDD75-4585-68EA-6F3F-F7442D8005CF}"/>
              </a:ext>
            </a:extLst>
          </p:cNvPr>
          <p:cNvSpPr txBox="1"/>
          <p:nvPr/>
        </p:nvSpPr>
        <p:spPr>
          <a:xfrm>
            <a:off x="6259668" y="12943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8" name="Rechthoek: afgeronde hoeken 1">
            <a:extLst>
              <a:ext uri="{FF2B5EF4-FFF2-40B4-BE49-F238E27FC236}">
                <a16:creationId xmlns:a16="http://schemas.microsoft.com/office/drawing/2014/main" id="{B2B3E596-26D1-6B75-9047-3FF09B4BF346}"/>
              </a:ext>
            </a:extLst>
          </p:cNvPr>
          <p:cNvSpPr/>
          <p:nvPr/>
        </p:nvSpPr>
        <p:spPr>
          <a:xfrm>
            <a:off x="7578777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kstvak 7">
            <a:extLst>
              <a:ext uri="{FF2B5EF4-FFF2-40B4-BE49-F238E27FC236}">
                <a16:creationId xmlns:a16="http://schemas.microsoft.com/office/drawing/2014/main" id="{B849DAC8-A429-1D4E-F35D-727047F6A7D0}"/>
              </a:ext>
            </a:extLst>
          </p:cNvPr>
          <p:cNvSpPr txBox="1"/>
          <p:nvPr/>
        </p:nvSpPr>
        <p:spPr>
          <a:xfrm>
            <a:off x="7390818" y="203267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sweepSketch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8" name="Rechthoek: afgeronde hoeken 1">
            <a:extLst>
              <a:ext uri="{FF2B5EF4-FFF2-40B4-BE49-F238E27FC236}">
                <a16:creationId xmlns:a16="http://schemas.microsoft.com/office/drawing/2014/main" id="{9ACA5CBC-CDE9-EFB6-48BB-C6BF61BDAC06}"/>
              </a:ext>
            </a:extLst>
          </p:cNvPr>
          <p:cNvSpPr/>
          <p:nvPr/>
        </p:nvSpPr>
        <p:spPr>
          <a:xfrm>
            <a:off x="9036572" y="1310190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kstvak 7">
            <a:extLst>
              <a:ext uri="{FF2B5EF4-FFF2-40B4-BE49-F238E27FC236}">
                <a16:creationId xmlns:a16="http://schemas.microsoft.com/office/drawing/2014/main" id="{11829A83-070A-28D1-41FC-A3DF40C20E4E}"/>
              </a:ext>
            </a:extLst>
          </p:cNvPr>
          <p:cNvSpPr txBox="1"/>
          <p:nvPr/>
        </p:nvSpPr>
        <p:spPr>
          <a:xfrm>
            <a:off x="8848613" y="203014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makeSolid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51957B-C37A-322A-AB75-D1BEC5072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67" y="1358788"/>
            <a:ext cx="776308" cy="645786"/>
          </a:xfrm>
          <a:prstGeom prst="rect">
            <a:avLst/>
          </a:prstGeom>
        </p:spPr>
      </p:pic>
      <p:sp>
        <p:nvSpPr>
          <p:cNvPr id="50" name="Rechthoek: afgeronde hoeken 1">
            <a:extLst>
              <a:ext uri="{FF2B5EF4-FFF2-40B4-BE49-F238E27FC236}">
                <a16:creationId xmlns:a16="http://schemas.microsoft.com/office/drawing/2014/main" id="{EBE41132-3224-C605-E1E3-0624A4A26B2D}"/>
              </a:ext>
            </a:extLst>
          </p:cNvPr>
          <p:cNvSpPr/>
          <p:nvPr/>
        </p:nvSpPr>
        <p:spPr>
          <a:xfrm>
            <a:off x="7578777" y="344747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5">
            <a:extLst>
              <a:ext uri="{FF2B5EF4-FFF2-40B4-BE49-F238E27FC236}">
                <a16:creationId xmlns:a16="http://schemas.microsoft.com/office/drawing/2014/main" id="{35ED22E1-C610-E19D-85C8-0F2FDDBC8062}"/>
              </a:ext>
            </a:extLst>
          </p:cNvPr>
          <p:cNvSpPr/>
          <p:nvPr/>
        </p:nvSpPr>
        <p:spPr>
          <a:xfrm rot="16200000">
            <a:off x="7947940" y="3775319"/>
            <a:ext cx="382905" cy="1299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6">
            <a:extLst>
              <a:ext uri="{FF2B5EF4-FFF2-40B4-BE49-F238E27FC236}">
                <a16:creationId xmlns:a16="http://schemas.microsoft.com/office/drawing/2014/main" id="{8610A353-755F-9FD3-7382-6F0043F6E21D}"/>
              </a:ext>
            </a:extLst>
          </p:cNvPr>
          <p:cNvSpPr/>
          <p:nvPr/>
        </p:nvSpPr>
        <p:spPr>
          <a:xfrm rot="16200000">
            <a:off x="7795494" y="3812511"/>
            <a:ext cx="268689" cy="957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7">
            <a:extLst>
              <a:ext uri="{FF2B5EF4-FFF2-40B4-BE49-F238E27FC236}">
                <a16:creationId xmlns:a16="http://schemas.microsoft.com/office/drawing/2014/main" id="{B0BC9B08-FF35-855C-0B30-0062E29E9670}"/>
              </a:ext>
            </a:extLst>
          </p:cNvPr>
          <p:cNvSpPr/>
          <p:nvPr/>
        </p:nvSpPr>
        <p:spPr>
          <a:xfrm rot="16200000">
            <a:off x="7570269" y="3800767"/>
            <a:ext cx="353682" cy="1246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9">
            <a:extLst>
              <a:ext uri="{FF2B5EF4-FFF2-40B4-BE49-F238E27FC236}">
                <a16:creationId xmlns:a16="http://schemas.microsoft.com/office/drawing/2014/main" id="{4A6B0CBB-E500-9688-1133-EB365DBD596F}"/>
              </a:ext>
            </a:extLst>
          </p:cNvPr>
          <p:cNvSpPr/>
          <p:nvPr/>
        </p:nvSpPr>
        <p:spPr>
          <a:xfrm>
            <a:off x="7750326" y="3641644"/>
            <a:ext cx="391886" cy="75197"/>
          </a:xfrm>
          <a:custGeom>
            <a:avLst/>
            <a:gdLst>
              <a:gd name="connsiteX0" fmla="*/ 0 w 391886"/>
              <a:gd name="connsiteY0" fmla="*/ 27992 h 75197"/>
              <a:gd name="connsiteX1" fmla="*/ 186612 w 391886"/>
              <a:gd name="connsiteY1" fmla="*/ 74645 h 75197"/>
              <a:gd name="connsiteX2" fmla="*/ 391886 w 391886"/>
              <a:gd name="connsiteY2" fmla="*/ 0 h 7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6" h="75197">
                <a:moveTo>
                  <a:pt x="0" y="27992"/>
                </a:moveTo>
                <a:cubicBezTo>
                  <a:pt x="60649" y="53651"/>
                  <a:pt x="121298" y="79310"/>
                  <a:pt x="186612" y="74645"/>
                </a:cubicBezTo>
                <a:cubicBezTo>
                  <a:pt x="251926" y="69980"/>
                  <a:pt x="321906" y="34990"/>
                  <a:pt x="391886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0">
            <a:extLst>
              <a:ext uri="{FF2B5EF4-FFF2-40B4-BE49-F238E27FC236}">
                <a16:creationId xmlns:a16="http://schemas.microsoft.com/office/drawing/2014/main" id="{4131500D-7D22-5BAF-1497-4AFBC98BDA6D}"/>
              </a:ext>
            </a:extLst>
          </p:cNvPr>
          <p:cNvSpPr/>
          <p:nvPr/>
        </p:nvSpPr>
        <p:spPr>
          <a:xfrm>
            <a:off x="7759656" y="3996207"/>
            <a:ext cx="377890" cy="41988"/>
          </a:xfrm>
          <a:custGeom>
            <a:avLst/>
            <a:gdLst>
              <a:gd name="connsiteX0" fmla="*/ 0 w 377890"/>
              <a:gd name="connsiteY0" fmla="*/ 41988 h 41988"/>
              <a:gd name="connsiteX1" fmla="*/ 177282 w 377890"/>
              <a:gd name="connsiteY1" fmla="*/ 0 h 41988"/>
              <a:gd name="connsiteX2" fmla="*/ 377890 w 377890"/>
              <a:gd name="connsiteY2" fmla="*/ 41988 h 4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890" h="41988">
                <a:moveTo>
                  <a:pt x="0" y="41988"/>
                </a:moveTo>
                <a:cubicBezTo>
                  <a:pt x="57150" y="20994"/>
                  <a:pt x="114300" y="0"/>
                  <a:pt x="177282" y="0"/>
                </a:cubicBezTo>
                <a:cubicBezTo>
                  <a:pt x="240264" y="0"/>
                  <a:pt x="309077" y="20994"/>
                  <a:pt x="377890" y="41988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61">
            <a:extLst>
              <a:ext uri="{FF2B5EF4-FFF2-40B4-BE49-F238E27FC236}">
                <a16:creationId xmlns:a16="http://schemas.microsoft.com/office/drawing/2014/main" id="{4272837E-DDF8-AC27-EA53-A2F7B802CDEE}"/>
              </a:ext>
            </a:extLst>
          </p:cNvPr>
          <p:cNvSpPr/>
          <p:nvPr/>
        </p:nvSpPr>
        <p:spPr>
          <a:xfrm>
            <a:off x="7750897" y="3636171"/>
            <a:ext cx="453001" cy="416965"/>
          </a:xfrm>
          <a:custGeom>
            <a:avLst/>
            <a:gdLst>
              <a:gd name="connsiteX0" fmla="*/ 386649 w 453001"/>
              <a:gd name="connsiteY0" fmla="*/ 808 h 416965"/>
              <a:gd name="connsiteX1" fmla="*/ 451964 w 453001"/>
              <a:gd name="connsiteY1" fmla="*/ 150097 h 416965"/>
              <a:gd name="connsiteX2" fmla="*/ 423972 w 453001"/>
              <a:gd name="connsiteY2" fmla="*/ 313383 h 416965"/>
              <a:gd name="connsiteX3" fmla="*/ 386649 w 453001"/>
              <a:gd name="connsiteY3" fmla="*/ 397359 h 416965"/>
              <a:gd name="connsiteX4" fmla="*/ 242025 w 453001"/>
              <a:gd name="connsiteY4" fmla="*/ 369367 h 416965"/>
              <a:gd name="connsiteX5" fmla="*/ 176710 w 453001"/>
              <a:gd name="connsiteY5" fmla="*/ 364701 h 416965"/>
              <a:gd name="connsiteX6" fmla="*/ 4094 w 453001"/>
              <a:gd name="connsiteY6" fmla="*/ 416020 h 416965"/>
              <a:gd name="connsiteX7" fmla="*/ 55413 w 453001"/>
              <a:gd name="connsiteY7" fmla="*/ 313383 h 416965"/>
              <a:gd name="connsiteX8" fmla="*/ 69408 w 453001"/>
              <a:gd name="connsiteY8" fmla="*/ 178089 h 416965"/>
              <a:gd name="connsiteX9" fmla="*/ 50747 w 453001"/>
              <a:gd name="connsiteY9" fmla="*/ 94114 h 416965"/>
              <a:gd name="connsiteX10" fmla="*/ 4094 w 453001"/>
              <a:gd name="connsiteY10" fmla="*/ 42795 h 416965"/>
              <a:gd name="connsiteX11" fmla="*/ 120727 w 453001"/>
              <a:gd name="connsiteY11" fmla="*/ 75452 h 416965"/>
              <a:gd name="connsiteX12" fmla="*/ 246690 w 453001"/>
              <a:gd name="connsiteY12" fmla="*/ 89448 h 416965"/>
              <a:gd name="connsiteX13" fmla="*/ 386649 w 453001"/>
              <a:gd name="connsiteY13" fmla="*/ 808 h 4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3001" h="416965">
                <a:moveTo>
                  <a:pt x="386649" y="808"/>
                </a:moveTo>
                <a:cubicBezTo>
                  <a:pt x="420861" y="10916"/>
                  <a:pt x="445744" y="98001"/>
                  <a:pt x="451964" y="150097"/>
                </a:cubicBezTo>
                <a:cubicBezTo>
                  <a:pt x="458184" y="202193"/>
                  <a:pt x="434858" y="272173"/>
                  <a:pt x="423972" y="313383"/>
                </a:cubicBezTo>
                <a:cubicBezTo>
                  <a:pt x="413086" y="354593"/>
                  <a:pt x="416973" y="388028"/>
                  <a:pt x="386649" y="397359"/>
                </a:cubicBezTo>
                <a:cubicBezTo>
                  <a:pt x="356325" y="406690"/>
                  <a:pt x="277015" y="374810"/>
                  <a:pt x="242025" y="369367"/>
                </a:cubicBezTo>
                <a:cubicBezTo>
                  <a:pt x="207035" y="363924"/>
                  <a:pt x="216365" y="356926"/>
                  <a:pt x="176710" y="364701"/>
                </a:cubicBezTo>
                <a:cubicBezTo>
                  <a:pt x="137055" y="372476"/>
                  <a:pt x="24310" y="424573"/>
                  <a:pt x="4094" y="416020"/>
                </a:cubicBezTo>
                <a:cubicBezTo>
                  <a:pt x="-16122" y="407467"/>
                  <a:pt x="44527" y="353038"/>
                  <a:pt x="55413" y="313383"/>
                </a:cubicBezTo>
                <a:cubicBezTo>
                  <a:pt x="66299" y="273728"/>
                  <a:pt x="70186" y="214634"/>
                  <a:pt x="69408" y="178089"/>
                </a:cubicBezTo>
                <a:cubicBezTo>
                  <a:pt x="68630" y="141544"/>
                  <a:pt x="61633" y="116663"/>
                  <a:pt x="50747" y="94114"/>
                </a:cubicBezTo>
                <a:cubicBezTo>
                  <a:pt x="39861" y="71565"/>
                  <a:pt x="-7569" y="45905"/>
                  <a:pt x="4094" y="42795"/>
                </a:cubicBezTo>
                <a:cubicBezTo>
                  <a:pt x="15757" y="39685"/>
                  <a:pt x="80294" y="67677"/>
                  <a:pt x="120727" y="75452"/>
                </a:cubicBezTo>
                <a:cubicBezTo>
                  <a:pt x="161160" y="83227"/>
                  <a:pt x="202370" y="100334"/>
                  <a:pt x="246690" y="89448"/>
                </a:cubicBezTo>
                <a:cubicBezTo>
                  <a:pt x="291010" y="78562"/>
                  <a:pt x="352437" y="-9300"/>
                  <a:pt x="386649" y="808"/>
                </a:cubicBez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kstvak 11">
            <a:extLst>
              <a:ext uri="{FF2B5EF4-FFF2-40B4-BE49-F238E27FC236}">
                <a16:creationId xmlns:a16="http://schemas.microsoft.com/office/drawing/2014/main" id="{6DE564F9-028A-0995-FB7D-21CDB09D754A}"/>
              </a:ext>
            </a:extLst>
          </p:cNvPr>
          <p:cNvSpPr txBox="1"/>
          <p:nvPr/>
        </p:nvSpPr>
        <p:spPr>
          <a:xfrm>
            <a:off x="7811511" y="34863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0" name="Tekstvak 11">
            <a:extLst>
              <a:ext uri="{FF2B5EF4-FFF2-40B4-BE49-F238E27FC236}">
                <a16:creationId xmlns:a16="http://schemas.microsoft.com/office/drawing/2014/main" id="{54C36448-84DC-63DE-3904-95484CA4E0AB}"/>
              </a:ext>
            </a:extLst>
          </p:cNvPr>
          <p:cNvSpPr txBox="1"/>
          <p:nvPr/>
        </p:nvSpPr>
        <p:spPr>
          <a:xfrm>
            <a:off x="8037619" y="342914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1" name="Tekstvak 11">
            <a:extLst>
              <a:ext uri="{FF2B5EF4-FFF2-40B4-BE49-F238E27FC236}">
                <a16:creationId xmlns:a16="http://schemas.microsoft.com/office/drawing/2014/main" id="{F5A9C823-58BB-9D16-570A-A07CC2B2A10F}"/>
              </a:ext>
            </a:extLst>
          </p:cNvPr>
          <p:cNvSpPr txBox="1"/>
          <p:nvPr/>
        </p:nvSpPr>
        <p:spPr>
          <a:xfrm>
            <a:off x="6116839" y="147640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3" name="Rechthoek: afgeronde hoeken 1">
            <a:extLst>
              <a:ext uri="{FF2B5EF4-FFF2-40B4-BE49-F238E27FC236}">
                <a16:creationId xmlns:a16="http://schemas.microsoft.com/office/drawing/2014/main" id="{DB5DAE22-D12B-AE60-586F-21EDD91F8B81}"/>
              </a:ext>
            </a:extLst>
          </p:cNvPr>
          <p:cNvSpPr/>
          <p:nvPr/>
        </p:nvSpPr>
        <p:spPr>
          <a:xfrm>
            <a:off x="9009567" y="3449526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1">
            <a:extLst>
              <a:ext uri="{FF2B5EF4-FFF2-40B4-BE49-F238E27FC236}">
                <a16:creationId xmlns:a16="http://schemas.microsoft.com/office/drawing/2014/main" id="{4B7F7021-B065-847F-E633-CE9CB885A223}"/>
              </a:ext>
            </a:extLst>
          </p:cNvPr>
          <p:cNvSpPr/>
          <p:nvPr/>
        </p:nvSpPr>
        <p:spPr>
          <a:xfrm rot="16200000">
            <a:off x="9001059" y="3830810"/>
            <a:ext cx="353682" cy="1246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7">
            <a:extLst>
              <a:ext uri="{FF2B5EF4-FFF2-40B4-BE49-F238E27FC236}">
                <a16:creationId xmlns:a16="http://schemas.microsoft.com/office/drawing/2014/main" id="{B3B6F942-B4EE-1772-A8A3-A7896BA35F8D}"/>
              </a:ext>
            </a:extLst>
          </p:cNvPr>
          <p:cNvSpPr/>
          <p:nvPr/>
        </p:nvSpPr>
        <p:spPr>
          <a:xfrm>
            <a:off x="9171627" y="3672799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8">
            <a:extLst>
              <a:ext uri="{FF2B5EF4-FFF2-40B4-BE49-F238E27FC236}">
                <a16:creationId xmlns:a16="http://schemas.microsoft.com/office/drawing/2014/main" id="{6E8F1679-B2E9-A0C2-B9BE-AC80C77C23E5}"/>
              </a:ext>
            </a:extLst>
          </p:cNvPr>
          <p:cNvSpPr/>
          <p:nvPr/>
        </p:nvSpPr>
        <p:spPr>
          <a:xfrm rot="16200000">
            <a:off x="9414663" y="3623051"/>
            <a:ext cx="353682" cy="124634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9">
            <a:extLst>
              <a:ext uri="{FF2B5EF4-FFF2-40B4-BE49-F238E27FC236}">
                <a16:creationId xmlns:a16="http://schemas.microsoft.com/office/drawing/2014/main" id="{055C242F-437B-8B02-6B13-DB256433BD0C}"/>
              </a:ext>
            </a:extLst>
          </p:cNvPr>
          <p:cNvSpPr/>
          <p:nvPr/>
        </p:nvSpPr>
        <p:spPr>
          <a:xfrm>
            <a:off x="9172836" y="3507038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0">
            <a:extLst>
              <a:ext uri="{FF2B5EF4-FFF2-40B4-BE49-F238E27FC236}">
                <a16:creationId xmlns:a16="http://schemas.microsoft.com/office/drawing/2014/main" id="{196CD0C4-5472-D0B6-17B4-68C4B79C4C47}"/>
              </a:ext>
            </a:extLst>
          </p:cNvPr>
          <p:cNvSpPr/>
          <p:nvPr/>
        </p:nvSpPr>
        <p:spPr>
          <a:xfrm>
            <a:off x="9181562" y="3855520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5">
            <a:extLst>
              <a:ext uri="{FF2B5EF4-FFF2-40B4-BE49-F238E27FC236}">
                <a16:creationId xmlns:a16="http://schemas.microsoft.com/office/drawing/2014/main" id="{7449AA0F-E2E2-79B1-89A1-3A9D2154CCAD}"/>
              </a:ext>
            </a:extLst>
          </p:cNvPr>
          <p:cNvSpPr/>
          <p:nvPr/>
        </p:nvSpPr>
        <p:spPr>
          <a:xfrm>
            <a:off x="9180455" y="3504535"/>
            <a:ext cx="477413" cy="570774"/>
          </a:xfrm>
          <a:custGeom>
            <a:avLst/>
            <a:gdLst>
              <a:gd name="connsiteX0" fmla="*/ 5168 w 477413"/>
              <a:gd name="connsiteY0" fmla="*/ 564817 h 570774"/>
              <a:gd name="connsiteX1" fmla="*/ 149792 w 477413"/>
              <a:gd name="connsiteY1" fmla="*/ 564817 h 570774"/>
              <a:gd name="connsiteX2" fmla="*/ 252429 w 477413"/>
              <a:gd name="connsiteY2" fmla="*/ 532160 h 570774"/>
              <a:gd name="connsiteX3" fmla="*/ 313078 w 477413"/>
              <a:gd name="connsiteY3" fmla="*/ 448184 h 570774"/>
              <a:gd name="connsiteX4" fmla="*/ 387723 w 477413"/>
              <a:gd name="connsiteY4" fmla="*/ 373539 h 570774"/>
              <a:gd name="connsiteX5" fmla="*/ 443707 w 477413"/>
              <a:gd name="connsiteY5" fmla="*/ 354878 h 570774"/>
              <a:gd name="connsiteX6" fmla="*/ 467033 w 477413"/>
              <a:gd name="connsiteY6" fmla="*/ 242911 h 570774"/>
              <a:gd name="connsiteX7" fmla="*/ 476364 w 477413"/>
              <a:gd name="connsiteY7" fmla="*/ 130943 h 570774"/>
              <a:gd name="connsiteX8" fmla="*/ 443707 w 477413"/>
              <a:gd name="connsiteY8" fmla="*/ 37637 h 570774"/>
              <a:gd name="connsiteX9" fmla="*/ 387723 w 477413"/>
              <a:gd name="connsiteY9" fmla="*/ 315 h 570774"/>
              <a:gd name="connsiteX10" fmla="*/ 341070 w 477413"/>
              <a:gd name="connsiteY10" fmla="*/ 23641 h 570774"/>
              <a:gd name="connsiteX11" fmla="*/ 289752 w 477413"/>
              <a:gd name="connsiteY11" fmla="*/ 88955 h 570774"/>
              <a:gd name="connsiteX12" fmla="*/ 266425 w 477413"/>
              <a:gd name="connsiteY12" fmla="*/ 140274 h 570774"/>
              <a:gd name="connsiteX13" fmla="*/ 205776 w 477413"/>
              <a:gd name="connsiteY13" fmla="*/ 177596 h 570774"/>
              <a:gd name="connsiteX14" fmla="*/ 131131 w 477413"/>
              <a:gd name="connsiteY14" fmla="*/ 210253 h 570774"/>
              <a:gd name="connsiteX15" fmla="*/ 61152 w 477413"/>
              <a:gd name="connsiteY15" fmla="*/ 219584 h 570774"/>
              <a:gd name="connsiteX16" fmla="*/ 14499 w 477413"/>
              <a:gd name="connsiteY16" fmla="*/ 219584 h 570774"/>
              <a:gd name="connsiteX17" fmla="*/ 51821 w 477413"/>
              <a:gd name="connsiteY17" fmla="*/ 298894 h 570774"/>
              <a:gd name="connsiteX18" fmla="*/ 51821 w 477413"/>
              <a:gd name="connsiteY18" fmla="*/ 387535 h 570774"/>
              <a:gd name="connsiteX19" fmla="*/ 51821 w 477413"/>
              <a:gd name="connsiteY19" fmla="*/ 443519 h 570774"/>
              <a:gd name="connsiteX20" fmla="*/ 33160 w 477413"/>
              <a:gd name="connsiteY20" fmla="*/ 504168 h 570774"/>
              <a:gd name="connsiteX21" fmla="*/ 5168 w 477413"/>
              <a:gd name="connsiteY21" fmla="*/ 564817 h 57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7413" h="570774">
                <a:moveTo>
                  <a:pt x="5168" y="564817"/>
                </a:moveTo>
                <a:cubicBezTo>
                  <a:pt x="24607" y="574925"/>
                  <a:pt x="108582" y="570260"/>
                  <a:pt x="149792" y="564817"/>
                </a:cubicBezTo>
                <a:cubicBezTo>
                  <a:pt x="191002" y="559374"/>
                  <a:pt x="225215" y="551599"/>
                  <a:pt x="252429" y="532160"/>
                </a:cubicBezTo>
                <a:cubicBezTo>
                  <a:pt x="279643" y="512721"/>
                  <a:pt x="290529" y="474621"/>
                  <a:pt x="313078" y="448184"/>
                </a:cubicBezTo>
                <a:cubicBezTo>
                  <a:pt x="335627" y="421747"/>
                  <a:pt x="365952" y="389090"/>
                  <a:pt x="387723" y="373539"/>
                </a:cubicBezTo>
                <a:cubicBezTo>
                  <a:pt x="409494" y="357988"/>
                  <a:pt x="430489" y="376649"/>
                  <a:pt x="443707" y="354878"/>
                </a:cubicBezTo>
                <a:cubicBezTo>
                  <a:pt x="456925" y="333107"/>
                  <a:pt x="461590" y="280233"/>
                  <a:pt x="467033" y="242911"/>
                </a:cubicBezTo>
                <a:cubicBezTo>
                  <a:pt x="472476" y="205589"/>
                  <a:pt x="480252" y="165155"/>
                  <a:pt x="476364" y="130943"/>
                </a:cubicBezTo>
                <a:cubicBezTo>
                  <a:pt x="472476" y="96731"/>
                  <a:pt x="458480" y="59408"/>
                  <a:pt x="443707" y="37637"/>
                </a:cubicBezTo>
                <a:cubicBezTo>
                  <a:pt x="428934" y="15866"/>
                  <a:pt x="404829" y="2648"/>
                  <a:pt x="387723" y="315"/>
                </a:cubicBezTo>
                <a:cubicBezTo>
                  <a:pt x="370617" y="-2018"/>
                  <a:pt x="357398" y="8868"/>
                  <a:pt x="341070" y="23641"/>
                </a:cubicBezTo>
                <a:cubicBezTo>
                  <a:pt x="324742" y="38414"/>
                  <a:pt x="302193" y="69516"/>
                  <a:pt x="289752" y="88955"/>
                </a:cubicBezTo>
                <a:cubicBezTo>
                  <a:pt x="277311" y="108394"/>
                  <a:pt x="280421" y="125500"/>
                  <a:pt x="266425" y="140274"/>
                </a:cubicBezTo>
                <a:cubicBezTo>
                  <a:pt x="252429" y="155047"/>
                  <a:pt x="228325" y="165933"/>
                  <a:pt x="205776" y="177596"/>
                </a:cubicBezTo>
                <a:cubicBezTo>
                  <a:pt x="183227" y="189259"/>
                  <a:pt x="155235" y="203255"/>
                  <a:pt x="131131" y="210253"/>
                </a:cubicBezTo>
                <a:cubicBezTo>
                  <a:pt x="107027" y="217251"/>
                  <a:pt x="80591" y="218029"/>
                  <a:pt x="61152" y="219584"/>
                </a:cubicBezTo>
                <a:cubicBezTo>
                  <a:pt x="41713" y="221139"/>
                  <a:pt x="16054" y="206366"/>
                  <a:pt x="14499" y="219584"/>
                </a:cubicBezTo>
                <a:cubicBezTo>
                  <a:pt x="12944" y="232802"/>
                  <a:pt x="45601" y="270902"/>
                  <a:pt x="51821" y="298894"/>
                </a:cubicBezTo>
                <a:cubicBezTo>
                  <a:pt x="58041" y="326886"/>
                  <a:pt x="51821" y="387535"/>
                  <a:pt x="51821" y="387535"/>
                </a:cubicBezTo>
                <a:cubicBezTo>
                  <a:pt x="51821" y="411639"/>
                  <a:pt x="54931" y="424080"/>
                  <a:pt x="51821" y="443519"/>
                </a:cubicBezTo>
                <a:cubicBezTo>
                  <a:pt x="48711" y="462958"/>
                  <a:pt x="39380" y="487840"/>
                  <a:pt x="33160" y="504168"/>
                </a:cubicBezTo>
                <a:cubicBezTo>
                  <a:pt x="26940" y="520496"/>
                  <a:pt x="-14271" y="554709"/>
                  <a:pt x="5168" y="564817"/>
                </a:cubicBez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53B829DC-A471-987D-AA12-26624FA9E3A3}"/>
              </a:ext>
            </a:extLst>
          </p:cNvPr>
          <p:cNvSpPr/>
          <p:nvPr/>
        </p:nvSpPr>
        <p:spPr>
          <a:xfrm>
            <a:off x="7791450" y="1538287"/>
            <a:ext cx="433387" cy="328613"/>
          </a:xfrm>
          <a:custGeom>
            <a:avLst/>
            <a:gdLst>
              <a:gd name="connsiteX0" fmla="*/ 0 w 428625"/>
              <a:gd name="connsiteY0" fmla="*/ 336550 h 336550"/>
              <a:gd name="connsiteX1" fmla="*/ 57150 w 428625"/>
              <a:gd name="connsiteY1" fmla="*/ 171450 h 336550"/>
              <a:gd name="connsiteX2" fmla="*/ 73025 w 428625"/>
              <a:gd name="connsiteY2" fmla="*/ 123825 h 336550"/>
              <a:gd name="connsiteX3" fmla="*/ 82550 w 428625"/>
              <a:gd name="connsiteY3" fmla="*/ 117475 h 336550"/>
              <a:gd name="connsiteX4" fmla="*/ 98425 w 428625"/>
              <a:gd name="connsiteY4" fmla="*/ 111125 h 336550"/>
              <a:gd name="connsiteX5" fmla="*/ 111125 w 428625"/>
              <a:gd name="connsiteY5" fmla="*/ 111125 h 336550"/>
              <a:gd name="connsiteX6" fmla="*/ 219075 w 428625"/>
              <a:gd name="connsiteY6" fmla="*/ 203200 h 336550"/>
              <a:gd name="connsiteX7" fmla="*/ 282575 w 428625"/>
              <a:gd name="connsiteY7" fmla="*/ 234950 h 336550"/>
              <a:gd name="connsiteX8" fmla="*/ 346075 w 428625"/>
              <a:gd name="connsiteY8" fmla="*/ 133350 h 336550"/>
              <a:gd name="connsiteX9" fmla="*/ 412750 w 428625"/>
              <a:gd name="connsiteY9" fmla="*/ 6350 h 336550"/>
              <a:gd name="connsiteX10" fmla="*/ 428625 w 428625"/>
              <a:gd name="connsiteY10" fmla="*/ 0 h 336550"/>
              <a:gd name="connsiteX0" fmla="*/ 0 w 428625"/>
              <a:gd name="connsiteY0" fmla="*/ 336550 h 336550"/>
              <a:gd name="connsiteX1" fmla="*/ 57150 w 428625"/>
              <a:gd name="connsiteY1" fmla="*/ 171450 h 336550"/>
              <a:gd name="connsiteX2" fmla="*/ 73025 w 428625"/>
              <a:gd name="connsiteY2" fmla="*/ 123825 h 336550"/>
              <a:gd name="connsiteX3" fmla="*/ 82550 w 428625"/>
              <a:gd name="connsiteY3" fmla="*/ 117475 h 336550"/>
              <a:gd name="connsiteX4" fmla="*/ 98425 w 428625"/>
              <a:gd name="connsiteY4" fmla="*/ 111125 h 336550"/>
              <a:gd name="connsiteX5" fmla="*/ 136525 w 428625"/>
              <a:gd name="connsiteY5" fmla="*/ 133350 h 336550"/>
              <a:gd name="connsiteX6" fmla="*/ 219075 w 428625"/>
              <a:gd name="connsiteY6" fmla="*/ 203200 h 336550"/>
              <a:gd name="connsiteX7" fmla="*/ 282575 w 428625"/>
              <a:gd name="connsiteY7" fmla="*/ 234950 h 336550"/>
              <a:gd name="connsiteX8" fmla="*/ 346075 w 428625"/>
              <a:gd name="connsiteY8" fmla="*/ 133350 h 336550"/>
              <a:gd name="connsiteX9" fmla="*/ 412750 w 428625"/>
              <a:gd name="connsiteY9" fmla="*/ 6350 h 336550"/>
              <a:gd name="connsiteX10" fmla="*/ 428625 w 428625"/>
              <a:gd name="connsiteY10" fmla="*/ 0 h 336550"/>
              <a:gd name="connsiteX0" fmla="*/ 0 w 428625"/>
              <a:gd name="connsiteY0" fmla="*/ 336550 h 336550"/>
              <a:gd name="connsiteX1" fmla="*/ 57150 w 428625"/>
              <a:gd name="connsiteY1" fmla="*/ 171450 h 336550"/>
              <a:gd name="connsiteX2" fmla="*/ 73025 w 428625"/>
              <a:gd name="connsiteY2" fmla="*/ 123825 h 336550"/>
              <a:gd name="connsiteX3" fmla="*/ 82550 w 428625"/>
              <a:gd name="connsiteY3" fmla="*/ 117475 h 336550"/>
              <a:gd name="connsiteX4" fmla="*/ 98425 w 428625"/>
              <a:gd name="connsiteY4" fmla="*/ 111125 h 336550"/>
              <a:gd name="connsiteX5" fmla="*/ 219075 w 428625"/>
              <a:gd name="connsiteY5" fmla="*/ 203200 h 336550"/>
              <a:gd name="connsiteX6" fmla="*/ 282575 w 428625"/>
              <a:gd name="connsiteY6" fmla="*/ 234950 h 336550"/>
              <a:gd name="connsiteX7" fmla="*/ 346075 w 428625"/>
              <a:gd name="connsiteY7" fmla="*/ 133350 h 336550"/>
              <a:gd name="connsiteX8" fmla="*/ 412750 w 428625"/>
              <a:gd name="connsiteY8" fmla="*/ 6350 h 336550"/>
              <a:gd name="connsiteX9" fmla="*/ 428625 w 428625"/>
              <a:gd name="connsiteY9" fmla="*/ 0 h 336550"/>
              <a:gd name="connsiteX0" fmla="*/ 0 w 428625"/>
              <a:gd name="connsiteY0" fmla="*/ 336550 h 336550"/>
              <a:gd name="connsiteX1" fmla="*/ 57150 w 428625"/>
              <a:gd name="connsiteY1" fmla="*/ 171450 h 336550"/>
              <a:gd name="connsiteX2" fmla="*/ 73025 w 428625"/>
              <a:gd name="connsiteY2" fmla="*/ 123825 h 336550"/>
              <a:gd name="connsiteX3" fmla="*/ 82550 w 428625"/>
              <a:gd name="connsiteY3" fmla="*/ 117475 h 336550"/>
              <a:gd name="connsiteX4" fmla="*/ 219075 w 428625"/>
              <a:gd name="connsiteY4" fmla="*/ 203200 h 336550"/>
              <a:gd name="connsiteX5" fmla="*/ 282575 w 428625"/>
              <a:gd name="connsiteY5" fmla="*/ 234950 h 336550"/>
              <a:gd name="connsiteX6" fmla="*/ 346075 w 428625"/>
              <a:gd name="connsiteY6" fmla="*/ 133350 h 336550"/>
              <a:gd name="connsiteX7" fmla="*/ 412750 w 428625"/>
              <a:gd name="connsiteY7" fmla="*/ 6350 h 336550"/>
              <a:gd name="connsiteX8" fmla="*/ 428625 w 428625"/>
              <a:gd name="connsiteY8" fmla="*/ 0 h 336550"/>
              <a:gd name="connsiteX0" fmla="*/ 0 w 428625"/>
              <a:gd name="connsiteY0" fmla="*/ 336550 h 336550"/>
              <a:gd name="connsiteX1" fmla="*/ 57150 w 428625"/>
              <a:gd name="connsiteY1" fmla="*/ 171450 h 336550"/>
              <a:gd name="connsiteX2" fmla="*/ 73025 w 428625"/>
              <a:gd name="connsiteY2" fmla="*/ 123825 h 336550"/>
              <a:gd name="connsiteX3" fmla="*/ 219075 w 428625"/>
              <a:gd name="connsiteY3" fmla="*/ 203200 h 336550"/>
              <a:gd name="connsiteX4" fmla="*/ 282575 w 428625"/>
              <a:gd name="connsiteY4" fmla="*/ 234950 h 336550"/>
              <a:gd name="connsiteX5" fmla="*/ 346075 w 428625"/>
              <a:gd name="connsiteY5" fmla="*/ 133350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57150 w 428625"/>
              <a:gd name="connsiteY1" fmla="*/ 171450 h 336550"/>
              <a:gd name="connsiteX2" fmla="*/ 101600 w 428625"/>
              <a:gd name="connsiteY2" fmla="*/ 120650 h 336550"/>
              <a:gd name="connsiteX3" fmla="*/ 219075 w 428625"/>
              <a:gd name="connsiteY3" fmla="*/ 203200 h 336550"/>
              <a:gd name="connsiteX4" fmla="*/ 282575 w 428625"/>
              <a:gd name="connsiteY4" fmla="*/ 234950 h 336550"/>
              <a:gd name="connsiteX5" fmla="*/ 346075 w 428625"/>
              <a:gd name="connsiteY5" fmla="*/ 133350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57150 w 428625"/>
              <a:gd name="connsiteY1" fmla="*/ 171450 h 336550"/>
              <a:gd name="connsiteX2" fmla="*/ 101600 w 428625"/>
              <a:gd name="connsiteY2" fmla="*/ 120650 h 336550"/>
              <a:gd name="connsiteX3" fmla="*/ 219075 w 428625"/>
              <a:gd name="connsiteY3" fmla="*/ 203200 h 336550"/>
              <a:gd name="connsiteX4" fmla="*/ 282575 w 428625"/>
              <a:gd name="connsiteY4" fmla="*/ 234950 h 336550"/>
              <a:gd name="connsiteX5" fmla="*/ 346075 w 428625"/>
              <a:gd name="connsiteY5" fmla="*/ 133350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219075 w 428625"/>
              <a:gd name="connsiteY3" fmla="*/ 203200 h 336550"/>
              <a:gd name="connsiteX4" fmla="*/ 282575 w 428625"/>
              <a:gd name="connsiteY4" fmla="*/ 234950 h 336550"/>
              <a:gd name="connsiteX5" fmla="*/ 346075 w 428625"/>
              <a:gd name="connsiteY5" fmla="*/ 133350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211137 w 428625"/>
              <a:gd name="connsiteY3" fmla="*/ 173038 h 336550"/>
              <a:gd name="connsiteX4" fmla="*/ 282575 w 428625"/>
              <a:gd name="connsiteY4" fmla="*/ 234950 h 336550"/>
              <a:gd name="connsiteX5" fmla="*/ 346075 w 428625"/>
              <a:gd name="connsiteY5" fmla="*/ 133350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211137 w 428625"/>
              <a:gd name="connsiteY3" fmla="*/ 173038 h 336550"/>
              <a:gd name="connsiteX4" fmla="*/ 282575 w 428625"/>
              <a:gd name="connsiteY4" fmla="*/ 234950 h 336550"/>
              <a:gd name="connsiteX5" fmla="*/ 346075 w 428625"/>
              <a:gd name="connsiteY5" fmla="*/ 133350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82575 w 428625"/>
              <a:gd name="connsiteY4" fmla="*/ 234950 h 336550"/>
              <a:gd name="connsiteX5" fmla="*/ 346075 w 428625"/>
              <a:gd name="connsiteY5" fmla="*/ 133350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82575 w 428625"/>
              <a:gd name="connsiteY4" fmla="*/ 234950 h 336550"/>
              <a:gd name="connsiteX5" fmla="*/ 346075 w 428625"/>
              <a:gd name="connsiteY5" fmla="*/ 133350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82575 w 428625"/>
              <a:gd name="connsiteY4" fmla="*/ 234950 h 336550"/>
              <a:gd name="connsiteX5" fmla="*/ 346075 w 428625"/>
              <a:gd name="connsiteY5" fmla="*/ 133350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58763 w 428625"/>
              <a:gd name="connsiteY4" fmla="*/ 252413 h 336550"/>
              <a:gd name="connsiteX5" fmla="*/ 346075 w 428625"/>
              <a:gd name="connsiteY5" fmla="*/ 133350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58763 w 428625"/>
              <a:gd name="connsiteY4" fmla="*/ 252413 h 336550"/>
              <a:gd name="connsiteX5" fmla="*/ 346075 w 428625"/>
              <a:gd name="connsiteY5" fmla="*/ 133350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77813 w 428625"/>
              <a:gd name="connsiteY4" fmla="*/ 246063 h 336550"/>
              <a:gd name="connsiteX5" fmla="*/ 346075 w 428625"/>
              <a:gd name="connsiteY5" fmla="*/ 133350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74638 w 428625"/>
              <a:gd name="connsiteY4" fmla="*/ 238125 h 336550"/>
              <a:gd name="connsiteX5" fmla="*/ 346075 w 428625"/>
              <a:gd name="connsiteY5" fmla="*/ 133350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74638 w 428625"/>
              <a:gd name="connsiteY4" fmla="*/ 238125 h 336550"/>
              <a:gd name="connsiteX5" fmla="*/ 363538 w 428625"/>
              <a:gd name="connsiteY5" fmla="*/ 87312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74638 w 428625"/>
              <a:gd name="connsiteY4" fmla="*/ 238125 h 336550"/>
              <a:gd name="connsiteX5" fmla="*/ 363538 w 428625"/>
              <a:gd name="connsiteY5" fmla="*/ 87312 h 336550"/>
              <a:gd name="connsiteX6" fmla="*/ 412750 w 428625"/>
              <a:gd name="connsiteY6" fmla="*/ 6350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74638 w 428625"/>
              <a:gd name="connsiteY4" fmla="*/ 238125 h 336550"/>
              <a:gd name="connsiteX5" fmla="*/ 363538 w 428625"/>
              <a:gd name="connsiteY5" fmla="*/ 87312 h 336550"/>
              <a:gd name="connsiteX6" fmla="*/ 398462 w 428625"/>
              <a:gd name="connsiteY6" fmla="*/ 28575 h 336550"/>
              <a:gd name="connsiteX7" fmla="*/ 428625 w 428625"/>
              <a:gd name="connsiteY7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74638 w 428625"/>
              <a:gd name="connsiteY4" fmla="*/ 238125 h 336550"/>
              <a:gd name="connsiteX5" fmla="*/ 363538 w 428625"/>
              <a:gd name="connsiteY5" fmla="*/ 87312 h 336550"/>
              <a:gd name="connsiteX6" fmla="*/ 428625 w 428625"/>
              <a:gd name="connsiteY6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74638 w 428625"/>
              <a:gd name="connsiteY4" fmla="*/ 238125 h 336550"/>
              <a:gd name="connsiteX5" fmla="*/ 363538 w 428625"/>
              <a:gd name="connsiteY5" fmla="*/ 87312 h 336550"/>
              <a:gd name="connsiteX6" fmla="*/ 428625 w 428625"/>
              <a:gd name="connsiteY6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74638 w 428625"/>
              <a:gd name="connsiteY4" fmla="*/ 238125 h 336550"/>
              <a:gd name="connsiteX5" fmla="*/ 363538 w 428625"/>
              <a:gd name="connsiteY5" fmla="*/ 150812 h 336550"/>
              <a:gd name="connsiteX6" fmla="*/ 428625 w 428625"/>
              <a:gd name="connsiteY6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74638 w 428625"/>
              <a:gd name="connsiteY4" fmla="*/ 238125 h 336550"/>
              <a:gd name="connsiteX5" fmla="*/ 363538 w 428625"/>
              <a:gd name="connsiteY5" fmla="*/ 150812 h 336550"/>
              <a:gd name="connsiteX6" fmla="*/ 428625 w 428625"/>
              <a:gd name="connsiteY6" fmla="*/ 0 h 336550"/>
              <a:gd name="connsiteX0" fmla="*/ 0 w 428625"/>
              <a:gd name="connsiteY0" fmla="*/ 336550 h 336550"/>
              <a:gd name="connsiteX1" fmla="*/ 38100 w 428625"/>
              <a:gd name="connsiteY1" fmla="*/ 212725 h 336550"/>
              <a:gd name="connsiteX2" fmla="*/ 101600 w 428625"/>
              <a:gd name="connsiteY2" fmla="*/ 120650 h 336550"/>
              <a:gd name="connsiteX3" fmla="*/ 195262 w 428625"/>
              <a:gd name="connsiteY3" fmla="*/ 180976 h 336550"/>
              <a:gd name="connsiteX4" fmla="*/ 274638 w 428625"/>
              <a:gd name="connsiteY4" fmla="*/ 238125 h 336550"/>
              <a:gd name="connsiteX5" fmla="*/ 358775 w 428625"/>
              <a:gd name="connsiteY5" fmla="*/ 128587 h 336550"/>
              <a:gd name="connsiteX6" fmla="*/ 428625 w 428625"/>
              <a:gd name="connsiteY6" fmla="*/ 0 h 336550"/>
              <a:gd name="connsiteX0" fmla="*/ 0 w 441325"/>
              <a:gd name="connsiteY0" fmla="*/ 330200 h 330200"/>
              <a:gd name="connsiteX1" fmla="*/ 38100 w 441325"/>
              <a:gd name="connsiteY1" fmla="*/ 206375 h 330200"/>
              <a:gd name="connsiteX2" fmla="*/ 101600 w 441325"/>
              <a:gd name="connsiteY2" fmla="*/ 114300 h 330200"/>
              <a:gd name="connsiteX3" fmla="*/ 195262 w 441325"/>
              <a:gd name="connsiteY3" fmla="*/ 174626 h 330200"/>
              <a:gd name="connsiteX4" fmla="*/ 274638 w 441325"/>
              <a:gd name="connsiteY4" fmla="*/ 231775 h 330200"/>
              <a:gd name="connsiteX5" fmla="*/ 358775 w 441325"/>
              <a:gd name="connsiteY5" fmla="*/ 122237 h 330200"/>
              <a:gd name="connsiteX6" fmla="*/ 441325 w 441325"/>
              <a:gd name="connsiteY6" fmla="*/ 0 h 330200"/>
              <a:gd name="connsiteX0" fmla="*/ 0 w 433387"/>
              <a:gd name="connsiteY0" fmla="*/ 328613 h 328613"/>
              <a:gd name="connsiteX1" fmla="*/ 38100 w 433387"/>
              <a:gd name="connsiteY1" fmla="*/ 204788 h 328613"/>
              <a:gd name="connsiteX2" fmla="*/ 101600 w 433387"/>
              <a:gd name="connsiteY2" fmla="*/ 112713 h 328613"/>
              <a:gd name="connsiteX3" fmla="*/ 195262 w 433387"/>
              <a:gd name="connsiteY3" fmla="*/ 173039 h 328613"/>
              <a:gd name="connsiteX4" fmla="*/ 274638 w 433387"/>
              <a:gd name="connsiteY4" fmla="*/ 230188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38100 w 433387"/>
              <a:gd name="connsiteY1" fmla="*/ 204788 h 328613"/>
              <a:gd name="connsiteX2" fmla="*/ 101600 w 433387"/>
              <a:gd name="connsiteY2" fmla="*/ 112713 h 328613"/>
              <a:gd name="connsiteX3" fmla="*/ 195262 w 433387"/>
              <a:gd name="connsiteY3" fmla="*/ 173039 h 328613"/>
              <a:gd name="connsiteX4" fmla="*/ 274638 w 433387"/>
              <a:gd name="connsiteY4" fmla="*/ 230188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38100 w 433387"/>
              <a:gd name="connsiteY1" fmla="*/ 204788 h 328613"/>
              <a:gd name="connsiteX2" fmla="*/ 101600 w 433387"/>
              <a:gd name="connsiteY2" fmla="*/ 112713 h 328613"/>
              <a:gd name="connsiteX3" fmla="*/ 195262 w 433387"/>
              <a:gd name="connsiteY3" fmla="*/ 173039 h 328613"/>
              <a:gd name="connsiteX4" fmla="*/ 268288 w 433387"/>
              <a:gd name="connsiteY4" fmla="*/ 230188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38100 w 433387"/>
              <a:gd name="connsiteY1" fmla="*/ 204788 h 328613"/>
              <a:gd name="connsiteX2" fmla="*/ 101600 w 433387"/>
              <a:gd name="connsiteY2" fmla="*/ 112713 h 328613"/>
              <a:gd name="connsiteX3" fmla="*/ 195262 w 433387"/>
              <a:gd name="connsiteY3" fmla="*/ 173039 h 328613"/>
              <a:gd name="connsiteX4" fmla="*/ 268288 w 433387"/>
              <a:gd name="connsiteY4" fmla="*/ 230188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38100 w 433387"/>
              <a:gd name="connsiteY1" fmla="*/ 204788 h 328613"/>
              <a:gd name="connsiteX2" fmla="*/ 101600 w 433387"/>
              <a:gd name="connsiteY2" fmla="*/ 112713 h 328613"/>
              <a:gd name="connsiteX3" fmla="*/ 195262 w 433387"/>
              <a:gd name="connsiteY3" fmla="*/ 173039 h 328613"/>
              <a:gd name="connsiteX4" fmla="*/ 268288 w 433387"/>
              <a:gd name="connsiteY4" fmla="*/ 230188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38100 w 433387"/>
              <a:gd name="connsiteY1" fmla="*/ 204788 h 328613"/>
              <a:gd name="connsiteX2" fmla="*/ 101600 w 433387"/>
              <a:gd name="connsiteY2" fmla="*/ 112713 h 328613"/>
              <a:gd name="connsiteX3" fmla="*/ 195262 w 433387"/>
              <a:gd name="connsiteY3" fmla="*/ 173039 h 328613"/>
              <a:gd name="connsiteX4" fmla="*/ 268288 w 433387"/>
              <a:gd name="connsiteY4" fmla="*/ 230188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38100 w 433387"/>
              <a:gd name="connsiteY1" fmla="*/ 204788 h 328613"/>
              <a:gd name="connsiteX2" fmla="*/ 101600 w 433387"/>
              <a:gd name="connsiteY2" fmla="*/ 112713 h 328613"/>
              <a:gd name="connsiteX3" fmla="*/ 195262 w 433387"/>
              <a:gd name="connsiteY3" fmla="*/ 173039 h 328613"/>
              <a:gd name="connsiteX4" fmla="*/ 268288 w 433387"/>
              <a:gd name="connsiteY4" fmla="*/ 230188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38100 w 433387"/>
              <a:gd name="connsiteY1" fmla="*/ 204788 h 328613"/>
              <a:gd name="connsiteX2" fmla="*/ 101600 w 433387"/>
              <a:gd name="connsiteY2" fmla="*/ 112713 h 328613"/>
              <a:gd name="connsiteX3" fmla="*/ 195262 w 433387"/>
              <a:gd name="connsiteY3" fmla="*/ 173039 h 328613"/>
              <a:gd name="connsiteX4" fmla="*/ 280988 w 433387"/>
              <a:gd name="connsiteY4" fmla="*/ 227013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38100 w 433387"/>
              <a:gd name="connsiteY1" fmla="*/ 204788 h 328613"/>
              <a:gd name="connsiteX2" fmla="*/ 101600 w 433387"/>
              <a:gd name="connsiteY2" fmla="*/ 112713 h 328613"/>
              <a:gd name="connsiteX3" fmla="*/ 195262 w 433387"/>
              <a:gd name="connsiteY3" fmla="*/ 173039 h 328613"/>
              <a:gd name="connsiteX4" fmla="*/ 280988 w 433387"/>
              <a:gd name="connsiteY4" fmla="*/ 227013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38100 w 433387"/>
              <a:gd name="connsiteY1" fmla="*/ 204788 h 328613"/>
              <a:gd name="connsiteX2" fmla="*/ 101600 w 433387"/>
              <a:gd name="connsiteY2" fmla="*/ 112713 h 328613"/>
              <a:gd name="connsiteX3" fmla="*/ 195262 w 433387"/>
              <a:gd name="connsiteY3" fmla="*/ 173039 h 328613"/>
              <a:gd name="connsiteX4" fmla="*/ 280988 w 433387"/>
              <a:gd name="connsiteY4" fmla="*/ 227013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38100 w 433387"/>
              <a:gd name="connsiteY1" fmla="*/ 204788 h 328613"/>
              <a:gd name="connsiteX2" fmla="*/ 101600 w 433387"/>
              <a:gd name="connsiteY2" fmla="*/ 112713 h 328613"/>
              <a:gd name="connsiteX3" fmla="*/ 195262 w 433387"/>
              <a:gd name="connsiteY3" fmla="*/ 173039 h 328613"/>
              <a:gd name="connsiteX4" fmla="*/ 280988 w 433387"/>
              <a:gd name="connsiteY4" fmla="*/ 227013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38100 w 433387"/>
              <a:gd name="connsiteY1" fmla="*/ 204788 h 328613"/>
              <a:gd name="connsiteX2" fmla="*/ 101600 w 433387"/>
              <a:gd name="connsiteY2" fmla="*/ 112713 h 328613"/>
              <a:gd name="connsiteX3" fmla="*/ 200025 w 433387"/>
              <a:gd name="connsiteY3" fmla="*/ 163514 h 328613"/>
              <a:gd name="connsiteX4" fmla="*/ 280988 w 433387"/>
              <a:gd name="connsiteY4" fmla="*/ 227013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38100 w 433387"/>
              <a:gd name="connsiteY1" fmla="*/ 204788 h 328613"/>
              <a:gd name="connsiteX2" fmla="*/ 109538 w 433387"/>
              <a:gd name="connsiteY2" fmla="*/ 112713 h 328613"/>
              <a:gd name="connsiteX3" fmla="*/ 200025 w 433387"/>
              <a:gd name="connsiteY3" fmla="*/ 163514 h 328613"/>
              <a:gd name="connsiteX4" fmla="*/ 280988 w 433387"/>
              <a:gd name="connsiteY4" fmla="*/ 227013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47625 w 433387"/>
              <a:gd name="connsiteY1" fmla="*/ 203200 h 328613"/>
              <a:gd name="connsiteX2" fmla="*/ 109538 w 433387"/>
              <a:gd name="connsiteY2" fmla="*/ 112713 h 328613"/>
              <a:gd name="connsiteX3" fmla="*/ 200025 w 433387"/>
              <a:gd name="connsiteY3" fmla="*/ 163514 h 328613"/>
              <a:gd name="connsiteX4" fmla="*/ 280988 w 433387"/>
              <a:gd name="connsiteY4" fmla="*/ 227013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47625 w 433387"/>
              <a:gd name="connsiteY1" fmla="*/ 203200 h 328613"/>
              <a:gd name="connsiteX2" fmla="*/ 117475 w 433387"/>
              <a:gd name="connsiteY2" fmla="*/ 106363 h 328613"/>
              <a:gd name="connsiteX3" fmla="*/ 200025 w 433387"/>
              <a:gd name="connsiteY3" fmla="*/ 163514 h 328613"/>
              <a:gd name="connsiteX4" fmla="*/ 280988 w 433387"/>
              <a:gd name="connsiteY4" fmla="*/ 227013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47625 w 433387"/>
              <a:gd name="connsiteY1" fmla="*/ 203200 h 328613"/>
              <a:gd name="connsiteX2" fmla="*/ 117475 w 433387"/>
              <a:gd name="connsiteY2" fmla="*/ 106363 h 328613"/>
              <a:gd name="connsiteX3" fmla="*/ 200025 w 433387"/>
              <a:gd name="connsiteY3" fmla="*/ 163514 h 328613"/>
              <a:gd name="connsiteX4" fmla="*/ 280988 w 433387"/>
              <a:gd name="connsiteY4" fmla="*/ 227013 h 328613"/>
              <a:gd name="connsiteX5" fmla="*/ 358775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47625 w 433387"/>
              <a:gd name="connsiteY1" fmla="*/ 203200 h 328613"/>
              <a:gd name="connsiteX2" fmla="*/ 117475 w 433387"/>
              <a:gd name="connsiteY2" fmla="*/ 106363 h 328613"/>
              <a:gd name="connsiteX3" fmla="*/ 200025 w 433387"/>
              <a:gd name="connsiteY3" fmla="*/ 163514 h 328613"/>
              <a:gd name="connsiteX4" fmla="*/ 280988 w 433387"/>
              <a:gd name="connsiteY4" fmla="*/ 227013 h 328613"/>
              <a:gd name="connsiteX5" fmla="*/ 349250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47625 w 433387"/>
              <a:gd name="connsiteY1" fmla="*/ 203200 h 328613"/>
              <a:gd name="connsiteX2" fmla="*/ 117475 w 433387"/>
              <a:gd name="connsiteY2" fmla="*/ 106363 h 328613"/>
              <a:gd name="connsiteX3" fmla="*/ 200025 w 433387"/>
              <a:gd name="connsiteY3" fmla="*/ 163514 h 328613"/>
              <a:gd name="connsiteX4" fmla="*/ 273050 w 433387"/>
              <a:gd name="connsiteY4" fmla="*/ 223838 h 328613"/>
              <a:gd name="connsiteX5" fmla="*/ 349250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47625 w 433387"/>
              <a:gd name="connsiteY1" fmla="*/ 203200 h 328613"/>
              <a:gd name="connsiteX2" fmla="*/ 117475 w 433387"/>
              <a:gd name="connsiteY2" fmla="*/ 106363 h 328613"/>
              <a:gd name="connsiteX3" fmla="*/ 200025 w 433387"/>
              <a:gd name="connsiteY3" fmla="*/ 163514 h 328613"/>
              <a:gd name="connsiteX4" fmla="*/ 273050 w 433387"/>
              <a:gd name="connsiteY4" fmla="*/ 231776 h 328613"/>
              <a:gd name="connsiteX5" fmla="*/ 349250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47625 w 433387"/>
              <a:gd name="connsiteY1" fmla="*/ 203200 h 328613"/>
              <a:gd name="connsiteX2" fmla="*/ 117475 w 433387"/>
              <a:gd name="connsiteY2" fmla="*/ 106363 h 328613"/>
              <a:gd name="connsiteX3" fmla="*/ 200025 w 433387"/>
              <a:gd name="connsiteY3" fmla="*/ 163514 h 328613"/>
              <a:gd name="connsiteX4" fmla="*/ 273050 w 433387"/>
              <a:gd name="connsiteY4" fmla="*/ 231776 h 328613"/>
              <a:gd name="connsiteX5" fmla="*/ 349250 w 433387"/>
              <a:gd name="connsiteY5" fmla="*/ 120650 h 328613"/>
              <a:gd name="connsiteX6" fmla="*/ 433387 w 433387"/>
              <a:gd name="connsiteY6" fmla="*/ 0 h 328613"/>
              <a:gd name="connsiteX0" fmla="*/ 0 w 433387"/>
              <a:gd name="connsiteY0" fmla="*/ 328613 h 328613"/>
              <a:gd name="connsiteX1" fmla="*/ 47625 w 433387"/>
              <a:gd name="connsiteY1" fmla="*/ 203200 h 328613"/>
              <a:gd name="connsiteX2" fmla="*/ 117475 w 433387"/>
              <a:gd name="connsiteY2" fmla="*/ 106363 h 328613"/>
              <a:gd name="connsiteX3" fmla="*/ 200025 w 433387"/>
              <a:gd name="connsiteY3" fmla="*/ 169864 h 328613"/>
              <a:gd name="connsiteX4" fmla="*/ 273050 w 433387"/>
              <a:gd name="connsiteY4" fmla="*/ 231776 h 328613"/>
              <a:gd name="connsiteX5" fmla="*/ 349250 w 433387"/>
              <a:gd name="connsiteY5" fmla="*/ 120650 h 328613"/>
              <a:gd name="connsiteX6" fmla="*/ 433387 w 433387"/>
              <a:gd name="connsiteY6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387" h="328613">
                <a:moveTo>
                  <a:pt x="0" y="328613"/>
                </a:moveTo>
                <a:lnTo>
                  <a:pt x="47625" y="203200"/>
                </a:lnTo>
                <a:cubicBezTo>
                  <a:pt x="50293" y="192529"/>
                  <a:pt x="92075" y="111919"/>
                  <a:pt x="117475" y="106363"/>
                </a:cubicBezTo>
                <a:cubicBezTo>
                  <a:pt x="142875" y="100807"/>
                  <a:pt x="180446" y="147375"/>
                  <a:pt x="200025" y="169864"/>
                </a:cubicBezTo>
                <a:cubicBezTo>
                  <a:pt x="219604" y="192353"/>
                  <a:pt x="248179" y="239978"/>
                  <a:pt x="273050" y="231776"/>
                </a:cubicBezTo>
                <a:cubicBezTo>
                  <a:pt x="297921" y="223574"/>
                  <a:pt x="302154" y="228600"/>
                  <a:pt x="349250" y="120650"/>
                </a:cubicBezTo>
                <a:cubicBezTo>
                  <a:pt x="374914" y="55563"/>
                  <a:pt x="405540" y="8665"/>
                  <a:pt x="433387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761D360-3963-109A-BB0B-B972DCB84F4F}"/>
              </a:ext>
            </a:extLst>
          </p:cNvPr>
          <p:cNvSpPr/>
          <p:nvPr/>
        </p:nvSpPr>
        <p:spPr>
          <a:xfrm rot="808015" flipV="1">
            <a:off x="7719427" y="1620761"/>
            <a:ext cx="180000" cy="1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162C85C5-A297-CC36-89B4-234D66716A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29" y="1436766"/>
            <a:ext cx="676530" cy="490954"/>
          </a:xfrm>
          <a:prstGeom prst="rect">
            <a:avLst/>
          </a:prstGeom>
        </p:spPr>
      </p:pic>
      <p:sp>
        <p:nvSpPr>
          <p:cNvPr id="84" name="Freeform 26">
            <a:extLst>
              <a:ext uri="{FF2B5EF4-FFF2-40B4-BE49-F238E27FC236}">
                <a16:creationId xmlns:a16="http://schemas.microsoft.com/office/drawing/2014/main" id="{296C5B39-260E-AA7F-4D3A-E4277877B8DD}"/>
              </a:ext>
            </a:extLst>
          </p:cNvPr>
          <p:cNvSpPr/>
          <p:nvPr/>
        </p:nvSpPr>
        <p:spPr>
          <a:xfrm>
            <a:off x="5130638" y="3599919"/>
            <a:ext cx="202912" cy="405994"/>
          </a:xfrm>
          <a:custGeom>
            <a:avLst/>
            <a:gdLst>
              <a:gd name="connsiteX0" fmla="*/ 0 w 186537"/>
              <a:gd name="connsiteY0" fmla="*/ 3658 h 405994"/>
              <a:gd name="connsiteX1" fmla="*/ 182880 w 186537"/>
              <a:gd name="connsiteY1" fmla="*/ 0 h 405994"/>
              <a:gd name="connsiteX2" fmla="*/ 186537 w 186537"/>
              <a:gd name="connsiteY2" fmla="*/ 128016 h 405994"/>
              <a:gd name="connsiteX3" fmla="*/ 69494 w 186537"/>
              <a:gd name="connsiteY3" fmla="*/ 131674 h 405994"/>
              <a:gd name="connsiteX4" fmla="*/ 69494 w 186537"/>
              <a:gd name="connsiteY4" fmla="*/ 405994 h 405994"/>
              <a:gd name="connsiteX5" fmla="*/ 10973 w 186537"/>
              <a:gd name="connsiteY5" fmla="*/ 405994 h 405994"/>
              <a:gd name="connsiteX0" fmla="*/ 0 w 196777"/>
              <a:gd name="connsiteY0" fmla="*/ 0 h 402336"/>
              <a:gd name="connsiteX1" fmla="*/ 196777 w 196777"/>
              <a:gd name="connsiteY1" fmla="*/ 0 h 402336"/>
              <a:gd name="connsiteX2" fmla="*/ 186537 w 196777"/>
              <a:gd name="connsiteY2" fmla="*/ 124358 h 402336"/>
              <a:gd name="connsiteX3" fmla="*/ 69494 w 196777"/>
              <a:gd name="connsiteY3" fmla="*/ 128016 h 402336"/>
              <a:gd name="connsiteX4" fmla="*/ 69494 w 196777"/>
              <a:gd name="connsiteY4" fmla="*/ 402336 h 402336"/>
              <a:gd name="connsiteX5" fmla="*/ 10973 w 196777"/>
              <a:gd name="connsiteY5" fmla="*/ 402336 h 402336"/>
              <a:gd name="connsiteX0" fmla="*/ 0 w 189828"/>
              <a:gd name="connsiteY0" fmla="*/ 3658 h 405994"/>
              <a:gd name="connsiteX1" fmla="*/ 189828 w 189828"/>
              <a:gd name="connsiteY1" fmla="*/ 0 h 405994"/>
              <a:gd name="connsiteX2" fmla="*/ 186537 w 189828"/>
              <a:gd name="connsiteY2" fmla="*/ 128016 h 405994"/>
              <a:gd name="connsiteX3" fmla="*/ 69494 w 189828"/>
              <a:gd name="connsiteY3" fmla="*/ 131674 h 405994"/>
              <a:gd name="connsiteX4" fmla="*/ 69494 w 189828"/>
              <a:gd name="connsiteY4" fmla="*/ 405994 h 405994"/>
              <a:gd name="connsiteX5" fmla="*/ 10973 w 189828"/>
              <a:gd name="connsiteY5" fmla="*/ 405994 h 405994"/>
              <a:gd name="connsiteX0" fmla="*/ 0 w 189828"/>
              <a:gd name="connsiteY0" fmla="*/ 3658 h 405994"/>
              <a:gd name="connsiteX1" fmla="*/ 189828 w 189828"/>
              <a:gd name="connsiteY1" fmla="*/ 0 h 405994"/>
              <a:gd name="connsiteX2" fmla="*/ 186537 w 189828"/>
              <a:gd name="connsiteY2" fmla="*/ 128016 h 405994"/>
              <a:gd name="connsiteX3" fmla="*/ 69494 w 189828"/>
              <a:gd name="connsiteY3" fmla="*/ 131674 h 405994"/>
              <a:gd name="connsiteX4" fmla="*/ 69494 w 189828"/>
              <a:gd name="connsiteY4" fmla="*/ 405994 h 405994"/>
              <a:gd name="connsiteX5" fmla="*/ 10973 w 189828"/>
              <a:gd name="connsiteY5" fmla="*/ 405994 h 405994"/>
              <a:gd name="connsiteX6" fmla="*/ 0 w 189828"/>
              <a:gd name="connsiteY6" fmla="*/ 3658 h 405994"/>
              <a:gd name="connsiteX0" fmla="*/ 0 w 186353"/>
              <a:gd name="connsiteY0" fmla="*/ 7316 h 405994"/>
              <a:gd name="connsiteX1" fmla="*/ 186353 w 186353"/>
              <a:gd name="connsiteY1" fmla="*/ 0 h 405994"/>
              <a:gd name="connsiteX2" fmla="*/ 183062 w 186353"/>
              <a:gd name="connsiteY2" fmla="*/ 128016 h 405994"/>
              <a:gd name="connsiteX3" fmla="*/ 66019 w 186353"/>
              <a:gd name="connsiteY3" fmla="*/ 131674 h 405994"/>
              <a:gd name="connsiteX4" fmla="*/ 66019 w 186353"/>
              <a:gd name="connsiteY4" fmla="*/ 405994 h 405994"/>
              <a:gd name="connsiteX5" fmla="*/ 7498 w 186353"/>
              <a:gd name="connsiteY5" fmla="*/ 405994 h 405994"/>
              <a:gd name="connsiteX6" fmla="*/ 0 w 186353"/>
              <a:gd name="connsiteY6" fmla="*/ 7316 h 405994"/>
              <a:gd name="connsiteX0" fmla="*/ 6401 w 192754"/>
              <a:gd name="connsiteY0" fmla="*/ 7316 h 405994"/>
              <a:gd name="connsiteX1" fmla="*/ 192754 w 192754"/>
              <a:gd name="connsiteY1" fmla="*/ 0 h 405994"/>
              <a:gd name="connsiteX2" fmla="*/ 189463 w 192754"/>
              <a:gd name="connsiteY2" fmla="*/ 128016 h 405994"/>
              <a:gd name="connsiteX3" fmla="*/ 72420 w 192754"/>
              <a:gd name="connsiteY3" fmla="*/ 131674 h 405994"/>
              <a:gd name="connsiteX4" fmla="*/ 72420 w 192754"/>
              <a:gd name="connsiteY4" fmla="*/ 405994 h 405994"/>
              <a:gd name="connsiteX5" fmla="*/ 0 w 192754"/>
              <a:gd name="connsiteY5" fmla="*/ 405994 h 405994"/>
              <a:gd name="connsiteX6" fmla="*/ 6401 w 192754"/>
              <a:gd name="connsiteY6" fmla="*/ 7316 h 40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754" h="405994">
                <a:moveTo>
                  <a:pt x="6401" y="7316"/>
                </a:moveTo>
                <a:lnTo>
                  <a:pt x="192754" y="0"/>
                </a:lnTo>
                <a:lnTo>
                  <a:pt x="189463" y="128016"/>
                </a:lnTo>
                <a:lnTo>
                  <a:pt x="72420" y="131674"/>
                </a:lnTo>
                <a:lnTo>
                  <a:pt x="72420" y="405994"/>
                </a:lnTo>
                <a:lnTo>
                  <a:pt x="0" y="405994"/>
                </a:lnTo>
                <a:lnTo>
                  <a:pt x="6401" y="7316"/>
                </a:lnTo>
                <a:close/>
              </a:path>
            </a:pathLst>
          </a:custGeom>
          <a:gradFill flip="none" rotWithShape="1">
            <a:gsLst>
              <a:gs pos="0">
                <a:srgbClr val="C5D6DD">
                  <a:shade val="30000"/>
                  <a:satMod val="115000"/>
                </a:srgbClr>
              </a:gs>
              <a:gs pos="50000">
                <a:srgbClr val="C5D6DD">
                  <a:shade val="67500"/>
                  <a:satMod val="115000"/>
                </a:srgbClr>
              </a:gs>
              <a:gs pos="100000">
                <a:srgbClr val="C5D6DD">
                  <a:shade val="100000"/>
                  <a:satMod val="115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hoek: afgeronde hoeken 1">
            <a:extLst>
              <a:ext uri="{FF2B5EF4-FFF2-40B4-BE49-F238E27FC236}">
                <a16:creationId xmlns:a16="http://schemas.microsoft.com/office/drawing/2014/main" id="{B99E5FB2-0B55-292E-D3E9-C90D304AA120}"/>
              </a:ext>
            </a:extLst>
          </p:cNvPr>
          <p:cNvSpPr/>
          <p:nvPr/>
        </p:nvSpPr>
        <p:spPr>
          <a:xfrm>
            <a:off x="4772933" y="34233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20">
            <a:extLst>
              <a:ext uri="{FF2B5EF4-FFF2-40B4-BE49-F238E27FC236}">
                <a16:creationId xmlns:a16="http://schemas.microsoft.com/office/drawing/2014/main" id="{959BD9AD-E628-8C2B-5ECD-436A8EDB00C9}"/>
              </a:ext>
            </a:extLst>
          </p:cNvPr>
          <p:cNvSpPr/>
          <p:nvPr/>
        </p:nvSpPr>
        <p:spPr>
          <a:xfrm>
            <a:off x="4951336" y="3534079"/>
            <a:ext cx="382905" cy="129945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23">
            <a:extLst>
              <a:ext uri="{FF2B5EF4-FFF2-40B4-BE49-F238E27FC236}">
                <a16:creationId xmlns:a16="http://schemas.microsoft.com/office/drawing/2014/main" id="{C9224940-8DFF-CAA8-2D57-AB66EB488801}"/>
              </a:ext>
            </a:extLst>
          </p:cNvPr>
          <p:cNvCxnSpPr>
            <a:cxnSpLocks/>
          </p:cNvCxnSpPr>
          <p:nvPr/>
        </p:nvCxnSpPr>
        <p:spPr>
          <a:xfrm flipV="1">
            <a:off x="5061141" y="3802916"/>
            <a:ext cx="0" cy="213807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28">
            <a:extLst>
              <a:ext uri="{FF2B5EF4-FFF2-40B4-BE49-F238E27FC236}">
                <a16:creationId xmlns:a16="http://schemas.microsoft.com/office/drawing/2014/main" id="{61F84BA5-E440-D5ED-B82E-132C586B67EC}"/>
              </a:ext>
            </a:extLst>
          </p:cNvPr>
          <p:cNvCxnSpPr>
            <a:cxnSpLocks/>
          </p:cNvCxnSpPr>
          <p:nvPr/>
        </p:nvCxnSpPr>
        <p:spPr>
          <a:xfrm flipH="1">
            <a:off x="5130341" y="3472785"/>
            <a:ext cx="3341" cy="6345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32">
            <a:extLst>
              <a:ext uri="{FF2B5EF4-FFF2-40B4-BE49-F238E27FC236}">
                <a16:creationId xmlns:a16="http://schemas.microsoft.com/office/drawing/2014/main" id="{B3EB239E-7B68-056B-93C9-F15A451A038C}"/>
              </a:ext>
            </a:extLst>
          </p:cNvPr>
          <p:cNvCxnSpPr>
            <a:cxnSpLocks/>
          </p:cNvCxnSpPr>
          <p:nvPr/>
        </p:nvCxnSpPr>
        <p:spPr>
          <a:xfrm flipH="1" flipV="1">
            <a:off x="4951336" y="3599918"/>
            <a:ext cx="644" cy="159231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Arc 35">
            <a:extLst>
              <a:ext uri="{FF2B5EF4-FFF2-40B4-BE49-F238E27FC236}">
                <a16:creationId xmlns:a16="http://schemas.microsoft.com/office/drawing/2014/main" id="{6F780030-C514-51CD-E093-8F10586B0076}"/>
              </a:ext>
            </a:extLst>
          </p:cNvPr>
          <p:cNvSpPr/>
          <p:nvPr/>
        </p:nvSpPr>
        <p:spPr>
          <a:xfrm flipV="1">
            <a:off x="4937350" y="3626096"/>
            <a:ext cx="382905" cy="172854"/>
          </a:xfrm>
          <a:prstGeom prst="arc">
            <a:avLst>
              <a:gd name="adj1" fmla="val 11307023"/>
              <a:gd name="adj2" fmla="val 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4" name="Arc 37">
            <a:extLst>
              <a:ext uri="{FF2B5EF4-FFF2-40B4-BE49-F238E27FC236}">
                <a16:creationId xmlns:a16="http://schemas.microsoft.com/office/drawing/2014/main" id="{6E3E82BC-C1EC-F385-9867-F9FE1EFBA9E5}"/>
              </a:ext>
            </a:extLst>
          </p:cNvPr>
          <p:cNvSpPr/>
          <p:nvPr/>
        </p:nvSpPr>
        <p:spPr>
          <a:xfrm flipV="1">
            <a:off x="5061141" y="3964411"/>
            <a:ext cx="138399" cy="89840"/>
          </a:xfrm>
          <a:prstGeom prst="arc">
            <a:avLst>
              <a:gd name="adj1" fmla="val 11307023"/>
              <a:gd name="adj2" fmla="val 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6" name="Freeform 66">
            <a:extLst>
              <a:ext uri="{FF2B5EF4-FFF2-40B4-BE49-F238E27FC236}">
                <a16:creationId xmlns:a16="http://schemas.microsoft.com/office/drawing/2014/main" id="{67C5E8A2-A596-851E-7644-6E891C16B465}"/>
              </a:ext>
            </a:extLst>
          </p:cNvPr>
          <p:cNvSpPr/>
          <p:nvPr/>
        </p:nvSpPr>
        <p:spPr>
          <a:xfrm>
            <a:off x="4946459" y="3531044"/>
            <a:ext cx="382555" cy="513184"/>
          </a:xfrm>
          <a:custGeom>
            <a:avLst/>
            <a:gdLst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49898 w 382555"/>
              <a:gd name="connsiteY17" fmla="*/ 83976 h 513184"/>
              <a:gd name="connsiteX18" fmla="*/ 349898 w 382555"/>
              <a:gd name="connsiteY18" fmla="*/ 83976 h 513184"/>
              <a:gd name="connsiteX19" fmla="*/ 382555 w 382555"/>
              <a:gd name="connsiteY19" fmla="*/ 191278 h 513184"/>
              <a:gd name="connsiteX20" fmla="*/ 326572 w 382555"/>
              <a:gd name="connsiteY20" fmla="*/ 228600 h 513184"/>
              <a:gd name="connsiteX21" fmla="*/ 275253 w 382555"/>
              <a:gd name="connsiteY21" fmla="*/ 256592 h 513184"/>
              <a:gd name="connsiteX22" fmla="*/ 261257 w 382555"/>
              <a:gd name="connsiteY22" fmla="*/ 345233 h 513184"/>
              <a:gd name="connsiteX23" fmla="*/ 251927 w 382555"/>
              <a:gd name="connsiteY23" fmla="*/ 466531 h 513184"/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49898 w 382555"/>
              <a:gd name="connsiteY17" fmla="*/ 83976 h 513184"/>
              <a:gd name="connsiteX18" fmla="*/ 382555 w 382555"/>
              <a:gd name="connsiteY18" fmla="*/ 191278 h 513184"/>
              <a:gd name="connsiteX19" fmla="*/ 326572 w 382555"/>
              <a:gd name="connsiteY19" fmla="*/ 228600 h 513184"/>
              <a:gd name="connsiteX20" fmla="*/ 275253 w 382555"/>
              <a:gd name="connsiteY20" fmla="*/ 256592 h 513184"/>
              <a:gd name="connsiteX21" fmla="*/ 261257 w 382555"/>
              <a:gd name="connsiteY21" fmla="*/ 345233 h 513184"/>
              <a:gd name="connsiteX22" fmla="*/ 251927 w 382555"/>
              <a:gd name="connsiteY22" fmla="*/ 466531 h 513184"/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82555 w 382555"/>
              <a:gd name="connsiteY17" fmla="*/ 191278 h 513184"/>
              <a:gd name="connsiteX18" fmla="*/ 326572 w 382555"/>
              <a:gd name="connsiteY18" fmla="*/ 228600 h 513184"/>
              <a:gd name="connsiteX19" fmla="*/ 275253 w 382555"/>
              <a:gd name="connsiteY19" fmla="*/ 256592 h 513184"/>
              <a:gd name="connsiteX20" fmla="*/ 261257 w 382555"/>
              <a:gd name="connsiteY20" fmla="*/ 345233 h 513184"/>
              <a:gd name="connsiteX21" fmla="*/ 251927 w 382555"/>
              <a:gd name="connsiteY21" fmla="*/ 466531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555" h="513184">
                <a:moveTo>
                  <a:pt x="251927" y="466531"/>
                </a:moveTo>
                <a:lnTo>
                  <a:pt x="219269" y="513184"/>
                </a:lnTo>
                <a:lnTo>
                  <a:pt x="219269" y="513184"/>
                </a:lnTo>
                <a:lnTo>
                  <a:pt x="158621" y="508518"/>
                </a:lnTo>
                <a:lnTo>
                  <a:pt x="111967" y="475861"/>
                </a:lnTo>
                <a:lnTo>
                  <a:pt x="111967" y="256592"/>
                </a:lnTo>
                <a:lnTo>
                  <a:pt x="69980" y="242596"/>
                </a:lnTo>
                <a:lnTo>
                  <a:pt x="13996" y="214604"/>
                </a:lnTo>
                <a:lnTo>
                  <a:pt x="0" y="195943"/>
                </a:lnTo>
                <a:lnTo>
                  <a:pt x="4665" y="83976"/>
                </a:lnTo>
                <a:lnTo>
                  <a:pt x="23327" y="23327"/>
                </a:lnTo>
                <a:lnTo>
                  <a:pt x="93306" y="4665"/>
                </a:lnTo>
                <a:lnTo>
                  <a:pt x="139959" y="0"/>
                </a:lnTo>
                <a:lnTo>
                  <a:pt x="181947" y="0"/>
                </a:lnTo>
                <a:lnTo>
                  <a:pt x="256592" y="4665"/>
                </a:lnTo>
                <a:lnTo>
                  <a:pt x="349898" y="27992"/>
                </a:lnTo>
                <a:lnTo>
                  <a:pt x="377890" y="69980"/>
                </a:lnTo>
                <a:lnTo>
                  <a:pt x="382555" y="191278"/>
                </a:lnTo>
                <a:lnTo>
                  <a:pt x="326572" y="228600"/>
                </a:lnTo>
                <a:lnTo>
                  <a:pt x="275253" y="256592"/>
                </a:lnTo>
                <a:lnTo>
                  <a:pt x="261257" y="345233"/>
                </a:lnTo>
                <a:lnTo>
                  <a:pt x="251927" y="466531"/>
                </a:ln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204EFB82-C7BB-8ED8-9F19-668823C07373}"/>
              </a:ext>
            </a:extLst>
          </p:cNvPr>
          <p:cNvSpPr/>
          <p:nvPr/>
        </p:nvSpPr>
        <p:spPr>
          <a:xfrm>
            <a:off x="5137150" y="1593850"/>
            <a:ext cx="241919" cy="265980"/>
          </a:xfrm>
          <a:custGeom>
            <a:avLst/>
            <a:gdLst>
              <a:gd name="connsiteX0" fmla="*/ 12700 w 254000"/>
              <a:gd name="connsiteY0" fmla="*/ 0 h 254000"/>
              <a:gd name="connsiteX1" fmla="*/ 165100 w 254000"/>
              <a:gd name="connsiteY1" fmla="*/ 31750 h 254000"/>
              <a:gd name="connsiteX2" fmla="*/ 254000 w 254000"/>
              <a:gd name="connsiteY2" fmla="*/ 88900 h 254000"/>
              <a:gd name="connsiteX3" fmla="*/ 241300 w 254000"/>
              <a:gd name="connsiteY3" fmla="*/ 184150 h 254000"/>
              <a:gd name="connsiteX4" fmla="*/ 209550 w 254000"/>
              <a:gd name="connsiteY4" fmla="*/ 241300 h 254000"/>
              <a:gd name="connsiteX5" fmla="*/ 171450 w 254000"/>
              <a:gd name="connsiteY5" fmla="*/ 254000 h 254000"/>
              <a:gd name="connsiteX6" fmla="*/ 0 w 254000"/>
              <a:gd name="connsiteY6" fmla="*/ 209550 h 254000"/>
              <a:gd name="connsiteX7" fmla="*/ 12700 w 254000"/>
              <a:gd name="connsiteY7" fmla="*/ 0 h 254000"/>
              <a:gd name="connsiteX0" fmla="*/ 12700 w 241300"/>
              <a:gd name="connsiteY0" fmla="*/ 0 h 254000"/>
              <a:gd name="connsiteX1" fmla="*/ 165100 w 241300"/>
              <a:gd name="connsiteY1" fmla="*/ 31750 h 254000"/>
              <a:gd name="connsiteX2" fmla="*/ 223838 w 241300"/>
              <a:gd name="connsiteY2" fmla="*/ 101600 h 254000"/>
              <a:gd name="connsiteX3" fmla="*/ 241300 w 241300"/>
              <a:gd name="connsiteY3" fmla="*/ 184150 h 254000"/>
              <a:gd name="connsiteX4" fmla="*/ 209550 w 241300"/>
              <a:gd name="connsiteY4" fmla="*/ 241300 h 254000"/>
              <a:gd name="connsiteX5" fmla="*/ 171450 w 241300"/>
              <a:gd name="connsiteY5" fmla="*/ 254000 h 254000"/>
              <a:gd name="connsiteX6" fmla="*/ 0 w 241300"/>
              <a:gd name="connsiteY6" fmla="*/ 209550 h 254000"/>
              <a:gd name="connsiteX7" fmla="*/ 12700 w 241300"/>
              <a:gd name="connsiteY7" fmla="*/ 0 h 254000"/>
              <a:gd name="connsiteX0" fmla="*/ 12700 w 241754"/>
              <a:gd name="connsiteY0" fmla="*/ 0 h 254000"/>
              <a:gd name="connsiteX1" fmla="*/ 165100 w 241754"/>
              <a:gd name="connsiteY1" fmla="*/ 31750 h 254000"/>
              <a:gd name="connsiteX2" fmla="*/ 223838 w 241754"/>
              <a:gd name="connsiteY2" fmla="*/ 101600 h 254000"/>
              <a:gd name="connsiteX3" fmla="*/ 241300 w 241754"/>
              <a:gd name="connsiteY3" fmla="*/ 184150 h 254000"/>
              <a:gd name="connsiteX4" fmla="*/ 209550 w 241754"/>
              <a:gd name="connsiteY4" fmla="*/ 241300 h 254000"/>
              <a:gd name="connsiteX5" fmla="*/ 171450 w 241754"/>
              <a:gd name="connsiteY5" fmla="*/ 254000 h 254000"/>
              <a:gd name="connsiteX6" fmla="*/ 0 w 241754"/>
              <a:gd name="connsiteY6" fmla="*/ 209550 h 254000"/>
              <a:gd name="connsiteX7" fmla="*/ 12700 w 241754"/>
              <a:gd name="connsiteY7" fmla="*/ 0 h 254000"/>
              <a:gd name="connsiteX0" fmla="*/ 12700 w 241804"/>
              <a:gd name="connsiteY0" fmla="*/ 0 h 254000"/>
              <a:gd name="connsiteX1" fmla="*/ 158750 w 241804"/>
              <a:gd name="connsiteY1" fmla="*/ 38100 h 254000"/>
              <a:gd name="connsiteX2" fmla="*/ 223838 w 241804"/>
              <a:gd name="connsiteY2" fmla="*/ 101600 h 254000"/>
              <a:gd name="connsiteX3" fmla="*/ 241300 w 241804"/>
              <a:gd name="connsiteY3" fmla="*/ 184150 h 254000"/>
              <a:gd name="connsiteX4" fmla="*/ 209550 w 241804"/>
              <a:gd name="connsiteY4" fmla="*/ 241300 h 254000"/>
              <a:gd name="connsiteX5" fmla="*/ 171450 w 241804"/>
              <a:gd name="connsiteY5" fmla="*/ 254000 h 254000"/>
              <a:gd name="connsiteX6" fmla="*/ 0 w 241804"/>
              <a:gd name="connsiteY6" fmla="*/ 209550 h 254000"/>
              <a:gd name="connsiteX7" fmla="*/ 12700 w 241804"/>
              <a:gd name="connsiteY7" fmla="*/ 0 h 254000"/>
              <a:gd name="connsiteX0" fmla="*/ 12700 w 241804"/>
              <a:gd name="connsiteY0" fmla="*/ 0 h 254000"/>
              <a:gd name="connsiteX1" fmla="*/ 158750 w 241804"/>
              <a:gd name="connsiteY1" fmla="*/ 38100 h 254000"/>
              <a:gd name="connsiteX2" fmla="*/ 223838 w 241804"/>
              <a:gd name="connsiteY2" fmla="*/ 101600 h 254000"/>
              <a:gd name="connsiteX3" fmla="*/ 241300 w 241804"/>
              <a:gd name="connsiteY3" fmla="*/ 184150 h 254000"/>
              <a:gd name="connsiteX4" fmla="*/ 171450 w 241804"/>
              <a:gd name="connsiteY4" fmla="*/ 254000 h 254000"/>
              <a:gd name="connsiteX5" fmla="*/ 0 w 241804"/>
              <a:gd name="connsiteY5" fmla="*/ 209550 h 254000"/>
              <a:gd name="connsiteX6" fmla="*/ 12700 w 241804"/>
              <a:gd name="connsiteY6" fmla="*/ 0 h 254000"/>
              <a:gd name="connsiteX0" fmla="*/ 12700 w 241804"/>
              <a:gd name="connsiteY0" fmla="*/ 0 h 266700"/>
              <a:gd name="connsiteX1" fmla="*/ 158750 w 241804"/>
              <a:gd name="connsiteY1" fmla="*/ 38100 h 266700"/>
              <a:gd name="connsiteX2" fmla="*/ 223838 w 241804"/>
              <a:gd name="connsiteY2" fmla="*/ 101600 h 266700"/>
              <a:gd name="connsiteX3" fmla="*/ 241300 w 241804"/>
              <a:gd name="connsiteY3" fmla="*/ 184150 h 266700"/>
              <a:gd name="connsiteX4" fmla="*/ 176213 w 241804"/>
              <a:gd name="connsiteY4" fmla="*/ 266700 h 266700"/>
              <a:gd name="connsiteX5" fmla="*/ 0 w 241804"/>
              <a:gd name="connsiteY5" fmla="*/ 209550 h 266700"/>
              <a:gd name="connsiteX6" fmla="*/ 12700 w 241804"/>
              <a:gd name="connsiteY6" fmla="*/ 0 h 266700"/>
              <a:gd name="connsiteX0" fmla="*/ 12700 w 241804"/>
              <a:gd name="connsiteY0" fmla="*/ 0 h 266700"/>
              <a:gd name="connsiteX1" fmla="*/ 158750 w 241804"/>
              <a:gd name="connsiteY1" fmla="*/ 38100 h 266700"/>
              <a:gd name="connsiteX2" fmla="*/ 223838 w 241804"/>
              <a:gd name="connsiteY2" fmla="*/ 101600 h 266700"/>
              <a:gd name="connsiteX3" fmla="*/ 241300 w 241804"/>
              <a:gd name="connsiteY3" fmla="*/ 184150 h 266700"/>
              <a:gd name="connsiteX4" fmla="*/ 176213 w 241804"/>
              <a:gd name="connsiteY4" fmla="*/ 266700 h 266700"/>
              <a:gd name="connsiteX5" fmla="*/ 0 w 241804"/>
              <a:gd name="connsiteY5" fmla="*/ 209550 h 266700"/>
              <a:gd name="connsiteX6" fmla="*/ 12700 w 241804"/>
              <a:gd name="connsiteY6" fmla="*/ 0 h 266700"/>
              <a:gd name="connsiteX0" fmla="*/ 12700 w 241804"/>
              <a:gd name="connsiteY0" fmla="*/ 0 h 266700"/>
              <a:gd name="connsiteX1" fmla="*/ 158750 w 241804"/>
              <a:gd name="connsiteY1" fmla="*/ 38100 h 266700"/>
              <a:gd name="connsiteX2" fmla="*/ 223838 w 241804"/>
              <a:gd name="connsiteY2" fmla="*/ 101600 h 266700"/>
              <a:gd name="connsiteX3" fmla="*/ 241300 w 241804"/>
              <a:gd name="connsiteY3" fmla="*/ 184150 h 266700"/>
              <a:gd name="connsiteX4" fmla="*/ 176213 w 241804"/>
              <a:gd name="connsiteY4" fmla="*/ 266700 h 266700"/>
              <a:gd name="connsiteX5" fmla="*/ 0 w 241804"/>
              <a:gd name="connsiteY5" fmla="*/ 209550 h 266700"/>
              <a:gd name="connsiteX6" fmla="*/ 12700 w 241804"/>
              <a:gd name="connsiteY6" fmla="*/ 0 h 266700"/>
              <a:gd name="connsiteX0" fmla="*/ 12700 w 243040"/>
              <a:gd name="connsiteY0" fmla="*/ 0 h 266700"/>
              <a:gd name="connsiteX1" fmla="*/ 158750 w 243040"/>
              <a:gd name="connsiteY1" fmla="*/ 38100 h 266700"/>
              <a:gd name="connsiteX2" fmla="*/ 223838 w 243040"/>
              <a:gd name="connsiteY2" fmla="*/ 101600 h 266700"/>
              <a:gd name="connsiteX3" fmla="*/ 241300 w 243040"/>
              <a:gd name="connsiteY3" fmla="*/ 184150 h 266700"/>
              <a:gd name="connsiteX4" fmla="*/ 176213 w 243040"/>
              <a:gd name="connsiteY4" fmla="*/ 266700 h 266700"/>
              <a:gd name="connsiteX5" fmla="*/ 0 w 243040"/>
              <a:gd name="connsiteY5" fmla="*/ 209550 h 266700"/>
              <a:gd name="connsiteX6" fmla="*/ 12700 w 243040"/>
              <a:gd name="connsiteY6" fmla="*/ 0 h 266700"/>
              <a:gd name="connsiteX0" fmla="*/ 12700 w 241888"/>
              <a:gd name="connsiteY0" fmla="*/ 0 h 266700"/>
              <a:gd name="connsiteX1" fmla="*/ 158750 w 241888"/>
              <a:gd name="connsiteY1" fmla="*/ 38100 h 266700"/>
              <a:gd name="connsiteX2" fmla="*/ 223838 w 241888"/>
              <a:gd name="connsiteY2" fmla="*/ 101600 h 266700"/>
              <a:gd name="connsiteX3" fmla="*/ 241300 w 241888"/>
              <a:gd name="connsiteY3" fmla="*/ 184150 h 266700"/>
              <a:gd name="connsiteX4" fmla="*/ 176213 w 241888"/>
              <a:gd name="connsiteY4" fmla="*/ 266700 h 266700"/>
              <a:gd name="connsiteX5" fmla="*/ 0 w 241888"/>
              <a:gd name="connsiteY5" fmla="*/ 209550 h 266700"/>
              <a:gd name="connsiteX6" fmla="*/ 12700 w 241888"/>
              <a:gd name="connsiteY6" fmla="*/ 0 h 266700"/>
              <a:gd name="connsiteX0" fmla="*/ 12700 w 241888"/>
              <a:gd name="connsiteY0" fmla="*/ 0 h 267662"/>
              <a:gd name="connsiteX1" fmla="*/ 158750 w 241888"/>
              <a:gd name="connsiteY1" fmla="*/ 38100 h 267662"/>
              <a:gd name="connsiteX2" fmla="*/ 223838 w 241888"/>
              <a:gd name="connsiteY2" fmla="*/ 101600 h 267662"/>
              <a:gd name="connsiteX3" fmla="*/ 241300 w 241888"/>
              <a:gd name="connsiteY3" fmla="*/ 184150 h 267662"/>
              <a:gd name="connsiteX4" fmla="*/ 176213 w 241888"/>
              <a:gd name="connsiteY4" fmla="*/ 266700 h 267662"/>
              <a:gd name="connsiteX5" fmla="*/ 0 w 241888"/>
              <a:gd name="connsiteY5" fmla="*/ 209550 h 267662"/>
              <a:gd name="connsiteX6" fmla="*/ 12700 w 241888"/>
              <a:gd name="connsiteY6" fmla="*/ 0 h 267662"/>
              <a:gd name="connsiteX0" fmla="*/ 12700 w 244424"/>
              <a:gd name="connsiteY0" fmla="*/ 0 h 265986"/>
              <a:gd name="connsiteX1" fmla="*/ 158750 w 244424"/>
              <a:gd name="connsiteY1" fmla="*/ 38100 h 265986"/>
              <a:gd name="connsiteX2" fmla="*/ 223838 w 244424"/>
              <a:gd name="connsiteY2" fmla="*/ 101600 h 265986"/>
              <a:gd name="connsiteX3" fmla="*/ 241300 w 244424"/>
              <a:gd name="connsiteY3" fmla="*/ 184150 h 265986"/>
              <a:gd name="connsiteX4" fmla="*/ 168276 w 244424"/>
              <a:gd name="connsiteY4" fmla="*/ 265112 h 265986"/>
              <a:gd name="connsiteX5" fmla="*/ 0 w 244424"/>
              <a:gd name="connsiteY5" fmla="*/ 209550 h 265986"/>
              <a:gd name="connsiteX6" fmla="*/ 12700 w 244424"/>
              <a:gd name="connsiteY6" fmla="*/ 0 h 265986"/>
              <a:gd name="connsiteX0" fmla="*/ 12700 w 241300"/>
              <a:gd name="connsiteY0" fmla="*/ 0 h 265986"/>
              <a:gd name="connsiteX1" fmla="*/ 158750 w 241300"/>
              <a:gd name="connsiteY1" fmla="*/ 38100 h 265986"/>
              <a:gd name="connsiteX2" fmla="*/ 241300 w 241300"/>
              <a:gd name="connsiteY2" fmla="*/ 184150 h 265986"/>
              <a:gd name="connsiteX3" fmla="*/ 168276 w 241300"/>
              <a:gd name="connsiteY3" fmla="*/ 265112 h 265986"/>
              <a:gd name="connsiteX4" fmla="*/ 0 w 241300"/>
              <a:gd name="connsiteY4" fmla="*/ 209550 h 265986"/>
              <a:gd name="connsiteX5" fmla="*/ 12700 w 241300"/>
              <a:gd name="connsiteY5" fmla="*/ 0 h 265986"/>
              <a:gd name="connsiteX0" fmla="*/ 12700 w 241300"/>
              <a:gd name="connsiteY0" fmla="*/ 0 h 265986"/>
              <a:gd name="connsiteX1" fmla="*/ 158750 w 241300"/>
              <a:gd name="connsiteY1" fmla="*/ 38100 h 265986"/>
              <a:gd name="connsiteX2" fmla="*/ 241300 w 241300"/>
              <a:gd name="connsiteY2" fmla="*/ 184150 h 265986"/>
              <a:gd name="connsiteX3" fmla="*/ 168276 w 241300"/>
              <a:gd name="connsiteY3" fmla="*/ 265112 h 265986"/>
              <a:gd name="connsiteX4" fmla="*/ 0 w 241300"/>
              <a:gd name="connsiteY4" fmla="*/ 209550 h 265986"/>
              <a:gd name="connsiteX5" fmla="*/ 12700 w 241300"/>
              <a:gd name="connsiteY5" fmla="*/ 0 h 265986"/>
              <a:gd name="connsiteX0" fmla="*/ 12700 w 241919"/>
              <a:gd name="connsiteY0" fmla="*/ 0 h 265980"/>
              <a:gd name="connsiteX1" fmla="*/ 158750 w 241919"/>
              <a:gd name="connsiteY1" fmla="*/ 38100 h 265980"/>
              <a:gd name="connsiteX2" fmla="*/ 241300 w 241919"/>
              <a:gd name="connsiteY2" fmla="*/ 184150 h 265980"/>
              <a:gd name="connsiteX3" fmla="*/ 168276 w 241919"/>
              <a:gd name="connsiteY3" fmla="*/ 265112 h 265980"/>
              <a:gd name="connsiteX4" fmla="*/ 0 w 241919"/>
              <a:gd name="connsiteY4" fmla="*/ 209550 h 265980"/>
              <a:gd name="connsiteX5" fmla="*/ 12700 w 241919"/>
              <a:gd name="connsiteY5" fmla="*/ 0 h 2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919" h="265980">
                <a:moveTo>
                  <a:pt x="12700" y="0"/>
                </a:moveTo>
                <a:lnTo>
                  <a:pt x="158750" y="38100"/>
                </a:lnTo>
                <a:cubicBezTo>
                  <a:pt x="223837" y="59267"/>
                  <a:pt x="246062" y="157427"/>
                  <a:pt x="241300" y="184150"/>
                </a:cubicBezTo>
                <a:cubicBezTo>
                  <a:pt x="236538" y="210873"/>
                  <a:pt x="199497" y="274107"/>
                  <a:pt x="168276" y="265112"/>
                </a:cubicBezTo>
                <a:lnTo>
                  <a:pt x="0" y="209550"/>
                </a:lnTo>
                <a:lnTo>
                  <a:pt x="1270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B8811AE7-29F8-1A3B-F931-A5D0CB64F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94" y="1418600"/>
            <a:ext cx="722299" cy="513164"/>
          </a:xfrm>
          <a:prstGeom prst="rect">
            <a:avLst/>
          </a:prstGeom>
        </p:spPr>
      </p:pic>
      <p:sp>
        <p:nvSpPr>
          <p:cNvPr id="97" name="Rechthoek: afgeronde hoeken 96">
            <a:extLst>
              <a:ext uri="{FF2B5EF4-FFF2-40B4-BE49-F238E27FC236}">
                <a16:creationId xmlns:a16="http://schemas.microsoft.com/office/drawing/2014/main" id="{E8310F02-D109-E668-1779-FF5CF82BE102}"/>
              </a:ext>
            </a:extLst>
          </p:cNvPr>
          <p:cNvSpPr/>
          <p:nvPr/>
        </p:nvSpPr>
        <p:spPr>
          <a:xfrm>
            <a:off x="3233813" y="343395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kstvak 7">
            <a:extLst>
              <a:ext uri="{FF2B5EF4-FFF2-40B4-BE49-F238E27FC236}">
                <a16:creationId xmlns:a16="http://schemas.microsoft.com/office/drawing/2014/main" id="{B2F10CF6-E300-13ED-B31F-0A0D83F5BACA}"/>
              </a:ext>
            </a:extLst>
          </p:cNvPr>
          <p:cNvSpPr txBox="1"/>
          <p:nvPr/>
        </p:nvSpPr>
        <p:spPr>
          <a:xfrm>
            <a:off x="3085092" y="418948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.extrude(d)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9" name="Oval 8">
            <a:extLst>
              <a:ext uri="{FF2B5EF4-FFF2-40B4-BE49-F238E27FC236}">
                <a16:creationId xmlns:a16="http://schemas.microsoft.com/office/drawing/2014/main" id="{6744269D-B6E7-4192-3DF1-C977DBB12BF5}"/>
              </a:ext>
            </a:extLst>
          </p:cNvPr>
          <p:cNvSpPr/>
          <p:nvPr/>
        </p:nvSpPr>
        <p:spPr>
          <a:xfrm>
            <a:off x="3403509" y="3884338"/>
            <a:ext cx="382905" cy="129945"/>
          </a:xfrm>
          <a:prstGeom prst="ellipse">
            <a:avLst/>
          </a:prstGeom>
          <a:gradFill flip="none" rotWithShape="1">
            <a:gsLst>
              <a:gs pos="0">
                <a:srgbClr val="C5D6DD">
                  <a:shade val="30000"/>
                  <a:satMod val="115000"/>
                </a:srgbClr>
              </a:gs>
              <a:gs pos="50000">
                <a:srgbClr val="C5D6DD">
                  <a:shade val="67500"/>
                  <a:satMod val="115000"/>
                </a:srgbClr>
              </a:gs>
              <a:gs pos="100000">
                <a:srgbClr val="C5D6DD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">
            <a:extLst>
              <a:ext uri="{FF2B5EF4-FFF2-40B4-BE49-F238E27FC236}">
                <a16:creationId xmlns:a16="http://schemas.microsoft.com/office/drawing/2014/main" id="{A0AAC4DD-99B0-737B-B538-519716FD797B}"/>
              </a:ext>
            </a:extLst>
          </p:cNvPr>
          <p:cNvSpPr/>
          <p:nvPr/>
        </p:nvSpPr>
        <p:spPr>
          <a:xfrm>
            <a:off x="3403508" y="3578214"/>
            <a:ext cx="382905" cy="129945"/>
          </a:xfrm>
          <a:prstGeom prst="ellipse">
            <a:avLst/>
          </a:prstGeom>
          <a:solidFill>
            <a:srgbClr val="C5D6DD"/>
          </a:solidFill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Rechte verbindingslijn met pijl 9">
            <a:extLst>
              <a:ext uri="{FF2B5EF4-FFF2-40B4-BE49-F238E27FC236}">
                <a16:creationId xmlns:a16="http://schemas.microsoft.com/office/drawing/2014/main" id="{BF8A64A8-A8C4-D248-BA83-A03A1AFDD92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 flipV="1">
            <a:off x="3594961" y="3578214"/>
            <a:ext cx="2532" cy="36327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4">
            <a:extLst>
              <a:ext uri="{FF2B5EF4-FFF2-40B4-BE49-F238E27FC236}">
                <a16:creationId xmlns:a16="http://schemas.microsoft.com/office/drawing/2014/main" id="{3E1678B8-0F17-CF05-C30F-028E066B1D4C}"/>
              </a:ext>
            </a:extLst>
          </p:cNvPr>
          <p:cNvCxnSpPr>
            <a:stCxn id="99" idx="2"/>
            <a:endCxn id="100" idx="2"/>
          </p:cNvCxnSpPr>
          <p:nvPr/>
        </p:nvCxnSpPr>
        <p:spPr>
          <a:xfrm flipH="1" flipV="1">
            <a:off x="3403508" y="3643187"/>
            <a:ext cx="1" cy="306124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Straight Connector 16">
            <a:extLst>
              <a:ext uri="{FF2B5EF4-FFF2-40B4-BE49-F238E27FC236}">
                <a16:creationId xmlns:a16="http://schemas.microsoft.com/office/drawing/2014/main" id="{F96529CD-AE5F-00F1-5403-851E45DEF439}"/>
              </a:ext>
            </a:extLst>
          </p:cNvPr>
          <p:cNvCxnSpPr/>
          <p:nvPr/>
        </p:nvCxnSpPr>
        <p:spPr>
          <a:xfrm flipH="1" flipV="1">
            <a:off x="3786132" y="3644507"/>
            <a:ext cx="1" cy="306124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" name="Freeform 65">
            <a:extLst>
              <a:ext uri="{FF2B5EF4-FFF2-40B4-BE49-F238E27FC236}">
                <a16:creationId xmlns:a16="http://schemas.microsoft.com/office/drawing/2014/main" id="{189463EF-0E2B-1207-D0F1-B5D82FF1AEF8}"/>
              </a:ext>
            </a:extLst>
          </p:cNvPr>
          <p:cNvSpPr/>
          <p:nvPr/>
        </p:nvSpPr>
        <p:spPr>
          <a:xfrm>
            <a:off x="3396184" y="3660637"/>
            <a:ext cx="396551" cy="354564"/>
          </a:xfrm>
          <a:custGeom>
            <a:avLst/>
            <a:gdLst>
              <a:gd name="connsiteX0" fmla="*/ 0 w 396551"/>
              <a:gd name="connsiteY0" fmla="*/ 275254 h 354564"/>
              <a:gd name="connsiteX1" fmla="*/ 9331 w 396551"/>
              <a:gd name="connsiteY1" fmla="*/ 0 h 354564"/>
              <a:gd name="connsiteX2" fmla="*/ 111968 w 396551"/>
              <a:gd name="connsiteY2" fmla="*/ 60649 h 354564"/>
              <a:gd name="connsiteX3" fmla="*/ 303245 w 396551"/>
              <a:gd name="connsiteY3" fmla="*/ 51319 h 354564"/>
              <a:gd name="connsiteX4" fmla="*/ 396551 w 396551"/>
              <a:gd name="connsiteY4" fmla="*/ 0 h 354564"/>
              <a:gd name="connsiteX5" fmla="*/ 382555 w 396551"/>
              <a:gd name="connsiteY5" fmla="*/ 284584 h 354564"/>
              <a:gd name="connsiteX6" fmla="*/ 321906 w 396551"/>
              <a:gd name="connsiteY6" fmla="*/ 354564 h 354564"/>
              <a:gd name="connsiteX7" fmla="*/ 186612 w 396551"/>
              <a:gd name="connsiteY7" fmla="*/ 349898 h 354564"/>
              <a:gd name="connsiteX8" fmla="*/ 97972 w 396551"/>
              <a:gd name="connsiteY8" fmla="*/ 340568 h 354564"/>
              <a:gd name="connsiteX9" fmla="*/ 0 w 396551"/>
              <a:gd name="connsiteY9" fmla="*/ 275254 h 35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6551" h="354564">
                <a:moveTo>
                  <a:pt x="0" y="275254"/>
                </a:moveTo>
                <a:lnTo>
                  <a:pt x="9331" y="0"/>
                </a:lnTo>
                <a:lnTo>
                  <a:pt x="111968" y="60649"/>
                </a:lnTo>
                <a:lnTo>
                  <a:pt x="303245" y="51319"/>
                </a:lnTo>
                <a:lnTo>
                  <a:pt x="396551" y="0"/>
                </a:lnTo>
                <a:lnTo>
                  <a:pt x="382555" y="284584"/>
                </a:lnTo>
                <a:lnTo>
                  <a:pt x="321906" y="354564"/>
                </a:lnTo>
                <a:lnTo>
                  <a:pt x="186612" y="349898"/>
                </a:lnTo>
                <a:lnTo>
                  <a:pt x="97972" y="340568"/>
                </a:lnTo>
                <a:lnTo>
                  <a:pt x="0" y="275254"/>
                </a:ln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Rechte verbindingslijn met pijl 9">
            <a:extLst>
              <a:ext uri="{FF2B5EF4-FFF2-40B4-BE49-F238E27FC236}">
                <a16:creationId xmlns:a16="http://schemas.microsoft.com/office/drawing/2014/main" id="{BC70FEEF-3823-F6B5-3AC5-B802C033B99C}"/>
              </a:ext>
            </a:extLst>
          </p:cNvPr>
          <p:cNvCxnSpPr>
            <a:cxnSpLocks/>
          </p:cNvCxnSpPr>
          <p:nvPr/>
        </p:nvCxnSpPr>
        <p:spPr>
          <a:xfrm flipV="1">
            <a:off x="3724331" y="1409809"/>
            <a:ext cx="0" cy="21546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oog 30">
            <a:extLst>
              <a:ext uri="{FF2B5EF4-FFF2-40B4-BE49-F238E27FC236}">
                <a16:creationId xmlns:a16="http://schemas.microsoft.com/office/drawing/2014/main" id="{F8A5E349-0218-2FB6-DA7F-2C560F55B008}"/>
              </a:ext>
            </a:extLst>
          </p:cNvPr>
          <p:cNvSpPr/>
          <p:nvPr/>
        </p:nvSpPr>
        <p:spPr>
          <a:xfrm>
            <a:off x="4942937" y="3458698"/>
            <a:ext cx="412751" cy="154566"/>
          </a:xfrm>
          <a:prstGeom prst="arc">
            <a:avLst>
              <a:gd name="adj1" fmla="val 4955444"/>
              <a:gd name="adj2" fmla="val 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8B9C09A-CA0C-0353-37D9-3FFB02E6D5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49" y="1441363"/>
            <a:ext cx="784418" cy="4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243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234</Words>
  <Application>Microsoft Office PowerPoint</Application>
  <PresentationFormat>Breedbeeld</PresentationFormat>
  <Paragraphs>98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Raymond Deleu</dc:creator>
  <cp:lastModifiedBy>Raymond Deleu</cp:lastModifiedBy>
  <cp:revision>12</cp:revision>
  <dcterms:created xsi:type="dcterms:W3CDTF">2022-06-14T20:26:01Z</dcterms:created>
  <dcterms:modified xsi:type="dcterms:W3CDTF">2022-06-19T20:25:53Z</dcterms:modified>
</cp:coreProperties>
</file>