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FA3"/>
    <a:srgbClr val="FF33CC"/>
    <a:srgbClr val="C5D6DD"/>
    <a:srgbClr val="4472C4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71A05-7DD7-482C-896D-83340575DB17}" v="40" dt="2022-06-19T17:11:15.870"/>
    <p1510:client id="{EB1834D6-5784-4B9D-84C6-774A99DEDD0C}" v="25" dt="2022-06-19T00:29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68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C6971A05-7DD7-482C-896D-83340575DB17}"/>
    <pc:docChg chg="undo custSel addSld modSld">
      <pc:chgData name="Raymond Deleu" userId="068f976be0c9fe56" providerId="LiveId" clId="{C6971A05-7DD7-482C-896D-83340575DB17}" dt="2022-06-19T17:20:07.676" v="326" actId="1036"/>
      <pc:docMkLst>
        <pc:docMk/>
      </pc:docMkLst>
      <pc:sldChg chg="modSp mod">
        <pc:chgData name="Raymond Deleu" userId="068f976be0c9fe56" providerId="LiveId" clId="{C6971A05-7DD7-482C-896D-83340575DB17}" dt="2022-06-19T12:26:41.107" v="19" actId="208"/>
        <pc:sldMkLst>
          <pc:docMk/>
          <pc:sldMk cId="735969494" sldId="261"/>
        </pc:sldMkLst>
        <pc:spChg chg="mod">
          <ac:chgData name="Raymond Deleu" userId="068f976be0c9fe56" providerId="LiveId" clId="{C6971A05-7DD7-482C-896D-83340575DB17}" dt="2022-06-19T12:26:41.107" v="19" actId="208"/>
          <ac:spMkLst>
            <pc:docMk/>
            <pc:sldMk cId="735969494" sldId="261"/>
            <ac:spMk id="49" creationId="{EE5118FC-AA45-AACB-4803-C6D067BFE725}"/>
          </ac:spMkLst>
        </pc:spChg>
      </pc:sldChg>
      <pc:sldChg chg="addSp delSp modSp mod">
        <pc:chgData name="Raymond Deleu" userId="068f976be0c9fe56" providerId="LiveId" clId="{C6971A05-7DD7-482C-896D-83340575DB17}" dt="2022-06-19T12:10:02.531" v="17" actId="1076"/>
        <pc:sldMkLst>
          <pc:docMk/>
          <pc:sldMk cId="2625062913" sldId="263"/>
        </pc:sldMkLst>
        <pc:picChg chg="add mod">
          <ac:chgData name="Raymond Deleu" userId="068f976be0c9fe56" providerId="LiveId" clId="{C6971A05-7DD7-482C-896D-83340575DB17}" dt="2022-06-19T12:06:36.005" v="11" actId="1076"/>
          <ac:picMkLst>
            <pc:docMk/>
            <pc:sldMk cId="2625062913" sldId="263"/>
            <ac:picMk id="5" creationId="{3665E9E6-2C9D-6D38-DD47-2498BE00C0E0}"/>
          </ac:picMkLst>
        </pc:picChg>
        <pc:picChg chg="del">
          <ac:chgData name="Raymond Deleu" userId="068f976be0c9fe56" providerId="LiveId" clId="{C6971A05-7DD7-482C-896D-83340575DB17}" dt="2022-06-19T12:09:50.076" v="13" actId="478"/>
          <ac:picMkLst>
            <pc:docMk/>
            <pc:sldMk cId="2625062913" sldId="263"/>
            <ac:picMk id="6" creationId="{CF572F4A-53A0-1322-95CF-7050B1804F70}"/>
          </ac:picMkLst>
        </pc:picChg>
        <pc:picChg chg="add mod">
          <ac:chgData name="Raymond Deleu" userId="068f976be0c9fe56" providerId="LiveId" clId="{C6971A05-7DD7-482C-896D-83340575DB17}" dt="2022-06-19T12:10:02.531" v="17" actId="1076"/>
          <ac:picMkLst>
            <pc:docMk/>
            <pc:sldMk cId="2625062913" sldId="263"/>
            <ac:picMk id="10" creationId="{A3A7CCE9-61E8-B579-7F78-B2D5F04D4B78}"/>
          </ac:picMkLst>
        </pc:picChg>
        <pc:picChg chg="del">
          <ac:chgData name="Raymond Deleu" userId="068f976be0c9fe56" providerId="LiveId" clId="{C6971A05-7DD7-482C-896D-83340575DB17}" dt="2022-06-19T12:06:22.288" v="7" actId="478"/>
          <ac:picMkLst>
            <pc:docMk/>
            <pc:sldMk cId="2625062913" sldId="263"/>
            <ac:picMk id="11" creationId="{D023883B-E31B-99AE-0AEE-FCD7F2972711}"/>
          </ac:picMkLst>
        </pc:picChg>
        <pc:picChg chg="mod">
          <ac:chgData name="Raymond Deleu" userId="068f976be0c9fe56" providerId="LiveId" clId="{C6971A05-7DD7-482C-896D-83340575DB17}" dt="2022-06-19T12:03:10.498" v="4" actId="1038"/>
          <ac:picMkLst>
            <pc:docMk/>
            <pc:sldMk cId="2625062913" sldId="263"/>
            <ac:picMk id="18" creationId="{3D4679A5-1425-BCD0-9C89-C987D48F4CB6}"/>
          </ac:picMkLst>
        </pc:picChg>
      </pc:sldChg>
      <pc:sldChg chg="addSp delSp modSp new mod">
        <pc:chgData name="Raymond Deleu" userId="068f976be0c9fe56" providerId="LiveId" clId="{C6971A05-7DD7-482C-896D-83340575DB17}" dt="2022-06-19T15:59:17.720" v="314" actId="1076"/>
        <pc:sldMkLst>
          <pc:docMk/>
          <pc:sldMk cId="4273870636" sldId="264"/>
        </pc:sldMkLst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4" creationId="{8DAA1FB7-FC58-2650-37EE-934BE069B31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8" creationId="{C25AD1AD-09F7-96E6-CE77-1EFBDE3860D4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9" creationId="{1F39FAA0-CC54-53DD-4BCB-508E30084A35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0" creationId="{98495B94-DCFC-166C-A4C8-6930A9F0F42F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1" creationId="{4D0D15B2-26AC-F4A5-E787-58CB9C4028A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20" creationId="{D300D0DC-58CA-79AE-EB67-F845C89B570C}"/>
          </ac:spMkLst>
        </pc:spChg>
        <pc:spChg chg="add mod">
          <ac:chgData name="Raymond Deleu" userId="068f976be0c9fe56" providerId="LiveId" clId="{C6971A05-7DD7-482C-896D-83340575DB17}" dt="2022-06-19T15:55:54.533" v="270" actId="207"/>
          <ac:spMkLst>
            <pc:docMk/>
            <pc:sldMk cId="4273870636" sldId="264"/>
            <ac:spMk id="25" creationId="{80CF3E54-E6DF-7BB6-21F0-6D56B681EFF7}"/>
          </ac:spMkLst>
        </pc:spChg>
        <pc:spChg chg="add del mod">
          <ac:chgData name="Raymond Deleu" userId="068f976be0c9fe56" providerId="LiveId" clId="{C6971A05-7DD7-482C-896D-83340575DB17}" dt="2022-06-19T15:50:03.950" v="184" actId="478"/>
          <ac:spMkLst>
            <pc:docMk/>
            <pc:sldMk cId="4273870636" sldId="264"/>
            <ac:spMk id="26" creationId="{1650123D-C3A2-0B54-C7E7-FF826B9265A1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7" creationId="{1C84EDA7-8B2D-3900-B9D0-CE674F028A14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8" creationId="{11C4322D-80D6-6F3D-4225-CCFABE732EA4}"/>
          </ac:spMkLst>
        </pc:spChg>
        <pc:spChg chg="add del mod ord">
          <ac:chgData name="Raymond Deleu" userId="068f976be0c9fe56" providerId="LiveId" clId="{C6971A05-7DD7-482C-896D-83340575DB17}" dt="2022-06-19T15:54:12.042" v="225" actId="478"/>
          <ac:spMkLst>
            <pc:docMk/>
            <pc:sldMk cId="4273870636" sldId="264"/>
            <ac:spMk id="29" creationId="{AC5D6F0F-4C1A-58D5-C656-ECC8C574F0A8}"/>
          </ac:spMkLst>
        </pc:spChg>
        <pc:spChg chg="add mod ord">
          <ac:chgData name="Raymond Deleu" userId="068f976be0c9fe56" providerId="LiveId" clId="{C6971A05-7DD7-482C-896D-83340575DB17}" dt="2022-06-19T15:57:27.040" v="277" actId="1035"/>
          <ac:spMkLst>
            <pc:docMk/>
            <pc:sldMk cId="4273870636" sldId="264"/>
            <ac:spMk id="30" creationId="{CBC3E34A-6E98-5628-8ECB-EC3E9DCFD978}"/>
          </ac:spMkLst>
        </pc:spChg>
        <pc:spChg chg="add mod ord">
          <ac:chgData name="Raymond Deleu" userId="068f976be0c9fe56" providerId="LiveId" clId="{C6971A05-7DD7-482C-896D-83340575DB17}" dt="2022-06-19T15:57:21.934" v="275" actId="1035"/>
          <ac:spMkLst>
            <pc:docMk/>
            <pc:sldMk cId="4273870636" sldId="264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4" creationId="{7E44C7CF-A595-1DE0-03CB-97300322554C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5" creationId="{383984A3-D51A-41F6-5904-11E4AF946EC1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6" creationId="{264A44A6-C033-1F7C-A5CD-9A58BB304735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7" creationId="{DD552C8E-0E96-8F2E-C402-A9975D31FC52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9" creationId="{7F02048E-64BC-AE56-4B34-1FB02F6225AB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0" creationId="{3BBA333B-10FE-C245-BE38-A3EE163E3E8D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1" creationId="{0A7310B9-871E-49C9-82B5-7B68C5DA9DD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2" creationId="{1C1C4EEB-1D00-4F61-A488-128C49413DCC}"/>
          </ac:spMkLst>
        </pc:spChg>
        <pc:spChg chg="mod">
          <ac:chgData name="Raymond Deleu" userId="068f976be0c9fe56" providerId="LiveId" clId="{C6971A05-7DD7-482C-896D-83340575DB17}" dt="2022-06-19T15:57:58.988" v="287" actId="207"/>
          <ac:spMkLst>
            <pc:docMk/>
            <pc:sldMk cId="4273870636" sldId="264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5:58:07.878" v="288" actId="207"/>
          <ac:spMkLst>
            <pc:docMk/>
            <pc:sldMk cId="4273870636" sldId="264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5:58:14.359" v="289" actId="207"/>
          <ac:spMkLst>
            <pc:docMk/>
            <pc:sldMk cId="4273870636" sldId="264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5:58:21.046" v="290" actId="207"/>
          <ac:spMkLst>
            <pc:docMk/>
            <pc:sldMk cId="4273870636" sldId="264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2" creationId="{FDAD0163-30A1-E818-5FE7-025D867B837C}"/>
          </ac:spMkLst>
        </pc:spChg>
        <pc:spChg chg="add mod">
          <ac:chgData name="Raymond Deleu" userId="068f976be0c9fe56" providerId="LiveId" clId="{C6971A05-7DD7-482C-896D-83340575DB17}" dt="2022-06-19T15:58:41.151" v="299" actId="1076"/>
          <ac:spMkLst>
            <pc:docMk/>
            <pc:sldMk cId="4273870636" sldId="264"/>
            <ac:spMk id="53" creationId="{B8F8B853-386E-0A05-2867-1758D8F754F6}"/>
          </ac:spMkLst>
        </pc:spChg>
        <pc:spChg chg="add mod">
          <ac:chgData name="Raymond Deleu" userId="068f976be0c9fe56" providerId="LiveId" clId="{C6971A05-7DD7-482C-896D-83340575DB17}" dt="2022-06-19T15:59:17.720" v="314" actId="1076"/>
          <ac:spMkLst>
            <pc:docMk/>
            <pc:sldMk cId="4273870636" sldId="264"/>
            <ac:spMk id="54" creationId="{C3CB904E-55A4-3956-27C8-370969AC12EF}"/>
          </ac:spMkLst>
        </pc:spChg>
        <pc:spChg chg="add mod">
          <ac:chgData name="Raymond Deleu" userId="068f976be0c9fe56" providerId="LiveId" clId="{C6971A05-7DD7-482C-896D-83340575DB17}" dt="2022-06-19T15:59:11.047" v="313" actId="1076"/>
          <ac:spMkLst>
            <pc:docMk/>
            <pc:sldMk cId="4273870636" sldId="264"/>
            <ac:spMk id="55" creationId="{CEA43A19-8480-F9C5-A8A0-26790E3D2B05}"/>
          </ac:spMkLst>
        </pc:spChg>
        <pc:grpChg chg="add mod">
          <ac:chgData name="Raymond Deleu" userId="068f976be0c9fe56" providerId="LiveId" clId="{C6971A05-7DD7-482C-896D-83340575DB17}" dt="2022-06-19T15:57:15.336" v="273" actId="1076"/>
          <ac:grpSpMkLst>
            <pc:docMk/>
            <pc:sldMk cId="4273870636" sldId="264"/>
            <ac:grpSpMk id="32" creationId="{1701D6B3-51F1-1DC4-0F14-98299F7AEDA1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3" creationId="{94AC21EB-82D3-F22B-5E1E-10FB49DA8D7F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8" creationId="{7E192973-122F-179A-3B0F-80B99AD3CA68}"/>
          </ac:grpSpMkLst>
        </pc:grpChg>
        <pc:grpChg chg="add mod">
          <ac:chgData name="Raymond Deleu" userId="068f976be0c9fe56" providerId="LiveId" clId="{C6971A05-7DD7-482C-896D-83340575DB17}" dt="2022-06-19T15:57:52.799" v="286" actId="1076"/>
          <ac:grpSpMkLst>
            <pc:docMk/>
            <pc:sldMk cId="4273870636" sldId="264"/>
            <ac:grpSpMk id="43" creationId="{F79F232F-0A35-EBF8-E9E0-0C68CFA6E824}"/>
          </ac:grpSpMkLst>
        </pc:grpChg>
        <pc:grpChg chg="add mod">
          <ac:chgData name="Raymond Deleu" userId="068f976be0c9fe56" providerId="LiveId" clId="{C6971A05-7DD7-482C-896D-83340575DB17}" dt="2022-06-19T15:57:49.961" v="284" actId="1076"/>
          <ac:grpSpMkLst>
            <pc:docMk/>
            <pc:sldMk cId="4273870636" sldId="264"/>
            <ac:grpSpMk id="48" creationId="{FC044934-A4E8-28DB-46EE-B706578BB030}"/>
          </ac:grpSpMkLst>
        </pc:grpChg>
        <pc:picChg chg="add mod">
          <ac:chgData name="Raymond Deleu" userId="068f976be0c9fe56" providerId="LiveId" clId="{C6971A05-7DD7-482C-896D-83340575DB17}" dt="2022-06-19T15:57:32.394" v="279" actId="1076"/>
          <ac:picMkLst>
            <pc:docMk/>
            <pc:sldMk cId="4273870636" sldId="264"/>
            <ac:picMk id="3" creationId="{C9D2431A-46D2-217C-FBA8-AFF42CEA5C74}"/>
          </ac:picMkLst>
        </pc:pic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6" creationId="{8720E6EE-7CE5-2608-835D-06BC6DD7F493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7" creationId="{EA10548A-4CBB-6344-7DA5-6E7A14702C8C}"/>
          </ac:cxnSpMkLst>
        </pc:cxnChg>
        <pc:cxnChg chg="add del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2" creationId="{AE44F676-729A-38D9-5FDD-0E99ABB68F4B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6" creationId="{CFED72FD-F202-45DC-D016-333FD145F37A}"/>
          </ac:cxnSpMkLst>
        </pc:cxnChg>
        <pc:cxnChg chg="add del mod">
          <ac:chgData name="Raymond Deleu" userId="068f976be0c9fe56" providerId="LiveId" clId="{C6971A05-7DD7-482C-896D-83340575DB17}" dt="2022-06-19T15:46:46.333" v="128"/>
          <ac:cxnSpMkLst>
            <pc:docMk/>
            <pc:sldMk cId="4273870636" sldId="264"/>
            <ac:cxnSpMk id="19" creationId="{8AE191AD-9241-FE32-3E9A-BF4A9E440291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22" creationId="{892FF7B9-B448-B8EC-993A-DBD96150C587}"/>
          </ac:cxnSpMkLst>
        </pc:cxnChg>
      </pc:sldChg>
      <pc:sldChg chg="modSp add mod">
        <pc:chgData name="Raymond Deleu" userId="068f976be0c9fe56" providerId="LiveId" clId="{C6971A05-7DD7-482C-896D-83340575DB17}" dt="2022-06-19T17:20:07.676" v="326" actId="1036"/>
        <pc:sldMkLst>
          <pc:docMk/>
          <pc:sldMk cId="3448155711" sldId="265"/>
        </pc:sldMkLst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4" creationId="{8DAA1FB7-FC58-2650-37EE-934BE069B31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8" creationId="{C25AD1AD-09F7-96E6-CE77-1EFBDE3860D4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9" creationId="{1F39FAA0-CC54-53DD-4BCB-508E30084A35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0" creationId="{98495B94-DCFC-166C-A4C8-6930A9F0F42F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1" creationId="{4D0D15B2-26AC-F4A5-E787-58CB9C4028A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20" creationId="{D300D0DC-58CA-79AE-EB67-F845C89B570C}"/>
          </ac:spMkLst>
        </pc:spChg>
        <pc:spChg chg="mod">
          <ac:chgData name="Raymond Deleu" userId="068f976be0c9fe56" providerId="LiveId" clId="{C6971A05-7DD7-482C-896D-83340575DB17}" dt="2022-06-19T17:12:43.046" v="323" actId="207"/>
          <ac:spMkLst>
            <pc:docMk/>
            <pc:sldMk cId="3448155711" sldId="265"/>
            <ac:spMk id="25" creationId="{80CF3E54-E6DF-7BB6-21F0-6D56B681EFF7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7" creationId="{1C84EDA7-8B2D-3900-B9D0-CE674F028A14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8" creationId="{11C4322D-80D6-6F3D-4225-CCFABE732EA4}"/>
          </ac:spMkLst>
        </pc:spChg>
        <pc:spChg chg="mod">
          <ac:chgData name="Raymond Deleu" userId="068f976be0c9fe56" providerId="LiveId" clId="{C6971A05-7DD7-482C-896D-83340575DB17}" dt="2022-06-19T17:19:58.877" v="324" actId="1036"/>
          <ac:spMkLst>
            <pc:docMk/>
            <pc:sldMk cId="3448155711" sldId="265"/>
            <ac:spMk id="30" creationId="{CBC3E34A-6E98-5628-8ECB-EC3E9DCFD978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7:20:03.559" v="325" actId="1036"/>
          <ac:spMkLst>
            <pc:docMk/>
            <pc:sldMk cId="3448155711" sldId="265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7:12:17.451" v="319" actId="208"/>
          <ac:spMkLst>
            <pc:docMk/>
            <pc:sldMk cId="3448155711" sldId="265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7:20:07.676" v="326" actId="1036"/>
          <ac:spMkLst>
            <pc:docMk/>
            <pc:sldMk cId="3448155711" sldId="265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2" creationId="{FDAD0163-30A1-E818-5FE7-025D867B837C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3" creationId="{B8F8B853-386E-0A05-2867-1758D8F754F6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4" creationId="{C3CB904E-55A4-3956-27C8-370969AC12EF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5" creationId="{CEA43A19-8480-F9C5-A8A0-26790E3D2B05}"/>
          </ac:spMkLst>
        </pc:sp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6" creationId="{8720E6EE-7CE5-2608-835D-06BC6DD7F493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7" creationId="{EA10548A-4CBB-6344-7DA5-6E7A14702C8C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2" creationId="{AE44F676-729A-38D9-5FDD-0E99ABB68F4B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6" creationId="{CFED72FD-F202-45DC-D016-333FD145F37A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22" creationId="{892FF7B9-B448-B8EC-993A-DBD96150C5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3D4679A5-1425-BCD0-9C89-C987D48F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09" y="1403903"/>
            <a:ext cx="722299" cy="489568"/>
          </a:xfrm>
          <a:prstGeom prst="rect">
            <a:avLst/>
          </a:prstGeom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DCDC93B-E2C9-8339-6517-FCCD2BB1AC2F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74110F2-3604-4886-76E9-09D0F2620BE6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.fuse()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E0FAA08-6097-2EA9-19FA-52100A2E390D}"/>
              </a:ext>
            </a:extLst>
          </p:cNvPr>
          <p:cNvSpPr/>
          <p:nvPr/>
        </p:nvSpPr>
        <p:spPr>
          <a:xfrm>
            <a:off x="322068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592282-206E-CF7D-B3F2-942FEB2F8DFD}"/>
              </a:ext>
            </a:extLst>
          </p:cNvPr>
          <p:cNvSpPr txBox="1"/>
          <p:nvPr/>
        </p:nvSpPr>
        <p:spPr>
          <a:xfrm>
            <a:off x="3220687" y="2068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.cut()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A363C16-7F6E-8FF9-AEDA-7E9EBA076223}"/>
              </a:ext>
            </a:extLst>
          </p:cNvPr>
          <p:cNvSpPr/>
          <p:nvPr/>
        </p:nvSpPr>
        <p:spPr>
          <a:xfrm>
            <a:off x="4657601" y="12836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67DB34-FE6D-F36A-FE85-ABA51AAA4DA4}"/>
              </a:ext>
            </a:extLst>
          </p:cNvPr>
          <p:cNvSpPr txBox="1"/>
          <p:nvPr/>
        </p:nvSpPr>
        <p:spPr>
          <a:xfrm>
            <a:off x="4467940" y="204270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.intersect()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07C21530-407F-5D52-A40F-A4004FEA315B}"/>
              </a:ext>
            </a:extLst>
          </p:cNvPr>
          <p:cNvSpPr/>
          <p:nvPr/>
        </p:nvSpPr>
        <p:spPr>
          <a:xfrm>
            <a:off x="6100890" y="128454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D1601F4-77BD-FE0B-A670-AF99FB84112D}"/>
              </a:ext>
            </a:extLst>
          </p:cNvPr>
          <p:cNvSpPr txBox="1"/>
          <p:nvPr/>
        </p:nvSpPr>
        <p:spPr>
          <a:xfrm>
            <a:off x="5911229" y="2043557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makeCompound()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EDDAD1-6599-90E0-5147-ED8E9052F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4287">
            <a:off x="6038547" y="1437598"/>
            <a:ext cx="846982" cy="4451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65E9E6-2C9D-6D38-DD47-2498BE00C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04" y="1453797"/>
            <a:ext cx="630064" cy="44783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3A7CCE9-61E8-B579-7F78-B2D5F04D4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60" y="1453797"/>
            <a:ext cx="694397" cy="4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Select input file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displayed</a:t>
            </a:r>
          </a:p>
          <a:p>
            <a:r>
              <a:rPr lang="nl-NL">
                <a:solidFill>
                  <a:srgbClr val="5F8FA3"/>
                </a:solidFill>
              </a:rPr>
              <a:t>shapes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 JSON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STEP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Export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view direction</a:t>
            </a:r>
            <a:endParaRPr lang="en-US">
              <a:solidFill>
                <a:srgbClr val="5F8FA3"/>
              </a:solidFill>
            </a:endParaRPr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1701"/>
            <a:ext cx="558852" cy="1077424"/>
            <a:chOff x="471146" y="3197643"/>
            <a:chExt cx="558852" cy="1077424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1701"/>
            <a:ext cx="558852" cy="1077424"/>
            <a:chOff x="471146" y="3197643"/>
            <a:chExt cx="558852" cy="1077424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1701"/>
            <a:ext cx="558852" cy="1077424"/>
            <a:chOff x="471146" y="3197643"/>
            <a:chExt cx="558852" cy="1077424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Rotate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Zoom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Pan</a:t>
            </a:r>
            <a:endParaRPr lang="en-US">
              <a:solidFill>
                <a:srgbClr val="5F8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Select input file</a:t>
            </a:r>
            <a:endParaRPr lang="en-US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Choose displayed</a:t>
            </a:r>
          </a:p>
          <a:p>
            <a:r>
              <a:rPr lang="nl-NL"/>
              <a:t>shapes</a:t>
            </a:r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 JSON</a:t>
            </a:r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STEP</a:t>
            </a:r>
            <a:endParaRPr lang="en-US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Export</a:t>
            </a:r>
            <a:endParaRPr lang="en-US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/>
              <a:t>Choose view direction</a:t>
            </a:r>
            <a:endParaRPr lang="en-US"/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5278"/>
            <a:ext cx="558852" cy="1073847"/>
            <a:chOff x="471146" y="3201220"/>
            <a:chExt cx="558852" cy="1073847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5278"/>
            <a:ext cx="558852" cy="1073847"/>
            <a:chOff x="471146" y="3201220"/>
            <a:chExt cx="558852" cy="1073847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5278"/>
            <a:ext cx="558852" cy="1073847"/>
            <a:chOff x="471146" y="3201220"/>
            <a:chExt cx="558852" cy="1073847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202192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Rotate</a:t>
            </a:r>
            <a:endParaRPr lang="en-US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Zoom</a:t>
            </a:r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EE5118FC-AA45-AACB-4803-C6D067BFE725}"/>
              </a:ext>
            </a:extLst>
          </p:cNvPr>
          <p:cNvSpPr/>
          <p:nvPr/>
        </p:nvSpPr>
        <p:spPr>
          <a:xfrm>
            <a:off x="7882631" y="1614409"/>
            <a:ext cx="441334" cy="300176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B103D35-8763-3DBF-3291-E16BF328CAC7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A817AC04-680B-F3B9-AA2D-6BE6442422DB}"/>
              </a:ext>
            </a:extLst>
          </p:cNvPr>
          <p:cNvSpPr txBox="1"/>
          <p:nvPr/>
        </p:nvSpPr>
        <p:spPr>
          <a:xfrm>
            <a:off x="1326772" y="2005533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75057-D69D-DA8B-F945-1B2626D18D84}"/>
              </a:ext>
            </a:extLst>
          </p:cNvPr>
          <p:cNvSpPr/>
          <p:nvPr/>
        </p:nvSpPr>
        <p:spPr>
          <a:xfrm>
            <a:off x="1889134" y="1477664"/>
            <a:ext cx="491490" cy="325755"/>
          </a:xfrm>
          <a:prstGeom prst="rect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1">
            <a:extLst>
              <a:ext uri="{FF2B5EF4-FFF2-40B4-BE49-F238E27FC236}">
                <a16:creationId xmlns:a16="http://schemas.microsoft.com/office/drawing/2014/main" id="{63F1B4D0-F7A2-7823-122C-3615BBE26978}"/>
              </a:ext>
            </a:extLst>
          </p:cNvPr>
          <p:cNvSpPr/>
          <p:nvPr/>
        </p:nvSpPr>
        <p:spPr>
          <a:xfrm>
            <a:off x="5832657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7">
            <a:extLst>
              <a:ext uri="{FF2B5EF4-FFF2-40B4-BE49-F238E27FC236}">
                <a16:creationId xmlns:a16="http://schemas.microsoft.com/office/drawing/2014/main" id="{D39C2E6D-3019-6189-F12A-C33D1BB939AD}"/>
              </a:ext>
            </a:extLst>
          </p:cNvPr>
          <p:cNvSpPr txBox="1"/>
          <p:nvPr/>
        </p:nvSpPr>
        <p:spPr>
          <a:xfrm>
            <a:off x="5524392" y="20307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sketchCircle</a:t>
            </a:r>
            <a:r>
              <a:rPr lang="en-US" sz="1100" dirty="0">
                <a:latin typeface="Consolas" panose="020B0609020204030204" pitchFamily="49" charset="0"/>
              </a:rPr>
              <a:t>(r)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C24B9-EA46-E89E-3650-1296C1AD2106}"/>
              </a:ext>
            </a:extLst>
          </p:cNvPr>
          <p:cNvSpPr/>
          <p:nvPr/>
        </p:nvSpPr>
        <p:spPr>
          <a:xfrm>
            <a:off x="5998693" y="1493309"/>
            <a:ext cx="382905" cy="373996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Rechte verbindingslijn met pijl 105">
            <a:extLst>
              <a:ext uri="{FF2B5EF4-FFF2-40B4-BE49-F238E27FC236}">
                <a16:creationId xmlns:a16="http://schemas.microsoft.com/office/drawing/2014/main" id="{6771D43F-B00B-7905-FA2D-903B8DDB923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820322" y="1640542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05">
            <a:extLst>
              <a:ext uri="{FF2B5EF4-FFF2-40B4-BE49-F238E27FC236}">
                <a16:creationId xmlns:a16="http://schemas.microsoft.com/office/drawing/2014/main" id="{956626B1-BEAC-9201-672A-BB0A99FAEAE5}"/>
              </a:ext>
            </a:extLst>
          </p:cNvPr>
          <p:cNvCxnSpPr>
            <a:cxnSpLocks/>
          </p:cNvCxnSpPr>
          <p:nvPr/>
        </p:nvCxnSpPr>
        <p:spPr>
          <a:xfrm>
            <a:off x="2126012" y="1377315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05">
            <a:extLst>
              <a:ext uri="{FF2B5EF4-FFF2-40B4-BE49-F238E27FC236}">
                <a16:creationId xmlns:a16="http://schemas.microsoft.com/office/drawing/2014/main" id="{F8377162-260E-485C-CE7F-E86E95AAF541}"/>
              </a:ext>
            </a:extLst>
          </p:cNvPr>
          <p:cNvCxnSpPr>
            <a:cxnSpLocks/>
          </p:cNvCxnSpPr>
          <p:nvPr/>
        </p:nvCxnSpPr>
        <p:spPr>
          <a:xfrm flipV="1">
            <a:off x="5879725" y="1680740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05">
            <a:extLst>
              <a:ext uri="{FF2B5EF4-FFF2-40B4-BE49-F238E27FC236}">
                <a16:creationId xmlns:a16="http://schemas.microsoft.com/office/drawing/2014/main" id="{BC2CF292-5D7D-6CC6-A233-257B5708AEBE}"/>
              </a:ext>
            </a:extLst>
          </p:cNvPr>
          <p:cNvCxnSpPr>
            <a:cxnSpLocks/>
          </p:cNvCxnSpPr>
          <p:nvPr/>
        </p:nvCxnSpPr>
        <p:spPr>
          <a:xfrm>
            <a:off x="6185415" y="1417513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: afgeronde hoeken 1">
            <a:extLst>
              <a:ext uri="{FF2B5EF4-FFF2-40B4-BE49-F238E27FC236}">
                <a16:creationId xmlns:a16="http://schemas.microsoft.com/office/drawing/2014/main" id="{65A1067F-B9AC-8854-17DA-561DEB4F016A}"/>
              </a:ext>
            </a:extLst>
          </p:cNvPr>
          <p:cNvSpPr/>
          <p:nvPr/>
        </p:nvSpPr>
        <p:spPr>
          <a:xfrm>
            <a:off x="3728323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7">
            <a:extLst>
              <a:ext uri="{FF2B5EF4-FFF2-40B4-BE49-F238E27FC236}">
                <a16:creationId xmlns:a16="http://schemas.microsoft.com/office/drawing/2014/main" id="{1766A869-C24E-2708-FEFB-C9E603944318}"/>
              </a:ext>
            </a:extLst>
          </p:cNvPr>
          <p:cNvSpPr txBox="1"/>
          <p:nvPr/>
        </p:nvSpPr>
        <p:spPr>
          <a:xfrm>
            <a:off x="3012061" y="2026893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sketchRoundedRectangle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l,w,r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Rechte verbindingslijn met pijl 105">
            <a:extLst>
              <a:ext uri="{FF2B5EF4-FFF2-40B4-BE49-F238E27FC236}">
                <a16:creationId xmlns:a16="http://schemas.microsoft.com/office/drawing/2014/main" id="{E6B905BC-89D7-C457-45CB-1AE16AF935CB}"/>
              </a:ext>
            </a:extLst>
          </p:cNvPr>
          <p:cNvCxnSpPr>
            <a:cxnSpLocks/>
          </p:cNvCxnSpPr>
          <p:nvPr/>
        </p:nvCxnSpPr>
        <p:spPr>
          <a:xfrm flipV="1">
            <a:off x="3774915" y="1656187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05">
            <a:extLst>
              <a:ext uri="{FF2B5EF4-FFF2-40B4-BE49-F238E27FC236}">
                <a16:creationId xmlns:a16="http://schemas.microsoft.com/office/drawing/2014/main" id="{501A1F44-6AA5-551C-726E-A182D449F4EF}"/>
              </a:ext>
            </a:extLst>
          </p:cNvPr>
          <p:cNvCxnSpPr>
            <a:cxnSpLocks/>
          </p:cNvCxnSpPr>
          <p:nvPr/>
        </p:nvCxnSpPr>
        <p:spPr>
          <a:xfrm>
            <a:off x="4080605" y="1392960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54D0B4-0C14-A13F-159B-1846F0A812A5}"/>
              </a:ext>
            </a:extLst>
          </p:cNvPr>
          <p:cNvSpPr/>
          <p:nvPr/>
        </p:nvSpPr>
        <p:spPr>
          <a:xfrm>
            <a:off x="3846195" y="1481399"/>
            <a:ext cx="489022" cy="385906"/>
          </a:xfrm>
          <a:prstGeom prst="roundRect">
            <a:avLst>
              <a:gd name="adj" fmla="val 3740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met pijl 9">
            <a:extLst>
              <a:ext uri="{FF2B5EF4-FFF2-40B4-BE49-F238E27FC236}">
                <a16:creationId xmlns:a16="http://schemas.microsoft.com/office/drawing/2014/main" id="{FCECB725-4535-1043-7DEF-56EDA35445B9}"/>
              </a:ext>
            </a:extLst>
          </p:cNvPr>
          <p:cNvCxnSpPr>
            <a:cxnSpLocks/>
            <a:endCxn id="16" idx="7"/>
          </p:cNvCxnSpPr>
          <p:nvPr/>
        </p:nvCxnSpPr>
        <p:spPr>
          <a:xfrm flipV="1">
            <a:off x="6185415" y="1548079"/>
            <a:ext cx="140108" cy="13266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9">
            <a:extLst>
              <a:ext uri="{FF2B5EF4-FFF2-40B4-BE49-F238E27FC236}">
                <a16:creationId xmlns:a16="http://schemas.microsoft.com/office/drawing/2014/main" id="{7D85389B-DA2A-2510-E355-346918B7D66A}"/>
              </a:ext>
            </a:extLst>
          </p:cNvPr>
          <p:cNvCxnSpPr>
            <a:cxnSpLocks/>
          </p:cNvCxnSpPr>
          <p:nvPr/>
        </p:nvCxnSpPr>
        <p:spPr>
          <a:xfrm flipV="1">
            <a:off x="4220084" y="1517811"/>
            <a:ext cx="96612" cy="8694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9">
            <a:extLst>
              <a:ext uri="{FF2B5EF4-FFF2-40B4-BE49-F238E27FC236}">
                <a16:creationId xmlns:a16="http://schemas.microsoft.com/office/drawing/2014/main" id="{E5AC5C5D-C493-9ECA-4AC0-576ED24409AC}"/>
              </a:ext>
            </a:extLst>
          </p:cNvPr>
          <p:cNvCxnSpPr>
            <a:cxnSpLocks/>
          </p:cNvCxnSpPr>
          <p:nvPr/>
        </p:nvCxnSpPr>
        <p:spPr>
          <a:xfrm>
            <a:off x="3846195" y="1425754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9">
            <a:extLst>
              <a:ext uri="{FF2B5EF4-FFF2-40B4-BE49-F238E27FC236}">
                <a16:creationId xmlns:a16="http://schemas.microsoft.com/office/drawing/2014/main" id="{8758FBCE-B160-70FF-9155-21889DB60913}"/>
              </a:ext>
            </a:extLst>
          </p:cNvPr>
          <p:cNvCxnSpPr>
            <a:cxnSpLocks/>
          </p:cNvCxnSpPr>
          <p:nvPr/>
        </p:nvCxnSpPr>
        <p:spPr>
          <a:xfrm>
            <a:off x="1890368" y="1410326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9">
            <a:extLst>
              <a:ext uri="{FF2B5EF4-FFF2-40B4-BE49-F238E27FC236}">
                <a16:creationId xmlns:a16="http://schemas.microsoft.com/office/drawing/2014/main" id="{29F43B9A-9EBC-E913-EB69-C71175B09CA6}"/>
              </a:ext>
            </a:extLst>
          </p:cNvPr>
          <p:cNvCxnSpPr>
            <a:cxnSpLocks/>
          </p:cNvCxnSpPr>
          <p:nvPr/>
        </p:nvCxnSpPr>
        <p:spPr>
          <a:xfrm flipV="1">
            <a:off x="3774915" y="1477664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9">
            <a:extLst>
              <a:ext uri="{FF2B5EF4-FFF2-40B4-BE49-F238E27FC236}">
                <a16:creationId xmlns:a16="http://schemas.microsoft.com/office/drawing/2014/main" id="{636F60D3-6BC9-5DA9-272F-E412BDAC6700}"/>
              </a:ext>
            </a:extLst>
          </p:cNvPr>
          <p:cNvCxnSpPr>
            <a:cxnSpLocks/>
          </p:cNvCxnSpPr>
          <p:nvPr/>
        </p:nvCxnSpPr>
        <p:spPr>
          <a:xfrm flipV="1">
            <a:off x="1820322" y="1458071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1">
            <a:extLst>
              <a:ext uri="{FF2B5EF4-FFF2-40B4-BE49-F238E27FC236}">
                <a16:creationId xmlns:a16="http://schemas.microsoft.com/office/drawing/2014/main" id="{36465F69-9A5D-D928-5E2B-CCA766792353}"/>
              </a:ext>
            </a:extLst>
          </p:cNvPr>
          <p:cNvSpPr/>
          <p:nvPr/>
        </p:nvSpPr>
        <p:spPr>
          <a:xfrm>
            <a:off x="7676697" y="12911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53285A5-6428-C4AE-3D0C-472508AB1E5A}"/>
              </a:ext>
            </a:extLst>
          </p:cNvPr>
          <p:cNvSpPr/>
          <p:nvPr/>
        </p:nvSpPr>
        <p:spPr>
          <a:xfrm>
            <a:off x="7728229" y="1454664"/>
            <a:ext cx="441334" cy="300176"/>
          </a:xfrm>
          <a:prstGeom prst="parallelogram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Rechte verbindingslijn met pijl 9">
            <a:extLst>
              <a:ext uri="{FF2B5EF4-FFF2-40B4-BE49-F238E27FC236}">
                <a16:creationId xmlns:a16="http://schemas.microsoft.com/office/drawing/2014/main" id="{D6B55922-3B5B-95A1-D379-A80BB97058A0}"/>
              </a:ext>
            </a:extLst>
          </p:cNvPr>
          <p:cNvCxnSpPr>
            <a:cxnSpLocks/>
          </p:cNvCxnSpPr>
          <p:nvPr/>
        </p:nvCxnSpPr>
        <p:spPr>
          <a:xfrm>
            <a:off x="7808286" y="1469723"/>
            <a:ext cx="148690" cy="15671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">
            <a:extLst>
              <a:ext uri="{FF2B5EF4-FFF2-40B4-BE49-F238E27FC236}">
                <a16:creationId xmlns:a16="http://schemas.microsoft.com/office/drawing/2014/main" id="{638749C7-F035-5A86-43B9-BF8B83AF9BAE}"/>
              </a:ext>
            </a:extLst>
          </p:cNvPr>
          <p:cNvSpPr txBox="1"/>
          <p:nvPr/>
        </p:nvSpPr>
        <p:spPr>
          <a:xfrm>
            <a:off x="7249090" y="2051524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sketchFaceOffset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f,t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rallelogram 98">
            <a:extLst>
              <a:ext uri="{FF2B5EF4-FFF2-40B4-BE49-F238E27FC236}">
                <a16:creationId xmlns:a16="http://schemas.microsoft.com/office/drawing/2014/main" id="{FDC218C0-0617-2BBC-A0C0-BF2626FA5CFB}"/>
              </a:ext>
            </a:extLst>
          </p:cNvPr>
          <p:cNvSpPr/>
          <p:nvPr/>
        </p:nvSpPr>
        <p:spPr>
          <a:xfrm rot="953901">
            <a:off x="9138249" y="1730416"/>
            <a:ext cx="558978" cy="218669"/>
          </a:xfrm>
          <a:prstGeom prst="parallelogram">
            <a:avLst>
              <a:gd name="adj" fmla="val 118841"/>
            </a:avLst>
          </a:prstGeom>
          <a:solidFill>
            <a:srgbClr val="C5D6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488CD64-95C3-7B59-50F6-E9B22E05A5B9}"/>
              </a:ext>
            </a:extLst>
          </p:cNvPr>
          <p:cNvSpPr/>
          <p:nvPr/>
        </p:nvSpPr>
        <p:spPr>
          <a:xfrm>
            <a:off x="5134380" y="1478684"/>
            <a:ext cx="202912" cy="405994"/>
          </a:xfrm>
          <a:custGeom>
            <a:avLst/>
            <a:gdLst>
              <a:gd name="connsiteX0" fmla="*/ 0 w 186537"/>
              <a:gd name="connsiteY0" fmla="*/ 3658 h 405994"/>
              <a:gd name="connsiteX1" fmla="*/ 182880 w 186537"/>
              <a:gd name="connsiteY1" fmla="*/ 0 h 405994"/>
              <a:gd name="connsiteX2" fmla="*/ 186537 w 186537"/>
              <a:gd name="connsiteY2" fmla="*/ 128016 h 405994"/>
              <a:gd name="connsiteX3" fmla="*/ 69494 w 186537"/>
              <a:gd name="connsiteY3" fmla="*/ 131674 h 405994"/>
              <a:gd name="connsiteX4" fmla="*/ 69494 w 186537"/>
              <a:gd name="connsiteY4" fmla="*/ 405994 h 405994"/>
              <a:gd name="connsiteX5" fmla="*/ 10973 w 186537"/>
              <a:gd name="connsiteY5" fmla="*/ 405994 h 405994"/>
              <a:gd name="connsiteX0" fmla="*/ 0 w 196777"/>
              <a:gd name="connsiteY0" fmla="*/ 0 h 402336"/>
              <a:gd name="connsiteX1" fmla="*/ 196777 w 196777"/>
              <a:gd name="connsiteY1" fmla="*/ 0 h 402336"/>
              <a:gd name="connsiteX2" fmla="*/ 186537 w 196777"/>
              <a:gd name="connsiteY2" fmla="*/ 124358 h 402336"/>
              <a:gd name="connsiteX3" fmla="*/ 69494 w 196777"/>
              <a:gd name="connsiteY3" fmla="*/ 128016 h 402336"/>
              <a:gd name="connsiteX4" fmla="*/ 69494 w 196777"/>
              <a:gd name="connsiteY4" fmla="*/ 402336 h 402336"/>
              <a:gd name="connsiteX5" fmla="*/ 10973 w 196777"/>
              <a:gd name="connsiteY5" fmla="*/ 402336 h 402336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6" fmla="*/ 0 w 189828"/>
              <a:gd name="connsiteY6" fmla="*/ 3658 h 405994"/>
              <a:gd name="connsiteX0" fmla="*/ 0 w 186353"/>
              <a:gd name="connsiteY0" fmla="*/ 7316 h 405994"/>
              <a:gd name="connsiteX1" fmla="*/ 186353 w 186353"/>
              <a:gd name="connsiteY1" fmla="*/ 0 h 405994"/>
              <a:gd name="connsiteX2" fmla="*/ 183062 w 186353"/>
              <a:gd name="connsiteY2" fmla="*/ 128016 h 405994"/>
              <a:gd name="connsiteX3" fmla="*/ 66019 w 186353"/>
              <a:gd name="connsiteY3" fmla="*/ 131674 h 405994"/>
              <a:gd name="connsiteX4" fmla="*/ 66019 w 186353"/>
              <a:gd name="connsiteY4" fmla="*/ 405994 h 405994"/>
              <a:gd name="connsiteX5" fmla="*/ 7498 w 186353"/>
              <a:gd name="connsiteY5" fmla="*/ 405994 h 405994"/>
              <a:gd name="connsiteX6" fmla="*/ 0 w 186353"/>
              <a:gd name="connsiteY6" fmla="*/ 7316 h 405994"/>
              <a:gd name="connsiteX0" fmla="*/ 6401 w 192754"/>
              <a:gd name="connsiteY0" fmla="*/ 7316 h 405994"/>
              <a:gd name="connsiteX1" fmla="*/ 192754 w 192754"/>
              <a:gd name="connsiteY1" fmla="*/ 0 h 405994"/>
              <a:gd name="connsiteX2" fmla="*/ 189463 w 192754"/>
              <a:gd name="connsiteY2" fmla="*/ 128016 h 405994"/>
              <a:gd name="connsiteX3" fmla="*/ 72420 w 192754"/>
              <a:gd name="connsiteY3" fmla="*/ 131674 h 405994"/>
              <a:gd name="connsiteX4" fmla="*/ 72420 w 192754"/>
              <a:gd name="connsiteY4" fmla="*/ 405994 h 405994"/>
              <a:gd name="connsiteX5" fmla="*/ 0 w 192754"/>
              <a:gd name="connsiteY5" fmla="*/ 405994 h 405994"/>
              <a:gd name="connsiteX6" fmla="*/ 6401 w 192754"/>
              <a:gd name="connsiteY6" fmla="*/ 7316 h 40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54" h="405994">
                <a:moveTo>
                  <a:pt x="6401" y="7316"/>
                </a:moveTo>
                <a:lnTo>
                  <a:pt x="192754" y="0"/>
                </a:lnTo>
                <a:lnTo>
                  <a:pt x="189463" y="128016"/>
                </a:lnTo>
                <a:lnTo>
                  <a:pt x="72420" y="131674"/>
                </a:lnTo>
                <a:lnTo>
                  <a:pt x="72420" y="405994"/>
                </a:lnTo>
                <a:lnTo>
                  <a:pt x="0" y="405994"/>
                </a:lnTo>
                <a:lnTo>
                  <a:pt x="6401" y="7316"/>
                </a:lnTo>
                <a:close/>
              </a:path>
            </a:pathLst>
          </a:cu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3AB59396-2CA5-2DBA-1F9A-C0C31D37B5BA}"/>
              </a:ext>
            </a:extLst>
          </p:cNvPr>
          <p:cNvSpPr/>
          <p:nvPr/>
        </p:nvSpPr>
        <p:spPr>
          <a:xfrm>
            <a:off x="3374539" y="12970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57468CB-EBB0-4BC4-AFE3-1BA3F4952B5D}"/>
              </a:ext>
            </a:extLst>
          </p:cNvPr>
          <p:cNvSpPr txBox="1"/>
          <p:nvPr/>
        </p:nvSpPr>
        <p:spPr>
          <a:xfrm>
            <a:off x="3225818" y="2052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30EDB-205D-BB5B-1425-066330A9E421}"/>
              </a:ext>
            </a:extLst>
          </p:cNvPr>
          <p:cNvSpPr/>
          <p:nvPr/>
        </p:nvSpPr>
        <p:spPr>
          <a:xfrm>
            <a:off x="3544235" y="1747474"/>
            <a:ext cx="382905" cy="129945"/>
          </a:xfrm>
          <a:prstGeom prst="ellipse">
            <a:avLst/>
          </a:pr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D65DAC-FA5D-CF45-4E40-17F6B1993D0D}"/>
              </a:ext>
            </a:extLst>
          </p:cNvPr>
          <p:cNvSpPr/>
          <p:nvPr/>
        </p:nvSpPr>
        <p:spPr>
          <a:xfrm>
            <a:off x="3544234" y="1441350"/>
            <a:ext cx="382905" cy="129945"/>
          </a:xfrm>
          <a:prstGeom prst="ellipse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echte verbindingslijn met pijl 9">
            <a:extLst>
              <a:ext uri="{FF2B5EF4-FFF2-40B4-BE49-F238E27FC236}">
                <a16:creationId xmlns:a16="http://schemas.microsoft.com/office/drawing/2014/main" id="{261E0A1B-1835-8A62-6B2D-CA205419D7F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735687" y="1441350"/>
            <a:ext cx="2532" cy="36327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99076-5B37-5A39-B0DF-B65E3092DA4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flipH="1" flipV="1">
            <a:off x="3544234" y="150632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17812-020B-224B-8049-A9026DF364DE}"/>
              </a:ext>
            </a:extLst>
          </p:cNvPr>
          <p:cNvCxnSpPr/>
          <p:nvPr/>
        </p:nvCxnSpPr>
        <p:spPr>
          <a:xfrm flipH="1" flipV="1">
            <a:off x="3926858" y="150764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hoek: afgeronde hoeken 1">
            <a:extLst>
              <a:ext uri="{FF2B5EF4-FFF2-40B4-BE49-F238E27FC236}">
                <a16:creationId xmlns:a16="http://schemas.microsoft.com/office/drawing/2014/main" id="{E163CADF-2A7C-8701-A63C-E062BD9AA668}"/>
              </a:ext>
            </a:extLst>
          </p:cNvPr>
          <p:cNvSpPr/>
          <p:nvPr/>
        </p:nvSpPr>
        <p:spPr>
          <a:xfrm>
            <a:off x="4776675" y="130215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7">
            <a:extLst>
              <a:ext uri="{FF2B5EF4-FFF2-40B4-BE49-F238E27FC236}">
                <a16:creationId xmlns:a16="http://schemas.microsoft.com/office/drawing/2014/main" id="{700C24FC-7B91-2F41-6631-D5A7AB313C1E}"/>
              </a:ext>
            </a:extLst>
          </p:cNvPr>
          <p:cNvSpPr txBox="1"/>
          <p:nvPr/>
        </p:nvSpPr>
        <p:spPr>
          <a:xfrm>
            <a:off x="4572340" y="20450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.revolve(axis)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BDB3E4-629C-5180-C5A9-5053C212731F}"/>
              </a:ext>
            </a:extLst>
          </p:cNvPr>
          <p:cNvSpPr/>
          <p:nvPr/>
        </p:nvSpPr>
        <p:spPr>
          <a:xfrm>
            <a:off x="4955078" y="1412844"/>
            <a:ext cx="382905" cy="129945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3FB2B-8396-3168-DBCD-E8DD829BFAFE}"/>
              </a:ext>
            </a:extLst>
          </p:cNvPr>
          <p:cNvCxnSpPr>
            <a:cxnSpLocks/>
          </p:cNvCxnSpPr>
          <p:nvPr/>
        </p:nvCxnSpPr>
        <p:spPr>
          <a:xfrm flipV="1">
            <a:off x="5064883" y="1681681"/>
            <a:ext cx="0" cy="213807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7D4B1E-FA00-45E3-ADEE-5F6129CA64EE}"/>
              </a:ext>
            </a:extLst>
          </p:cNvPr>
          <p:cNvCxnSpPr>
            <a:cxnSpLocks/>
          </p:cNvCxnSpPr>
          <p:nvPr/>
        </p:nvCxnSpPr>
        <p:spPr>
          <a:xfrm flipH="1">
            <a:off x="5134083" y="1351550"/>
            <a:ext cx="3341" cy="6345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BBD9-7FF7-C2E7-93A7-B8EA0978BFD7}"/>
              </a:ext>
            </a:extLst>
          </p:cNvPr>
          <p:cNvCxnSpPr>
            <a:cxnSpLocks/>
          </p:cNvCxnSpPr>
          <p:nvPr/>
        </p:nvCxnSpPr>
        <p:spPr>
          <a:xfrm flipH="1" flipV="1">
            <a:off x="4955078" y="1478683"/>
            <a:ext cx="644" cy="159231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E1179D7-22EE-3331-D692-785F255770C0}"/>
              </a:ext>
            </a:extLst>
          </p:cNvPr>
          <p:cNvSpPr/>
          <p:nvPr/>
        </p:nvSpPr>
        <p:spPr>
          <a:xfrm flipV="1">
            <a:off x="4941092" y="1504861"/>
            <a:ext cx="382905" cy="172854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E509E6-EDA2-2DB6-0D1B-DA6F32220F08}"/>
              </a:ext>
            </a:extLst>
          </p:cNvPr>
          <p:cNvSpPr/>
          <p:nvPr/>
        </p:nvSpPr>
        <p:spPr>
          <a:xfrm flipV="1">
            <a:off x="5064883" y="1843176"/>
            <a:ext cx="138399" cy="89840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Rechthoek: afgeronde hoeken 1">
            <a:extLst>
              <a:ext uri="{FF2B5EF4-FFF2-40B4-BE49-F238E27FC236}">
                <a16:creationId xmlns:a16="http://schemas.microsoft.com/office/drawing/2014/main" id="{341F9C28-23FD-E292-82E5-0D45CDCA07D5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7">
            <a:extLst>
              <a:ext uri="{FF2B5EF4-FFF2-40B4-BE49-F238E27FC236}">
                <a16:creationId xmlns:a16="http://schemas.microsoft.com/office/drawing/2014/main" id="{2320A8C9-CA83-2385-862E-F69DC5C503F1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.face()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613C6FD-A225-2577-0819-D4BA96EC0212}"/>
              </a:ext>
            </a:extLst>
          </p:cNvPr>
          <p:cNvSpPr/>
          <p:nvPr/>
        </p:nvSpPr>
        <p:spPr>
          <a:xfrm>
            <a:off x="2080655" y="1436766"/>
            <a:ext cx="513184" cy="513183"/>
          </a:xfrm>
          <a:custGeom>
            <a:avLst/>
            <a:gdLst>
              <a:gd name="connsiteX0" fmla="*/ 102637 w 513184"/>
              <a:gd name="connsiteY0" fmla="*/ 23326 h 513183"/>
              <a:gd name="connsiteX1" fmla="*/ 0 w 513184"/>
              <a:gd name="connsiteY1" fmla="*/ 149290 h 513183"/>
              <a:gd name="connsiteX2" fmla="*/ 4666 w 513184"/>
              <a:gd name="connsiteY2" fmla="*/ 377890 h 513183"/>
              <a:gd name="connsiteX3" fmla="*/ 191278 w 513184"/>
              <a:gd name="connsiteY3" fmla="*/ 513183 h 513183"/>
              <a:gd name="connsiteX4" fmla="*/ 419878 w 513184"/>
              <a:gd name="connsiteY4" fmla="*/ 508518 h 513183"/>
              <a:gd name="connsiteX5" fmla="*/ 513184 w 513184"/>
              <a:gd name="connsiteY5" fmla="*/ 415212 h 513183"/>
              <a:gd name="connsiteX6" fmla="*/ 508519 w 513184"/>
              <a:gd name="connsiteY6" fmla="*/ 233265 h 513183"/>
              <a:gd name="connsiteX7" fmla="*/ 298580 w 513184"/>
              <a:gd name="connsiteY7" fmla="*/ 242596 h 513183"/>
              <a:gd name="connsiteX8" fmla="*/ 298580 w 513184"/>
              <a:gd name="connsiteY8" fmla="*/ 0 h 513183"/>
              <a:gd name="connsiteX9" fmla="*/ 102637 w 513184"/>
              <a:gd name="connsiteY9" fmla="*/ 23326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184" h="513183">
                <a:moveTo>
                  <a:pt x="102637" y="23326"/>
                </a:moveTo>
                <a:lnTo>
                  <a:pt x="0" y="149290"/>
                </a:lnTo>
                <a:cubicBezTo>
                  <a:pt x="1555" y="225490"/>
                  <a:pt x="3111" y="301690"/>
                  <a:pt x="4666" y="377890"/>
                </a:cubicBezTo>
                <a:lnTo>
                  <a:pt x="191278" y="513183"/>
                </a:lnTo>
                <a:lnTo>
                  <a:pt x="419878" y="508518"/>
                </a:lnTo>
                <a:lnTo>
                  <a:pt x="513184" y="415212"/>
                </a:lnTo>
                <a:lnTo>
                  <a:pt x="508519" y="233265"/>
                </a:lnTo>
                <a:lnTo>
                  <a:pt x="298580" y="242596"/>
                </a:lnTo>
                <a:lnTo>
                  <a:pt x="298580" y="0"/>
                </a:lnTo>
                <a:lnTo>
                  <a:pt x="102637" y="23326"/>
                </a:lnTo>
                <a:close/>
              </a:path>
            </a:pathLst>
          </a:custGeom>
          <a:solidFill>
            <a:srgbClr val="C5D6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hoek: afgeronde hoeken 1">
            <a:extLst>
              <a:ext uri="{FF2B5EF4-FFF2-40B4-BE49-F238E27FC236}">
                <a16:creationId xmlns:a16="http://schemas.microsoft.com/office/drawing/2014/main" id="{1661419D-3CD6-5E3D-E0EB-EBA4FAB575F6}"/>
              </a:ext>
            </a:extLst>
          </p:cNvPr>
          <p:cNvSpPr/>
          <p:nvPr/>
        </p:nvSpPr>
        <p:spPr>
          <a:xfrm>
            <a:off x="6177726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BB6F1A-2F42-FED5-0240-76386273561A}"/>
              </a:ext>
            </a:extLst>
          </p:cNvPr>
          <p:cNvSpPr/>
          <p:nvPr/>
        </p:nvSpPr>
        <p:spPr>
          <a:xfrm rot="16200000">
            <a:off x="6546889" y="1640569"/>
            <a:ext cx="382905" cy="129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D8CBF7-2B7A-C369-2E09-175E59EE6C00}"/>
              </a:ext>
            </a:extLst>
          </p:cNvPr>
          <p:cNvSpPr/>
          <p:nvPr/>
        </p:nvSpPr>
        <p:spPr>
          <a:xfrm rot="16200000">
            <a:off x="6394443" y="1677761"/>
            <a:ext cx="268689" cy="95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65334-2235-D501-4297-269581D3F2FB}"/>
              </a:ext>
            </a:extLst>
          </p:cNvPr>
          <p:cNvSpPr/>
          <p:nvPr/>
        </p:nvSpPr>
        <p:spPr>
          <a:xfrm rot="16200000">
            <a:off x="6169218" y="166601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D19AA56-BB92-B1A1-2995-638C76DF9764}"/>
              </a:ext>
            </a:extLst>
          </p:cNvPr>
          <p:cNvSpPr/>
          <p:nvPr/>
        </p:nvSpPr>
        <p:spPr>
          <a:xfrm>
            <a:off x="6349275" y="1506894"/>
            <a:ext cx="391886" cy="75197"/>
          </a:xfrm>
          <a:custGeom>
            <a:avLst/>
            <a:gdLst>
              <a:gd name="connsiteX0" fmla="*/ 0 w 391886"/>
              <a:gd name="connsiteY0" fmla="*/ 27992 h 75197"/>
              <a:gd name="connsiteX1" fmla="*/ 186612 w 391886"/>
              <a:gd name="connsiteY1" fmla="*/ 74645 h 75197"/>
              <a:gd name="connsiteX2" fmla="*/ 391886 w 391886"/>
              <a:gd name="connsiteY2" fmla="*/ 0 h 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75197">
                <a:moveTo>
                  <a:pt x="0" y="27992"/>
                </a:moveTo>
                <a:cubicBezTo>
                  <a:pt x="60649" y="53651"/>
                  <a:pt x="121298" y="79310"/>
                  <a:pt x="186612" y="74645"/>
                </a:cubicBezTo>
                <a:cubicBezTo>
                  <a:pt x="251926" y="69980"/>
                  <a:pt x="321906" y="34990"/>
                  <a:pt x="391886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D5ECD7A-AD71-5E0C-C7D4-E268DABB5C08}"/>
              </a:ext>
            </a:extLst>
          </p:cNvPr>
          <p:cNvSpPr/>
          <p:nvPr/>
        </p:nvSpPr>
        <p:spPr>
          <a:xfrm>
            <a:off x="6358605" y="1861457"/>
            <a:ext cx="377890" cy="41988"/>
          </a:xfrm>
          <a:custGeom>
            <a:avLst/>
            <a:gdLst>
              <a:gd name="connsiteX0" fmla="*/ 0 w 377890"/>
              <a:gd name="connsiteY0" fmla="*/ 41988 h 41988"/>
              <a:gd name="connsiteX1" fmla="*/ 177282 w 377890"/>
              <a:gd name="connsiteY1" fmla="*/ 0 h 41988"/>
              <a:gd name="connsiteX2" fmla="*/ 377890 w 377890"/>
              <a:gd name="connsiteY2" fmla="*/ 41988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90" h="41988">
                <a:moveTo>
                  <a:pt x="0" y="41988"/>
                </a:moveTo>
                <a:cubicBezTo>
                  <a:pt x="57150" y="20994"/>
                  <a:pt x="114300" y="0"/>
                  <a:pt x="177282" y="0"/>
                </a:cubicBezTo>
                <a:cubicBezTo>
                  <a:pt x="240264" y="0"/>
                  <a:pt x="309077" y="20994"/>
                  <a:pt x="377890" y="41988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7754A9-F56B-2318-2B87-26746352469C}"/>
              </a:ext>
            </a:extLst>
          </p:cNvPr>
          <p:cNvSpPr/>
          <p:nvPr/>
        </p:nvSpPr>
        <p:spPr>
          <a:xfrm>
            <a:off x="6349846" y="1501421"/>
            <a:ext cx="453001" cy="416965"/>
          </a:xfrm>
          <a:custGeom>
            <a:avLst/>
            <a:gdLst>
              <a:gd name="connsiteX0" fmla="*/ 386649 w 453001"/>
              <a:gd name="connsiteY0" fmla="*/ 808 h 416965"/>
              <a:gd name="connsiteX1" fmla="*/ 451964 w 453001"/>
              <a:gd name="connsiteY1" fmla="*/ 150097 h 416965"/>
              <a:gd name="connsiteX2" fmla="*/ 423972 w 453001"/>
              <a:gd name="connsiteY2" fmla="*/ 313383 h 416965"/>
              <a:gd name="connsiteX3" fmla="*/ 386649 w 453001"/>
              <a:gd name="connsiteY3" fmla="*/ 397359 h 416965"/>
              <a:gd name="connsiteX4" fmla="*/ 242025 w 453001"/>
              <a:gd name="connsiteY4" fmla="*/ 369367 h 416965"/>
              <a:gd name="connsiteX5" fmla="*/ 176710 w 453001"/>
              <a:gd name="connsiteY5" fmla="*/ 364701 h 416965"/>
              <a:gd name="connsiteX6" fmla="*/ 4094 w 453001"/>
              <a:gd name="connsiteY6" fmla="*/ 416020 h 416965"/>
              <a:gd name="connsiteX7" fmla="*/ 55413 w 453001"/>
              <a:gd name="connsiteY7" fmla="*/ 313383 h 416965"/>
              <a:gd name="connsiteX8" fmla="*/ 69408 w 453001"/>
              <a:gd name="connsiteY8" fmla="*/ 178089 h 416965"/>
              <a:gd name="connsiteX9" fmla="*/ 50747 w 453001"/>
              <a:gd name="connsiteY9" fmla="*/ 94114 h 416965"/>
              <a:gd name="connsiteX10" fmla="*/ 4094 w 453001"/>
              <a:gd name="connsiteY10" fmla="*/ 42795 h 416965"/>
              <a:gd name="connsiteX11" fmla="*/ 120727 w 453001"/>
              <a:gd name="connsiteY11" fmla="*/ 75452 h 416965"/>
              <a:gd name="connsiteX12" fmla="*/ 246690 w 453001"/>
              <a:gd name="connsiteY12" fmla="*/ 89448 h 416965"/>
              <a:gd name="connsiteX13" fmla="*/ 386649 w 453001"/>
              <a:gd name="connsiteY13" fmla="*/ 808 h 4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3001" h="416965">
                <a:moveTo>
                  <a:pt x="386649" y="808"/>
                </a:moveTo>
                <a:cubicBezTo>
                  <a:pt x="420861" y="10916"/>
                  <a:pt x="445744" y="98001"/>
                  <a:pt x="451964" y="150097"/>
                </a:cubicBezTo>
                <a:cubicBezTo>
                  <a:pt x="458184" y="202193"/>
                  <a:pt x="434858" y="272173"/>
                  <a:pt x="423972" y="313383"/>
                </a:cubicBezTo>
                <a:cubicBezTo>
                  <a:pt x="413086" y="354593"/>
                  <a:pt x="416973" y="388028"/>
                  <a:pt x="386649" y="397359"/>
                </a:cubicBezTo>
                <a:cubicBezTo>
                  <a:pt x="356325" y="406690"/>
                  <a:pt x="277015" y="374810"/>
                  <a:pt x="242025" y="369367"/>
                </a:cubicBezTo>
                <a:cubicBezTo>
                  <a:pt x="207035" y="363924"/>
                  <a:pt x="216365" y="356926"/>
                  <a:pt x="176710" y="364701"/>
                </a:cubicBezTo>
                <a:cubicBezTo>
                  <a:pt x="137055" y="372476"/>
                  <a:pt x="24310" y="424573"/>
                  <a:pt x="4094" y="416020"/>
                </a:cubicBezTo>
                <a:cubicBezTo>
                  <a:pt x="-16122" y="407467"/>
                  <a:pt x="44527" y="353038"/>
                  <a:pt x="55413" y="313383"/>
                </a:cubicBezTo>
                <a:cubicBezTo>
                  <a:pt x="66299" y="273728"/>
                  <a:pt x="70186" y="214634"/>
                  <a:pt x="69408" y="178089"/>
                </a:cubicBezTo>
                <a:cubicBezTo>
                  <a:pt x="68630" y="141544"/>
                  <a:pt x="61633" y="116663"/>
                  <a:pt x="50747" y="94114"/>
                </a:cubicBezTo>
                <a:cubicBezTo>
                  <a:pt x="39861" y="71565"/>
                  <a:pt x="-7569" y="45905"/>
                  <a:pt x="4094" y="42795"/>
                </a:cubicBezTo>
                <a:cubicBezTo>
                  <a:pt x="15757" y="39685"/>
                  <a:pt x="80294" y="67677"/>
                  <a:pt x="120727" y="75452"/>
                </a:cubicBezTo>
                <a:cubicBezTo>
                  <a:pt x="161160" y="83227"/>
                  <a:pt x="202370" y="100334"/>
                  <a:pt x="246690" y="89448"/>
                </a:cubicBezTo>
                <a:cubicBezTo>
                  <a:pt x="291010" y="78562"/>
                  <a:pt x="352437" y="-9300"/>
                  <a:pt x="386649" y="808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vak 7">
            <a:extLst>
              <a:ext uri="{FF2B5EF4-FFF2-40B4-BE49-F238E27FC236}">
                <a16:creationId xmlns:a16="http://schemas.microsoft.com/office/drawing/2014/main" id="{76495030-BD6D-FE49-CE72-CE67804271C3}"/>
              </a:ext>
            </a:extLst>
          </p:cNvPr>
          <p:cNvSpPr txBox="1"/>
          <p:nvPr/>
        </p:nvSpPr>
        <p:spPr>
          <a:xfrm>
            <a:off x="5868460" y="204270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loftWith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  <a:r>
              <a:rPr lang="en-US" sz="1100" dirty="0" err="1">
                <a:latin typeface="Consolas" panose="020B0609020204030204" pitchFamily="49" charset="0"/>
              </a:rPr>
              <a:t>a,b</a:t>
            </a:r>
            <a:r>
              <a:rPr lang="en-US" sz="1100" dirty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kstvak 11">
            <a:extLst>
              <a:ext uri="{FF2B5EF4-FFF2-40B4-BE49-F238E27FC236}">
                <a16:creationId xmlns:a16="http://schemas.microsoft.com/office/drawing/2014/main" id="{A42FAAD0-D1B5-4AB6-FC3E-17DEC4301B1F}"/>
              </a:ext>
            </a:extLst>
          </p:cNvPr>
          <p:cNvSpPr txBox="1"/>
          <p:nvPr/>
        </p:nvSpPr>
        <p:spPr>
          <a:xfrm>
            <a:off x="6410460" y="13515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kstvak 11">
            <a:extLst>
              <a:ext uri="{FF2B5EF4-FFF2-40B4-BE49-F238E27FC236}">
                <a16:creationId xmlns:a16="http://schemas.microsoft.com/office/drawing/2014/main" id="{D3DCDD75-4585-68EA-6F3F-F7442D8005CF}"/>
              </a:ext>
            </a:extLst>
          </p:cNvPr>
          <p:cNvSpPr txBox="1"/>
          <p:nvPr/>
        </p:nvSpPr>
        <p:spPr>
          <a:xfrm>
            <a:off x="6636568" y="12943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661ABEC-8B9E-7542-4C2B-08EE49A14AE1}"/>
              </a:ext>
            </a:extLst>
          </p:cNvPr>
          <p:cNvSpPr/>
          <p:nvPr/>
        </p:nvSpPr>
        <p:spPr>
          <a:xfrm>
            <a:off x="3536910" y="1523773"/>
            <a:ext cx="396551" cy="354564"/>
          </a:xfrm>
          <a:custGeom>
            <a:avLst/>
            <a:gdLst>
              <a:gd name="connsiteX0" fmla="*/ 0 w 396551"/>
              <a:gd name="connsiteY0" fmla="*/ 275254 h 354564"/>
              <a:gd name="connsiteX1" fmla="*/ 9331 w 396551"/>
              <a:gd name="connsiteY1" fmla="*/ 0 h 354564"/>
              <a:gd name="connsiteX2" fmla="*/ 111968 w 396551"/>
              <a:gd name="connsiteY2" fmla="*/ 60649 h 354564"/>
              <a:gd name="connsiteX3" fmla="*/ 303245 w 396551"/>
              <a:gd name="connsiteY3" fmla="*/ 51319 h 354564"/>
              <a:gd name="connsiteX4" fmla="*/ 396551 w 396551"/>
              <a:gd name="connsiteY4" fmla="*/ 0 h 354564"/>
              <a:gd name="connsiteX5" fmla="*/ 382555 w 396551"/>
              <a:gd name="connsiteY5" fmla="*/ 284584 h 354564"/>
              <a:gd name="connsiteX6" fmla="*/ 321906 w 396551"/>
              <a:gd name="connsiteY6" fmla="*/ 354564 h 354564"/>
              <a:gd name="connsiteX7" fmla="*/ 186612 w 396551"/>
              <a:gd name="connsiteY7" fmla="*/ 349898 h 354564"/>
              <a:gd name="connsiteX8" fmla="*/ 97972 w 396551"/>
              <a:gd name="connsiteY8" fmla="*/ 340568 h 354564"/>
              <a:gd name="connsiteX9" fmla="*/ 0 w 396551"/>
              <a:gd name="connsiteY9" fmla="*/ 27525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551" h="354564">
                <a:moveTo>
                  <a:pt x="0" y="275254"/>
                </a:moveTo>
                <a:lnTo>
                  <a:pt x="9331" y="0"/>
                </a:lnTo>
                <a:lnTo>
                  <a:pt x="111968" y="60649"/>
                </a:lnTo>
                <a:lnTo>
                  <a:pt x="303245" y="51319"/>
                </a:lnTo>
                <a:lnTo>
                  <a:pt x="396551" y="0"/>
                </a:lnTo>
                <a:lnTo>
                  <a:pt x="382555" y="284584"/>
                </a:lnTo>
                <a:lnTo>
                  <a:pt x="321906" y="354564"/>
                </a:lnTo>
                <a:lnTo>
                  <a:pt x="186612" y="349898"/>
                </a:lnTo>
                <a:lnTo>
                  <a:pt x="97972" y="340568"/>
                </a:lnTo>
                <a:lnTo>
                  <a:pt x="0" y="275254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D7CA5E3-B1C9-57D4-5E7A-3A79A660CA0A}"/>
              </a:ext>
            </a:extLst>
          </p:cNvPr>
          <p:cNvSpPr/>
          <p:nvPr/>
        </p:nvSpPr>
        <p:spPr>
          <a:xfrm>
            <a:off x="4950201" y="1409809"/>
            <a:ext cx="382555" cy="513184"/>
          </a:xfrm>
          <a:custGeom>
            <a:avLst/>
            <a:gdLst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49898 w 382555"/>
              <a:gd name="connsiteY18" fmla="*/ 83976 h 513184"/>
              <a:gd name="connsiteX19" fmla="*/ 382555 w 382555"/>
              <a:gd name="connsiteY19" fmla="*/ 191278 h 513184"/>
              <a:gd name="connsiteX20" fmla="*/ 326572 w 382555"/>
              <a:gd name="connsiteY20" fmla="*/ 228600 h 513184"/>
              <a:gd name="connsiteX21" fmla="*/ 275253 w 382555"/>
              <a:gd name="connsiteY21" fmla="*/ 256592 h 513184"/>
              <a:gd name="connsiteX22" fmla="*/ 261257 w 382555"/>
              <a:gd name="connsiteY22" fmla="*/ 345233 h 513184"/>
              <a:gd name="connsiteX23" fmla="*/ 251927 w 382555"/>
              <a:gd name="connsiteY23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82555 w 382555"/>
              <a:gd name="connsiteY18" fmla="*/ 191278 h 513184"/>
              <a:gd name="connsiteX19" fmla="*/ 326572 w 382555"/>
              <a:gd name="connsiteY19" fmla="*/ 228600 h 513184"/>
              <a:gd name="connsiteX20" fmla="*/ 275253 w 382555"/>
              <a:gd name="connsiteY20" fmla="*/ 256592 h 513184"/>
              <a:gd name="connsiteX21" fmla="*/ 261257 w 382555"/>
              <a:gd name="connsiteY21" fmla="*/ 345233 h 513184"/>
              <a:gd name="connsiteX22" fmla="*/ 251927 w 382555"/>
              <a:gd name="connsiteY22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82555 w 382555"/>
              <a:gd name="connsiteY17" fmla="*/ 191278 h 513184"/>
              <a:gd name="connsiteX18" fmla="*/ 326572 w 382555"/>
              <a:gd name="connsiteY18" fmla="*/ 228600 h 513184"/>
              <a:gd name="connsiteX19" fmla="*/ 275253 w 382555"/>
              <a:gd name="connsiteY19" fmla="*/ 256592 h 513184"/>
              <a:gd name="connsiteX20" fmla="*/ 261257 w 382555"/>
              <a:gd name="connsiteY20" fmla="*/ 345233 h 513184"/>
              <a:gd name="connsiteX21" fmla="*/ 251927 w 382555"/>
              <a:gd name="connsiteY21" fmla="*/ 466531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555" h="513184">
                <a:moveTo>
                  <a:pt x="251927" y="466531"/>
                </a:moveTo>
                <a:lnTo>
                  <a:pt x="219269" y="513184"/>
                </a:lnTo>
                <a:lnTo>
                  <a:pt x="219269" y="513184"/>
                </a:lnTo>
                <a:lnTo>
                  <a:pt x="158621" y="508518"/>
                </a:lnTo>
                <a:lnTo>
                  <a:pt x="111967" y="475861"/>
                </a:lnTo>
                <a:lnTo>
                  <a:pt x="111967" y="256592"/>
                </a:lnTo>
                <a:lnTo>
                  <a:pt x="69980" y="242596"/>
                </a:lnTo>
                <a:lnTo>
                  <a:pt x="13996" y="214604"/>
                </a:lnTo>
                <a:lnTo>
                  <a:pt x="0" y="195943"/>
                </a:lnTo>
                <a:lnTo>
                  <a:pt x="4665" y="83976"/>
                </a:lnTo>
                <a:lnTo>
                  <a:pt x="23327" y="23327"/>
                </a:lnTo>
                <a:lnTo>
                  <a:pt x="93306" y="4665"/>
                </a:lnTo>
                <a:lnTo>
                  <a:pt x="139959" y="0"/>
                </a:lnTo>
                <a:lnTo>
                  <a:pt x="181947" y="0"/>
                </a:lnTo>
                <a:lnTo>
                  <a:pt x="256592" y="4665"/>
                </a:lnTo>
                <a:lnTo>
                  <a:pt x="349898" y="27992"/>
                </a:lnTo>
                <a:lnTo>
                  <a:pt x="377890" y="69980"/>
                </a:lnTo>
                <a:lnTo>
                  <a:pt x="382555" y="191278"/>
                </a:lnTo>
                <a:lnTo>
                  <a:pt x="326572" y="228600"/>
                </a:lnTo>
                <a:lnTo>
                  <a:pt x="275253" y="256592"/>
                </a:lnTo>
                <a:lnTo>
                  <a:pt x="261257" y="345233"/>
                </a:lnTo>
                <a:lnTo>
                  <a:pt x="251927" y="466531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B2B3E596-26D1-6B75-9047-3FF09B4BF346}"/>
              </a:ext>
            </a:extLst>
          </p:cNvPr>
          <p:cNvSpPr/>
          <p:nvPr/>
        </p:nvSpPr>
        <p:spPr>
          <a:xfrm>
            <a:off x="757877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C3BCE9-E466-54DF-BCD9-60A95155A680}"/>
              </a:ext>
            </a:extLst>
          </p:cNvPr>
          <p:cNvSpPr/>
          <p:nvPr/>
        </p:nvSpPr>
        <p:spPr>
          <a:xfrm rot="16200000">
            <a:off x="7570269" y="169400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5F114BB-9B0E-455D-A2A8-935327B4300D}"/>
              </a:ext>
            </a:extLst>
          </p:cNvPr>
          <p:cNvSpPr/>
          <p:nvPr/>
        </p:nvSpPr>
        <p:spPr>
          <a:xfrm>
            <a:off x="7740837" y="1535996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F665AA-9EEB-2417-1D88-B9BFD68A5391}"/>
              </a:ext>
            </a:extLst>
          </p:cNvPr>
          <p:cNvSpPr/>
          <p:nvPr/>
        </p:nvSpPr>
        <p:spPr>
          <a:xfrm rot="16200000">
            <a:off x="7983873" y="1486248"/>
            <a:ext cx="353682" cy="124634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B83B8CE-2ECF-CD78-C555-BC2FC775B9C1}"/>
              </a:ext>
            </a:extLst>
          </p:cNvPr>
          <p:cNvSpPr/>
          <p:nvPr/>
        </p:nvSpPr>
        <p:spPr>
          <a:xfrm>
            <a:off x="7742046" y="1370235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916F805-B4C9-B8EE-E6DB-58EEA7176D7A}"/>
              </a:ext>
            </a:extLst>
          </p:cNvPr>
          <p:cNvSpPr/>
          <p:nvPr/>
        </p:nvSpPr>
        <p:spPr>
          <a:xfrm>
            <a:off x="7750772" y="1718717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8D7ABA9-DAC9-25CA-0FA7-351542775AF5}"/>
              </a:ext>
            </a:extLst>
          </p:cNvPr>
          <p:cNvSpPr/>
          <p:nvPr/>
        </p:nvSpPr>
        <p:spPr>
          <a:xfrm>
            <a:off x="7749665" y="1367732"/>
            <a:ext cx="477413" cy="570774"/>
          </a:xfrm>
          <a:custGeom>
            <a:avLst/>
            <a:gdLst>
              <a:gd name="connsiteX0" fmla="*/ 5168 w 477413"/>
              <a:gd name="connsiteY0" fmla="*/ 564817 h 570774"/>
              <a:gd name="connsiteX1" fmla="*/ 149792 w 477413"/>
              <a:gd name="connsiteY1" fmla="*/ 564817 h 570774"/>
              <a:gd name="connsiteX2" fmla="*/ 252429 w 477413"/>
              <a:gd name="connsiteY2" fmla="*/ 532160 h 570774"/>
              <a:gd name="connsiteX3" fmla="*/ 313078 w 477413"/>
              <a:gd name="connsiteY3" fmla="*/ 448184 h 570774"/>
              <a:gd name="connsiteX4" fmla="*/ 387723 w 477413"/>
              <a:gd name="connsiteY4" fmla="*/ 373539 h 570774"/>
              <a:gd name="connsiteX5" fmla="*/ 443707 w 477413"/>
              <a:gd name="connsiteY5" fmla="*/ 354878 h 570774"/>
              <a:gd name="connsiteX6" fmla="*/ 467033 w 477413"/>
              <a:gd name="connsiteY6" fmla="*/ 242911 h 570774"/>
              <a:gd name="connsiteX7" fmla="*/ 476364 w 477413"/>
              <a:gd name="connsiteY7" fmla="*/ 130943 h 570774"/>
              <a:gd name="connsiteX8" fmla="*/ 443707 w 477413"/>
              <a:gd name="connsiteY8" fmla="*/ 37637 h 570774"/>
              <a:gd name="connsiteX9" fmla="*/ 387723 w 477413"/>
              <a:gd name="connsiteY9" fmla="*/ 315 h 570774"/>
              <a:gd name="connsiteX10" fmla="*/ 341070 w 477413"/>
              <a:gd name="connsiteY10" fmla="*/ 23641 h 570774"/>
              <a:gd name="connsiteX11" fmla="*/ 289752 w 477413"/>
              <a:gd name="connsiteY11" fmla="*/ 88955 h 570774"/>
              <a:gd name="connsiteX12" fmla="*/ 266425 w 477413"/>
              <a:gd name="connsiteY12" fmla="*/ 140274 h 570774"/>
              <a:gd name="connsiteX13" fmla="*/ 205776 w 477413"/>
              <a:gd name="connsiteY13" fmla="*/ 177596 h 570774"/>
              <a:gd name="connsiteX14" fmla="*/ 131131 w 477413"/>
              <a:gd name="connsiteY14" fmla="*/ 210253 h 570774"/>
              <a:gd name="connsiteX15" fmla="*/ 61152 w 477413"/>
              <a:gd name="connsiteY15" fmla="*/ 219584 h 570774"/>
              <a:gd name="connsiteX16" fmla="*/ 14499 w 477413"/>
              <a:gd name="connsiteY16" fmla="*/ 219584 h 570774"/>
              <a:gd name="connsiteX17" fmla="*/ 51821 w 477413"/>
              <a:gd name="connsiteY17" fmla="*/ 298894 h 570774"/>
              <a:gd name="connsiteX18" fmla="*/ 51821 w 477413"/>
              <a:gd name="connsiteY18" fmla="*/ 387535 h 570774"/>
              <a:gd name="connsiteX19" fmla="*/ 51821 w 477413"/>
              <a:gd name="connsiteY19" fmla="*/ 443519 h 570774"/>
              <a:gd name="connsiteX20" fmla="*/ 33160 w 477413"/>
              <a:gd name="connsiteY20" fmla="*/ 504168 h 570774"/>
              <a:gd name="connsiteX21" fmla="*/ 5168 w 477413"/>
              <a:gd name="connsiteY21" fmla="*/ 564817 h 5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413" h="570774">
                <a:moveTo>
                  <a:pt x="5168" y="564817"/>
                </a:moveTo>
                <a:cubicBezTo>
                  <a:pt x="24607" y="574925"/>
                  <a:pt x="108582" y="570260"/>
                  <a:pt x="149792" y="564817"/>
                </a:cubicBezTo>
                <a:cubicBezTo>
                  <a:pt x="191002" y="559374"/>
                  <a:pt x="225215" y="551599"/>
                  <a:pt x="252429" y="532160"/>
                </a:cubicBezTo>
                <a:cubicBezTo>
                  <a:pt x="279643" y="512721"/>
                  <a:pt x="290529" y="474621"/>
                  <a:pt x="313078" y="448184"/>
                </a:cubicBezTo>
                <a:cubicBezTo>
                  <a:pt x="335627" y="421747"/>
                  <a:pt x="365952" y="389090"/>
                  <a:pt x="387723" y="373539"/>
                </a:cubicBezTo>
                <a:cubicBezTo>
                  <a:pt x="409494" y="357988"/>
                  <a:pt x="430489" y="376649"/>
                  <a:pt x="443707" y="354878"/>
                </a:cubicBezTo>
                <a:cubicBezTo>
                  <a:pt x="456925" y="333107"/>
                  <a:pt x="461590" y="280233"/>
                  <a:pt x="467033" y="242911"/>
                </a:cubicBezTo>
                <a:cubicBezTo>
                  <a:pt x="472476" y="205589"/>
                  <a:pt x="480252" y="165155"/>
                  <a:pt x="476364" y="130943"/>
                </a:cubicBezTo>
                <a:cubicBezTo>
                  <a:pt x="472476" y="96731"/>
                  <a:pt x="458480" y="59408"/>
                  <a:pt x="443707" y="37637"/>
                </a:cubicBezTo>
                <a:cubicBezTo>
                  <a:pt x="428934" y="15866"/>
                  <a:pt x="404829" y="2648"/>
                  <a:pt x="387723" y="315"/>
                </a:cubicBezTo>
                <a:cubicBezTo>
                  <a:pt x="370617" y="-2018"/>
                  <a:pt x="357398" y="8868"/>
                  <a:pt x="341070" y="23641"/>
                </a:cubicBezTo>
                <a:cubicBezTo>
                  <a:pt x="324742" y="38414"/>
                  <a:pt x="302193" y="69516"/>
                  <a:pt x="289752" y="88955"/>
                </a:cubicBezTo>
                <a:cubicBezTo>
                  <a:pt x="277311" y="108394"/>
                  <a:pt x="280421" y="125500"/>
                  <a:pt x="266425" y="140274"/>
                </a:cubicBezTo>
                <a:cubicBezTo>
                  <a:pt x="252429" y="155047"/>
                  <a:pt x="228325" y="165933"/>
                  <a:pt x="205776" y="177596"/>
                </a:cubicBezTo>
                <a:cubicBezTo>
                  <a:pt x="183227" y="189259"/>
                  <a:pt x="155235" y="203255"/>
                  <a:pt x="131131" y="210253"/>
                </a:cubicBezTo>
                <a:cubicBezTo>
                  <a:pt x="107027" y="217251"/>
                  <a:pt x="80591" y="218029"/>
                  <a:pt x="61152" y="219584"/>
                </a:cubicBezTo>
                <a:cubicBezTo>
                  <a:pt x="41713" y="221139"/>
                  <a:pt x="16054" y="206366"/>
                  <a:pt x="14499" y="219584"/>
                </a:cubicBezTo>
                <a:cubicBezTo>
                  <a:pt x="12944" y="232802"/>
                  <a:pt x="45601" y="270902"/>
                  <a:pt x="51821" y="298894"/>
                </a:cubicBezTo>
                <a:cubicBezTo>
                  <a:pt x="58041" y="326886"/>
                  <a:pt x="51821" y="387535"/>
                  <a:pt x="51821" y="387535"/>
                </a:cubicBezTo>
                <a:cubicBezTo>
                  <a:pt x="51821" y="411639"/>
                  <a:pt x="54931" y="424080"/>
                  <a:pt x="51821" y="443519"/>
                </a:cubicBezTo>
                <a:cubicBezTo>
                  <a:pt x="48711" y="462958"/>
                  <a:pt x="39380" y="487840"/>
                  <a:pt x="33160" y="504168"/>
                </a:cubicBezTo>
                <a:cubicBezTo>
                  <a:pt x="26940" y="520496"/>
                  <a:pt x="-14271" y="554709"/>
                  <a:pt x="5168" y="564817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kstvak 7">
            <a:extLst>
              <a:ext uri="{FF2B5EF4-FFF2-40B4-BE49-F238E27FC236}">
                <a16:creationId xmlns:a16="http://schemas.microsoft.com/office/drawing/2014/main" id="{B849DAC8-A429-1D4E-F35D-727047F6A7D0}"/>
              </a:ext>
            </a:extLst>
          </p:cNvPr>
          <p:cNvSpPr txBox="1"/>
          <p:nvPr/>
        </p:nvSpPr>
        <p:spPr>
          <a:xfrm>
            <a:off x="7390818" y="20326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sweepSketch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8" name="Rechthoek: afgeronde hoeken 1">
            <a:extLst>
              <a:ext uri="{FF2B5EF4-FFF2-40B4-BE49-F238E27FC236}">
                <a16:creationId xmlns:a16="http://schemas.microsoft.com/office/drawing/2014/main" id="{9ACA5CBC-CDE9-EFB6-48BB-C6BF61BDAC06}"/>
              </a:ext>
            </a:extLst>
          </p:cNvPr>
          <p:cNvSpPr/>
          <p:nvPr/>
        </p:nvSpPr>
        <p:spPr>
          <a:xfrm>
            <a:off x="9036572" y="1310190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kstvak 7">
            <a:extLst>
              <a:ext uri="{FF2B5EF4-FFF2-40B4-BE49-F238E27FC236}">
                <a16:creationId xmlns:a16="http://schemas.microsoft.com/office/drawing/2014/main" id="{11829A83-070A-28D1-41FC-A3DF40C20E4E}"/>
              </a:ext>
            </a:extLst>
          </p:cNvPr>
          <p:cNvSpPr txBox="1"/>
          <p:nvPr/>
        </p:nvSpPr>
        <p:spPr>
          <a:xfrm>
            <a:off x="8848613" y="20301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makeSolid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FF43F-3D22-46A2-3B87-B40371A78DA6}"/>
              </a:ext>
            </a:extLst>
          </p:cNvPr>
          <p:cNvGrpSpPr/>
          <p:nvPr/>
        </p:nvGrpSpPr>
        <p:grpSpPr>
          <a:xfrm>
            <a:off x="9143772" y="1547454"/>
            <a:ext cx="534634" cy="316990"/>
            <a:chOff x="9089893" y="1556249"/>
            <a:chExt cx="613365" cy="364387"/>
          </a:xfrm>
        </p:grpSpPr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AE09AFE0-BAC9-9769-3ABB-91C50E5F1F5B}"/>
                </a:ext>
              </a:extLst>
            </p:cNvPr>
            <p:cNvSpPr/>
            <p:nvPr/>
          </p:nvSpPr>
          <p:spPr>
            <a:xfrm rot="20200824">
              <a:off x="9322937" y="1627564"/>
              <a:ext cx="380321" cy="265531"/>
            </a:xfrm>
            <a:prstGeom prst="trapezoid">
              <a:avLst>
                <a:gd name="adj" fmla="val 43582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77797FDE-77CC-F6EE-69B7-19643DD30605}"/>
                </a:ext>
              </a:extLst>
            </p:cNvPr>
            <p:cNvSpPr/>
            <p:nvPr/>
          </p:nvSpPr>
          <p:spPr>
            <a:xfrm rot="958402">
              <a:off x="9089893" y="1655105"/>
              <a:ext cx="303245" cy="265531"/>
            </a:xfrm>
            <a:prstGeom prst="trapezoid">
              <a:avLst/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D3404ADF-EFD3-D98A-7D44-2B75D564492A}"/>
                </a:ext>
              </a:extLst>
            </p:cNvPr>
            <p:cNvSpPr/>
            <p:nvPr/>
          </p:nvSpPr>
          <p:spPr>
            <a:xfrm rot="953901">
              <a:off x="9225367" y="1556249"/>
              <a:ext cx="249899" cy="78311"/>
            </a:xfrm>
            <a:prstGeom prst="parallelogram">
              <a:avLst>
                <a:gd name="adj" fmla="val 118841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227</Words>
  <Application>Microsoft Office PowerPoint</Application>
  <PresentationFormat>Breedbeeld</PresentationFormat>
  <Paragraphs>95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12</cp:revision>
  <dcterms:created xsi:type="dcterms:W3CDTF">2022-06-14T20:26:01Z</dcterms:created>
  <dcterms:modified xsi:type="dcterms:W3CDTF">2022-06-19T17:20:14Z</dcterms:modified>
</cp:coreProperties>
</file>