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6DD"/>
    <a:srgbClr val="F5D812"/>
    <a:srgbClr val="5F8FA3"/>
    <a:srgbClr val="30576A"/>
    <a:srgbClr val="FF9900"/>
    <a:srgbClr val="ED7D31"/>
    <a:srgbClr val="A4A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9009C1-B03F-49D1-A94D-5E52E30A2B73}" v="48" dt="2022-06-15T22:39:49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76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ond Deleu" userId="068f976be0c9fe56" providerId="LiveId" clId="{529009C1-B03F-49D1-A94D-5E52E30A2B73}"/>
    <pc:docChg chg="undo custSel addSld modSld">
      <pc:chgData name="Raymond Deleu" userId="068f976be0c9fe56" providerId="LiveId" clId="{529009C1-B03F-49D1-A94D-5E52E30A2B73}" dt="2022-06-15T22:48:24.291" v="943" actId="20577"/>
      <pc:docMkLst>
        <pc:docMk/>
      </pc:docMkLst>
      <pc:sldChg chg="addSp delSp modSp mod">
        <pc:chgData name="Raymond Deleu" userId="068f976be0c9fe56" providerId="LiveId" clId="{529009C1-B03F-49D1-A94D-5E52E30A2B73}" dt="2022-06-14T22:03:18.959" v="354" actId="20577"/>
        <pc:sldMkLst>
          <pc:docMk/>
          <pc:sldMk cId="127676417" sldId="256"/>
        </pc:sldMkLst>
        <pc:spChg chg="add mod">
          <ac:chgData name="Raymond Deleu" userId="068f976be0c9fe56" providerId="LiveId" clId="{529009C1-B03F-49D1-A94D-5E52E30A2B73}" dt="2022-06-14T21:20:28.891" v="250" actId="164"/>
          <ac:spMkLst>
            <pc:docMk/>
            <pc:sldMk cId="127676417" sldId="256"/>
            <ac:spMk id="10" creationId="{ADF879F5-F111-B0AB-700B-5AC7048564D9}"/>
          </ac:spMkLst>
        </pc:spChg>
        <pc:spChg chg="add del mod">
          <ac:chgData name="Raymond Deleu" userId="068f976be0c9fe56" providerId="LiveId" clId="{529009C1-B03F-49D1-A94D-5E52E30A2B73}" dt="2022-06-14T21:25:56.246" v="291" actId="478"/>
          <ac:spMkLst>
            <pc:docMk/>
            <pc:sldMk cId="127676417" sldId="256"/>
            <ac:spMk id="14" creationId="{01492E9B-243A-7B49-B23B-30136705DEA9}"/>
          </ac:spMkLst>
        </pc:spChg>
        <pc:spChg chg="add mod">
          <ac:chgData name="Raymond Deleu" userId="068f976be0c9fe56" providerId="LiveId" clId="{529009C1-B03F-49D1-A94D-5E52E30A2B73}" dt="2022-06-14T21:27:26.332" v="301" actId="108"/>
          <ac:spMkLst>
            <pc:docMk/>
            <pc:sldMk cId="127676417" sldId="256"/>
            <ac:spMk id="16" creationId="{E2812D39-8E4E-F849-70F7-C1FE6441F55F}"/>
          </ac:spMkLst>
        </pc:spChg>
        <pc:spChg chg="add del">
          <ac:chgData name="Raymond Deleu" userId="068f976be0c9fe56" providerId="LiveId" clId="{529009C1-B03F-49D1-A94D-5E52E30A2B73}" dt="2022-06-14T20:53:42.820" v="1" actId="478"/>
          <ac:spMkLst>
            <pc:docMk/>
            <pc:sldMk cId="127676417" sldId="256"/>
            <ac:spMk id="17" creationId="{69B6D51C-BF4E-708B-151E-2411E1037B87}"/>
          </ac:spMkLst>
        </pc:spChg>
        <pc:spChg chg="add mod">
          <ac:chgData name="Raymond Deleu" userId="068f976be0c9fe56" providerId="LiveId" clId="{529009C1-B03F-49D1-A94D-5E52E30A2B73}" dt="2022-06-14T21:21:28.995" v="256" actId="1076"/>
          <ac:spMkLst>
            <pc:docMk/>
            <pc:sldMk cId="127676417" sldId="256"/>
            <ac:spMk id="22" creationId="{2BDF4616-4A7A-A319-8AAC-82403E25FA3B}"/>
          </ac:spMkLst>
        </pc:spChg>
        <pc:spChg chg="add mod">
          <ac:chgData name="Raymond Deleu" userId="068f976be0c9fe56" providerId="LiveId" clId="{529009C1-B03F-49D1-A94D-5E52E30A2B73}" dt="2022-06-14T21:21:51.933" v="259" actId="1076"/>
          <ac:spMkLst>
            <pc:docMk/>
            <pc:sldMk cId="127676417" sldId="256"/>
            <ac:spMk id="23" creationId="{FDABC0EE-7FB5-1F36-D803-2C875D0FA845}"/>
          </ac:spMkLst>
        </pc:spChg>
        <pc:spChg chg="add mod">
          <ac:chgData name="Raymond Deleu" userId="068f976be0c9fe56" providerId="LiveId" clId="{529009C1-B03F-49D1-A94D-5E52E30A2B73}" dt="2022-06-14T21:22:44.859" v="267" actId="1076"/>
          <ac:spMkLst>
            <pc:docMk/>
            <pc:sldMk cId="127676417" sldId="256"/>
            <ac:spMk id="24" creationId="{A836C81B-C14E-EEC8-8AFB-6B6956909C95}"/>
          </ac:spMkLst>
        </pc:spChg>
        <pc:spChg chg="add mod">
          <ac:chgData name="Raymond Deleu" userId="068f976be0c9fe56" providerId="LiveId" clId="{529009C1-B03F-49D1-A94D-5E52E30A2B73}" dt="2022-06-14T21:22:54.085" v="268" actId="1076"/>
          <ac:spMkLst>
            <pc:docMk/>
            <pc:sldMk cId="127676417" sldId="256"/>
            <ac:spMk id="25" creationId="{8FE175A5-C152-B922-2841-18243D1D28B3}"/>
          </ac:spMkLst>
        </pc:spChg>
        <pc:spChg chg="add mod">
          <ac:chgData name="Raymond Deleu" userId="068f976be0c9fe56" providerId="LiveId" clId="{529009C1-B03F-49D1-A94D-5E52E30A2B73}" dt="2022-06-14T21:22:03.287" v="261" actId="1076"/>
          <ac:spMkLst>
            <pc:docMk/>
            <pc:sldMk cId="127676417" sldId="256"/>
            <ac:spMk id="26" creationId="{007CEC2B-449E-81F6-CE48-F4E17404C6D1}"/>
          </ac:spMkLst>
        </pc:spChg>
        <pc:spChg chg="add mod">
          <ac:chgData name="Raymond Deleu" userId="068f976be0c9fe56" providerId="LiveId" clId="{529009C1-B03F-49D1-A94D-5E52E30A2B73}" dt="2022-06-14T21:23:08.960" v="270" actId="1076"/>
          <ac:spMkLst>
            <pc:docMk/>
            <pc:sldMk cId="127676417" sldId="256"/>
            <ac:spMk id="27" creationId="{410B2717-2B15-549D-AE05-252C70DF9657}"/>
          </ac:spMkLst>
        </pc:spChg>
        <pc:spChg chg="add mod">
          <ac:chgData name="Raymond Deleu" userId="068f976be0c9fe56" providerId="LiveId" clId="{529009C1-B03F-49D1-A94D-5E52E30A2B73}" dt="2022-06-14T21:23:23.106" v="274" actId="1076"/>
          <ac:spMkLst>
            <pc:docMk/>
            <pc:sldMk cId="127676417" sldId="256"/>
            <ac:spMk id="28" creationId="{B1EE70EC-EFD7-1CAF-FFA6-B9B49C4E5602}"/>
          </ac:spMkLst>
        </pc:spChg>
        <pc:spChg chg="add mod">
          <ac:chgData name="Raymond Deleu" userId="068f976be0c9fe56" providerId="LiveId" clId="{529009C1-B03F-49D1-A94D-5E52E30A2B73}" dt="2022-06-14T21:21:46.772" v="258" actId="1076"/>
          <ac:spMkLst>
            <pc:docMk/>
            <pc:sldMk cId="127676417" sldId="256"/>
            <ac:spMk id="29" creationId="{07E50AA2-4991-E31E-60A4-56A83C4A759A}"/>
          </ac:spMkLst>
        </pc:spChg>
        <pc:spChg chg="add mod">
          <ac:chgData name="Raymond Deleu" userId="068f976be0c9fe56" providerId="LiveId" clId="{529009C1-B03F-49D1-A94D-5E52E30A2B73}" dt="2022-06-14T21:21:57.334" v="260" actId="1076"/>
          <ac:spMkLst>
            <pc:docMk/>
            <pc:sldMk cId="127676417" sldId="256"/>
            <ac:spMk id="30" creationId="{21AABDD3-08E5-A5A8-954D-5FE5521BE487}"/>
          </ac:spMkLst>
        </pc:spChg>
        <pc:spChg chg="add mod">
          <ac:chgData name="Raymond Deleu" userId="068f976be0c9fe56" providerId="LiveId" clId="{529009C1-B03F-49D1-A94D-5E52E30A2B73}" dt="2022-06-14T21:23:03.855" v="269" actId="1076"/>
          <ac:spMkLst>
            <pc:docMk/>
            <pc:sldMk cId="127676417" sldId="256"/>
            <ac:spMk id="31" creationId="{41E43641-3801-FB86-2A00-B7F80600605F}"/>
          </ac:spMkLst>
        </pc:spChg>
        <pc:spChg chg="add mod">
          <ac:chgData name="Raymond Deleu" userId="068f976be0c9fe56" providerId="LiveId" clId="{529009C1-B03F-49D1-A94D-5E52E30A2B73}" dt="2022-06-14T21:26:27.411" v="292" actId="1076"/>
          <ac:spMkLst>
            <pc:docMk/>
            <pc:sldMk cId="127676417" sldId="256"/>
            <ac:spMk id="32" creationId="{ECD9C1E1-1D29-3FD6-FE3E-7C1D291D3F56}"/>
          </ac:spMkLst>
        </pc:spChg>
        <pc:spChg chg="add mod">
          <ac:chgData name="Raymond Deleu" userId="068f976be0c9fe56" providerId="LiveId" clId="{529009C1-B03F-49D1-A94D-5E52E30A2B73}" dt="2022-06-14T21:22:38.603" v="266" actId="1076"/>
          <ac:spMkLst>
            <pc:docMk/>
            <pc:sldMk cId="127676417" sldId="256"/>
            <ac:spMk id="33" creationId="{C6DA0C47-9771-865A-2CAE-1AFD7130DF23}"/>
          </ac:spMkLst>
        </pc:spChg>
        <pc:spChg chg="add mod">
          <ac:chgData name="Raymond Deleu" userId="068f976be0c9fe56" providerId="LiveId" clId="{529009C1-B03F-49D1-A94D-5E52E30A2B73}" dt="2022-06-14T21:23:16.872" v="273" actId="1076"/>
          <ac:spMkLst>
            <pc:docMk/>
            <pc:sldMk cId="127676417" sldId="256"/>
            <ac:spMk id="34" creationId="{700486AC-23C4-193F-4C23-530FA8BF5F91}"/>
          </ac:spMkLst>
        </pc:spChg>
        <pc:spChg chg="add mod">
          <ac:chgData name="Raymond Deleu" userId="068f976be0c9fe56" providerId="LiveId" clId="{529009C1-B03F-49D1-A94D-5E52E30A2B73}" dt="2022-06-14T21:20:28.891" v="250" actId="164"/>
          <ac:spMkLst>
            <pc:docMk/>
            <pc:sldMk cId="127676417" sldId="256"/>
            <ac:spMk id="36" creationId="{40C5B789-94F2-4D4C-4AE2-17608E6D5257}"/>
          </ac:spMkLst>
        </pc:spChg>
        <pc:spChg chg="add mod">
          <ac:chgData name="Raymond Deleu" userId="068f976be0c9fe56" providerId="LiveId" clId="{529009C1-B03F-49D1-A94D-5E52E30A2B73}" dt="2022-06-14T21:22:07.454" v="262" actId="1076"/>
          <ac:spMkLst>
            <pc:docMk/>
            <pc:sldMk cId="127676417" sldId="256"/>
            <ac:spMk id="42" creationId="{3E28C46D-A3F6-7FFD-F27E-0A1C1001932A}"/>
          </ac:spMkLst>
        </pc:spChg>
        <pc:spChg chg="add mod">
          <ac:chgData name="Raymond Deleu" userId="068f976be0c9fe56" providerId="LiveId" clId="{529009C1-B03F-49D1-A94D-5E52E30A2B73}" dt="2022-06-14T22:03:18.959" v="354" actId="20577"/>
          <ac:spMkLst>
            <pc:docMk/>
            <pc:sldMk cId="127676417" sldId="256"/>
            <ac:spMk id="43" creationId="{48475E97-8D4B-22F1-2B30-853188155FDD}"/>
          </ac:spMkLst>
        </pc:spChg>
        <pc:spChg chg="add del mod">
          <ac:chgData name="Raymond Deleu" userId="068f976be0c9fe56" providerId="LiveId" clId="{529009C1-B03F-49D1-A94D-5E52E30A2B73}" dt="2022-06-14T21:25:54.333" v="290" actId="478"/>
          <ac:spMkLst>
            <pc:docMk/>
            <pc:sldMk cId="127676417" sldId="256"/>
            <ac:spMk id="43" creationId="{92883B88-1957-278A-FC99-0C68D1DA933A}"/>
          </ac:spMkLst>
        </pc:spChg>
        <pc:spChg chg="add del mod">
          <ac:chgData name="Raymond Deleu" userId="068f976be0c9fe56" providerId="LiveId" clId="{529009C1-B03F-49D1-A94D-5E52E30A2B73}" dt="2022-06-14T21:27:22.449" v="300" actId="478"/>
          <ac:spMkLst>
            <pc:docMk/>
            <pc:sldMk cId="127676417" sldId="256"/>
            <ac:spMk id="44" creationId="{0480A05E-5E50-14D4-4726-E8560DF159B4}"/>
          </ac:spMkLst>
        </pc:spChg>
        <pc:spChg chg="add mod">
          <ac:chgData name="Raymond Deleu" userId="068f976be0c9fe56" providerId="LiveId" clId="{529009C1-B03F-49D1-A94D-5E52E30A2B73}" dt="2022-06-14T22:02:34.194" v="349" actId="1076"/>
          <ac:spMkLst>
            <pc:docMk/>
            <pc:sldMk cId="127676417" sldId="256"/>
            <ac:spMk id="44" creationId="{D40C98B1-F20A-03EA-B5C5-B529E54DC286}"/>
          </ac:spMkLst>
        </pc:spChg>
        <pc:grpChg chg="add mod">
          <ac:chgData name="Raymond Deleu" userId="068f976be0c9fe56" providerId="LiveId" clId="{529009C1-B03F-49D1-A94D-5E52E30A2B73}" dt="2022-06-14T21:22:13.902" v="263" actId="1076"/>
          <ac:grpSpMkLst>
            <pc:docMk/>
            <pc:sldMk cId="127676417" sldId="256"/>
            <ac:grpSpMk id="12" creationId="{7E55726E-EEB8-6AC5-993A-E194127584F4}"/>
          </ac:grpSpMkLst>
        </pc:grpChg>
        <pc:picChg chg="add mod">
          <ac:chgData name="Raymond Deleu" userId="068f976be0c9fe56" providerId="LiveId" clId="{529009C1-B03F-49D1-A94D-5E52E30A2B73}" dt="2022-06-14T22:01:30.161" v="313" actId="1076"/>
          <ac:picMkLst>
            <pc:docMk/>
            <pc:sldMk cId="127676417" sldId="256"/>
            <ac:picMk id="4" creationId="{70F0675C-0A05-E6E7-D76A-E4FCE1A8C5A5}"/>
          </ac:picMkLst>
        </pc:picChg>
        <pc:picChg chg="mod">
          <ac:chgData name="Raymond Deleu" userId="068f976be0c9fe56" providerId="LiveId" clId="{529009C1-B03F-49D1-A94D-5E52E30A2B73}" dt="2022-06-14T21:21:28.995" v="256" actId="1076"/>
          <ac:picMkLst>
            <pc:docMk/>
            <pc:sldMk cId="127676417" sldId="256"/>
            <ac:picMk id="5" creationId="{04F34B04-6457-D7CF-6A6E-42216C3351A2}"/>
          </ac:picMkLst>
        </pc:picChg>
        <pc:picChg chg="mod modCrop">
          <ac:chgData name="Raymond Deleu" userId="068f976be0c9fe56" providerId="LiveId" clId="{529009C1-B03F-49D1-A94D-5E52E30A2B73}" dt="2022-06-14T21:21:51.933" v="259" actId="1076"/>
          <ac:picMkLst>
            <pc:docMk/>
            <pc:sldMk cId="127676417" sldId="256"/>
            <ac:picMk id="7" creationId="{0DD5090A-9528-481C-6787-0569DBC8399F}"/>
          </ac:picMkLst>
        </pc:picChg>
        <pc:picChg chg="mod">
          <ac:chgData name="Raymond Deleu" userId="068f976be0c9fe56" providerId="LiveId" clId="{529009C1-B03F-49D1-A94D-5E52E30A2B73}" dt="2022-06-14T21:22:03.287" v="261" actId="1076"/>
          <ac:picMkLst>
            <pc:docMk/>
            <pc:sldMk cId="127676417" sldId="256"/>
            <ac:picMk id="9" creationId="{64A407DA-6AD6-A4B5-B691-365E17227226}"/>
          </ac:picMkLst>
        </pc:picChg>
        <pc:picChg chg="mod">
          <ac:chgData name="Raymond Deleu" userId="068f976be0c9fe56" providerId="LiveId" clId="{529009C1-B03F-49D1-A94D-5E52E30A2B73}" dt="2022-06-14T21:22:54.085" v="268" actId="1076"/>
          <ac:picMkLst>
            <pc:docMk/>
            <pc:sldMk cId="127676417" sldId="256"/>
            <ac:picMk id="11" creationId="{BB97E210-DFB4-22BC-A8E1-ADEF4E043E8D}"/>
          </ac:picMkLst>
        </pc:picChg>
        <pc:picChg chg="mod">
          <ac:chgData name="Raymond Deleu" userId="068f976be0c9fe56" providerId="LiveId" clId="{529009C1-B03F-49D1-A94D-5E52E30A2B73}" dt="2022-06-14T21:22:54.085" v="268" actId="1076"/>
          <ac:picMkLst>
            <pc:docMk/>
            <pc:sldMk cId="127676417" sldId="256"/>
            <ac:picMk id="13" creationId="{570121BD-A846-A074-4C25-1A8E9DA83CC2}"/>
          </ac:picMkLst>
        </pc:picChg>
        <pc:picChg chg="mod modCrop">
          <ac:chgData name="Raymond Deleu" userId="068f976be0c9fe56" providerId="LiveId" clId="{529009C1-B03F-49D1-A94D-5E52E30A2B73}" dt="2022-06-14T21:22:44.859" v="267" actId="1076"/>
          <ac:picMkLst>
            <pc:docMk/>
            <pc:sldMk cId="127676417" sldId="256"/>
            <ac:picMk id="15" creationId="{5D156BD5-C6EB-21F1-CADD-585605B60C23}"/>
          </ac:picMkLst>
        </pc:picChg>
        <pc:picChg chg="add mod modCrop">
          <ac:chgData name="Raymond Deleu" userId="068f976be0c9fe56" providerId="LiveId" clId="{529009C1-B03F-49D1-A94D-5E52E30A2B73}" dt="2022-06-14T21:23:08.960" v="270" actId="1076"/>
          <ac:picMkLst>
            <pc:docMk/>
            <pc:sldMk cId="127676417" sldId="256"/>
            <ac:picMk id="19" creationId="{EAC294CD-F18F-9B7A-F977-9E664D18C738}"/>
          </ac:picMkLst>
        </pc:picChg>
        <pc:picChg chg="add mod modCrop">
          <ac:chgData name="Raymond Deleu" userId="068f976be0c9fe56" providerId="LiveId" clId="{529009C1-B03F-49D1-A94D-5E52E30A2B73}" dt="2022-06-14T21:23:23.106" v="274" actId="1076"/>
          <ac:picMkLst>
            <pc:docMk/>
            <pc:sldMk cId="127676417" sldId="256"/>
            <ac:picMk id="21" creationId="{DE2F09DF-6411-28CE-D922-8FA25121219E}"/>
          </ac:picMkLst>
        </pc:picChg>
        <pc:picChg chg="add mod modCrop">
          <ac:chgData name="Raymond Deleu" userId="068f976be0c9fe56" providerId="LiveId" clId="{529009C1-B03F-49D1-A94D-5E52E30A2B73}" dt="2022-06-14T22:01:42.411" v="314" actId="732"/>
          <ac:picMkLst>
            <pc:docMk/>
            <pc:sldMk cId="127676417" sldId="256"/>
            <ac:picMk id="35" creationId="{E8F89744-9FB3-EEBC-60AE-247AF7995DBD}"/>
          </ac:picMkLst>
        </pc:picChg>
        <pc:cxnChg chg="add mod">
          <ac:chgData name="Raymond Deleu" userId="068f976be0c9fe56" providerId="LiveId" clId="{529009C1-B03F-49D1-A94D-5E52E30A2B73}" dt="2022-06-14T21:20:28.891" v="250" actId="164"/>
          <ac:cxnSpMkLst>
            <pc:docMk/>
            <pc:sldMk cId="127676417" sldId="256"/>
            <ac:cxnSpMk id="3" creationId="{65AD5B53-9EFF-F6F6-DA43-48499D174466}"/>
          </ac:cxnSpMkLst>
        </pc:cxnChg>
        <pc:cxnChg chg="add mod">
          <ac:chgData name="Raymond Deleu" userId="068f976be0c9fe56" providerId="LiveId" clId="{529009C1-B03F-49D1-A94D-5E52E30A2B73}" dt="2022-06-14T21:20:28.891" v="250" actId="164"/>
          <ac:cxnSpMkLst>
            <pc:docMk/>
            <pc:sldMk cId="127676417" sldId="256"/>
            <ac:cxnSpMk id="37" creationId="{9F3F3CD4-4595-19AD-F91F-F0748C70D03F}"/>
          </ac:cxnSpMkLst>
        </pc:cxnChg>
        <pc:cxnChg chg="add mod">
          <ac:chgData name="Raymond Deleu" userId="068f976be0c9fe56" providerId="LiveId" clId="{529009C1-B03F-49D1-A94D-5E52E30A2B73}" dt="2022-06-14T21:20:28.891" v="250" actId="164"/>
          <ac:cxnSpMkLst>
            <pc:docMk/>
            <pc:sldMk cId="127676417" sldId="256"/>
            <ac:cxnSpMk id="38" creationId="{E2D8A3F9-B335-F555-2232-29D403A6AC8F}"/>
          </ac:cxnSpMkLst>
        </pc:cxnChg>
        <pc:cxnChg chg="add mod">
          <ac:chgData name="Raymond Deleu" userId="068f976be0c9fe56" providerId="LiveId" clId="{529009C1-B03F-49D1-A94D-5E52E30A2B73}" dt="2022-06-14T21:20:28.891" v="250" actId="164"/>
          <ac:cxnSpMkLst>
            <pc:docMk/>
            <pc:sldMk cId="127676417" sldId="256"/>
            <ac:cxnSpMk id="39" creationId="{6C474675-8790-7AF1-DD23-19B2E13E4ACB}"/>
          </ac:cxnSpMkLst>
        </pc:cxnChg>
        <pc:cxnChg chg="add mod">
          <ac:chgData name="Raymond Deleu" userId="068f976be0c9fe56" providerId="LiveId" clId="{529009C1-B03F-49D1-A94D-5E52E30A2B73}" dt="2022-06-14T21:20:28.891" v="250" actId="164"/>
          <ac:cxnSpMkLst>
            <pc:docMk/>
            <pc:sldMk cId="127676417" sldId="256"/>
            <ac:cxnSpMk id="40" creationId="{709E400E-9D0A-197A-AAD0-D9F50D977ACB}"/>
          </ac:cxnSpMkLst>
        </pc:cxnChg>
        <pc:cxnChg chg="add mod">
          <ac:chgData name="Raymond Deleu" userId="068f976be0c9fe56" providerId="LiveId" clId="{529009C1-B03F-49D1-A94D-5E52E30A2B73}" dt="2022-06-14T21:20:28.891" v="250" actId="164"/>
          <ac:cxnSpMkLst>
            <pc:docMk/>
            <pc:sldMk cId="127676417" sldId="256"/>
            <ac:cxnSpMk id="41" creationId="{C18DF26A-0A1D-7C95-B7A2-E94F16BB915F}"/>
          </ac:cxnSpMkLst>
        </pc:cxnChg>
      </pc:sldChg>
      <pc:sldChg chg="addSp delSp modSp add mod">
        <pc:chgData name="Raymond Deleu" userId="068f976be0c9fe56" providerId="LiveId" clId="{529009C1-B03F-49D1-A94D-5E52E30A2B73}" dt="2022-06-15T22:48:24.291" v="943" actId="20577"/>
        <pc:sldMkLst>
          <pc:docMk/>
          <pc:sldMk cId="476744453" sldId="257"/>
        </pc:sldMkLst>
        <pc:spChg chg="mod">
          <ac:chgData name="Raymond Deleu" userId="068f976be0c9fe56" providerId="LiveId" clId="{529009C1-B03F-49D1-A94D-5E52E30A2B73}" dt="2022-06-15T22:46:19.892" v="916" actId="207"/>
          <ac:spMkLst>
            <pc:docMk/>
            <pc:sldMk cId="476744453" sldId="257"/>
            <ac:spMk id="10" creationId="{ADF879F5-F111-B0AB-700B-5AC7048564D9}"/>
          </ac:spMkLst>
        </pc:spChg>
        <pc:spChg chg="mod">
          <ac:chgData name="Raymond Deleu" userId="068f976be0c9fe56" providerId="LiveId" clId="{529009C1-B03F-49D1-A94D-5E52E30A2B73}" dt="2022-06-15T22:41:17.029" v="893" actId="108"/>
          <ac:spMkLst>
            <pc:docMk/>
            <pc:sldMk cId="476744453" sldId="257"/>
            <ac:spMk id="16" creationId="{E2812D39-8E4E-F849-70F7-C1FE6441F55F}"/>
          </ac:spMkLst>
        </pc:spChg>
        <pc:spChg chg="add mod ord">
          <ac:chgData name="Raymond Deleu" userId="068f976be0c9fe56" providerId="LiveId" clId="{529009C1-B03F-49D1-A94D-5E52E30A2B73}" dt="2022-06-15T22:20:29.405" v="781" actId="207"/>
          <ac:spMkLst>
            <pc:docMk/>
            <pc:sldMk cId="476744453" sldId="257"/>
            <ac:spMk id="18" creationId="{63B3D650-7E34-6347-8A04-CF27E14E949B}"/>
          </ac:spMkLst>
        </pc:spChg>
        <pc:spChg chg="add del mod">
          <ac:chgData name="Raymond Deleu" userId="068f976be0c9fe56" providerId="LiveId" clId="{529009C1-B03F-49D1-A94D-5E52E30A2B73}" dt="2022-06-15T22:45:27.435" v="915" actId="478"/>
          <ac:spMkLst>
            <pc:docMk/>
            <pc:sldMk cId="476744453" sldId="257"/>
            <ac:spMk id="20" creationId="{B282E92E-4589-B4C5-A4AE-78E9F753CD13}"/>
          </ac:spMkLst>
        </pc:spChg>
        <pc:spChg chg="mod">
          <ac:chgData name="Raymond Deleu" userId="068f976be0c9fe56" providerId="LiveId" clId="{529009C1-B03F-49D1-A94D-5E52E30A2B73}" dt="2022-06-15T22:44:34.760" v="909" actId="113"/>
          <ac:spMkLst>
            <pc:docMk/>
            <pc:sldMk cId="476744453" sldId="257"/>
            <ac:spMk id="22" creationId="{2BDF4616-4A7A-A319-8AAC-82403E25FA3B}"/>
          </ac:spMkLst>
        </pc:spChg>
        <pc:spChg chg="mod">
          <ac:chgData name="Raymond Deleu" userId="068f976be0c9fe56" providerId="LiveId" clId="{529009C1-B03F-49D1-A94D-5E52E30A2B73}" dt="2022-06-15T22:44:42.822" v="910" actId="113"/>
          <ac:spMkLst>
            <pc:docMk/>
            <pc:sldMk cId="476744453" sldId="257"/>
            <ac:spMk id="23" creationId="{FDABC0EE-7FB5-1F36-D803-2C875D0FA845}"/>
          </ac:spMkLst>
        </pc:spChg>
        <pc:spChg chg="mod">
          <ac:chgData name="Raymond Deleu" userId="068f976be0c9fe56" providerId="LiveId" clId="{529009C1-B03F-49D1-A94D-5E52E30A2B73}" dt="2022-06-15T22:19:43.776" v="764" actId="207"/>
          <ac:spMkLst>
            <pc:docMk/>
            <pc:sldMk cId="476744453" sldId="257"/>
            <ac:spMk id="24" creationId="{A836C81B-C14E-EEC8-8AFB-6B6956909C95}"/>
          </ac:spMkLst>
        </pc:spChg>
        <pc:spChg chg="mod">
          <ac:chgData name="Raymond Deleu" userId="068f976be0c9fe56" providerId="LiveId" clId="{529009C1-B03F-49D1-A94D-5E52E30A2B73}" dt="2022-06-15T22:19:34.524" v="763" actId="207"/>
          <ac:spMkLst>
            <pc:docMk/>
            <pc:sldMk cId="476744453" sldId="257"/>
            <ac:spMk id="25" creationId="{8FE175A5-C152-B922-2841-18243D1D28B3}"/>
          </ac:spMkLst>
        </pc:spChg>
        <pc:spChg chg="mod">
          <ac:chgData name="Raymond Deleu" userId="068f976be0c9fe56" providerId="LiveId" clId="{529009C1-B03F-49D1-A94D-5E52E30A2B73}" dt="2022-06-15T22:44:45.734" v="911" actId="113"/>
          <ac:spMkLst>
            <pc:docMk/>
            <pc:sldMk cId="476744453" sldId="257"/>
            <ac:spMk id="26" creationId="{007CEC2B-449E-81F6-CE48-F4E17404C6D1}"/>
          </ac:spMkLst>
        </pc:spChg>
        <pc:spChg chg="mod">
          <ac:chgData name="Raymond Deleu" userId="068f976be0c9fe56" providerId="LiveId" clId="{529009C1-B03F-49D1-A94D-5E52E30A2B73}" dt="2022-06-15T22:44:49.619" v="912" actId="113"/>
          <ac:spMkLst>
            <pc:docMk/>
            <pc:sldMk cId="476744453" sldId="257"/>
            <ac:spMk id="27" creationId="{410B2717-2B15-549D-AE05-252C70DF9657}"/>
          </ac:spMkLst>
        </pc:spChg>
        <pc:spChg chg="mod">
          <ac:chgData name="Raymond Deleu" userId="068f976be0c9fe56" providerId="LiveId" clId="{529009C1-B03F-49D1-A94D-5E52E30A2B73}" dt="2022-06-15T22:44:52.526" v="913" actId="113"/>
          <ac:spMkLst>
            <pc:docMk/>
            <pc:sldMk cId="476744453" sldId="257"/>
            <ac:spMk id="28" creationId="{B1EE70EC-EFD7-1CAF-FFA6-B9B49C4E5602}"/>
          </ac:spMkLst>
        </pc:spChg>
        <pc:spChg chg="mod">
          <ac:chgData name="Raymond Deleu" userId="068f976be0c9fe56" providerId="LiveId" clId="{529009C1-B03F-49D1-A94D-5E52E30A2B73}" dt="2022-06-15T22:21:48.903" v="797" actId="207"/>
          <ac:spMkLst>
            <pc:docMk/>
            <pc:sldMk cId="476744453" sldId="257"/>
            <ac:spMk id="29" creationId="{07E50AA2-4991-E31E-60A4-56A83C4A759A}"/>
          </ac:spMkLst>
        </pc:spChg>
        <pc:spChg chg="mod">
          <ac:chgData name="Raymond Deleu" userId="068f976be0c9fe56" providerId="LiveId" clId="{529009C1-B03F-49D1-A94D-5E52E30A2B73}" dt="2022-06-15T22:21:53.211" v="798" actId="207"/>
          <ac:spMkLst>
            <pc:docMk/>
            <pc:sldMk cId="476744453" sldId="257"/>
            <ac:spMk id="30" creationId="{21AABDD3-08E5-A5A8-954D-5FE5521BE487}"/>
          </ac:spMkLst>
        </pc:spChg>
        <pc:spChg chg="mod">
          <ac:chgData name="Raymond Deleu" userId="068f976be0c9fe56" providerId="LiveId" clId="{529009C1-B03F-49D1-A94D-5E52E30A2B73}" dt="2022-06-15T22:21:54.441" v="799" actId="207"/>
          <ac:spMkLst>
            <pc:docMk/>
            <pc:sldMk cId="476744453" sldId="257"/>
            <ac:spMk id="31" creationId="{41E43641-3801-FB86-2A00-B7F80600605F}"/>
          </ac:spMkLst>
        </pc:spChg>
        <pc:spChg chg="del mod">
          <ac:chgData name="Raymond Deleu" userId="068f976be0c9fe56" providerId="LiveId" clId="{529009C1-B03F-49D1-A94D-5E52E30A2B73}" dt="2022-06-15T22:21:01.073" v="787" actId="478"/>
          <ac:spMkLst>
            <pc:docMk/>
            <pc:sldMk cId="476744453" sldId="257"/>
            <ac:spMk id="32" creationId="{ECD9C1E1-1D29-3FD6-FE3E-7C1D291D3F56}"/>
          </ac:spMkLst>
        </pc:spChg>
        <pc:spChg chg="del mod">
          <ac:chgData name="Raymond Deleu" userId="068f976be0c9fe56" providerId="LiveId" clId="{529009C1-B03F-49D1-A94D-5E52E30A2B73}" dt="2022-06-15T22:21:02.413" v="788" actId="478"/>
          <ac:spMkLst>
            <pc:docMk/>
            <pc:sldMk cId="476744453" sldId="257"/>
            <ac:spMk id="33" creationId="{C6DA0C47-9771-865A-2CAE-1AFD7130DF23}"/>
          </ac:spMkLst>
        </pc:spChg>
        <pc:spChg chg="mod">
          <ac:chgData name="Raymond Deleu" userId="068f976be0c9fe56" providerId="LiveId" clId="{529009C1-B03F-49D1-A94D-5E52E30A2B73}" dt="2022-06-15T22:21:55.602" v="800" actId="207"/>
          <ac:spMkLst>
            <pc:docMk/>
            <pc:sldMk cId="476744453" sldId="257"/>
            <ac:spMk id="34" creationId="{700486AC-23C4-193F-4C23-530FA8BF5F91}"/>
          </ac:spMkLst>
        </pc:spChg>
        <pc:spChg chg="mod">
          <ac:chgData name="Raymond Deleu" userId="068f976be0c9fe56" providerId="LiveId" clId="{529009C1-B03F-49D1-A94D-5E52E30A2B73}" dt="2022-06-15T22:48:24.291" v="943" actId="20577"/>
          <ac:spMkLst>
            <pc:docMk/>
            <pc:sldMk cId="476744453" sldId="257"/>
            <ac:spMk id="36" creationId="{40C5B789-94F2-4D4C-4AE2-17608E6D5257}"/>
          </ac:spMkLst>
        </pc:spChg>
        <pc:spChg chg="del mod">
          <ac:chgData name="Raymond Deleu" userId="068f976be0c9fe56" providerId="LiveId" clId="{529009C1-B03F-49D1-A94D-5E52E30A2B73}" dt="2022-06-15T22:20:48.477" v="784" actId="478"/>
          <ac:spMkLst>
            <pc:docMk/>
            <pc:sldMk cId="476744453" sldId="257"/>
            <ac:spMk id="42" creationId="{3E28C46D-A3F6-7FFD-F27E-0A1C1001932A}"/>
          </ac:spMkLst>
        </pc:spChg>
        <pc:spChg chg="mod">
          <ac:chgData name="Raymond Deleu" userId="068f976be0c9fe56" providerId="LiveId" clId="{529009C1-B03F-49D1-A94D-5E52E30A2B73}" dt="2022-06-15T22:20:08.217" v="778" actId="207"/>
          <ac:spMkLst>
            <pc:docMk/>
            <pc:sldMk cId="476744453" sldId="257"/>
            <ac:spMk id="43" creationId="{48475E97-8D4B-22F1-2B30-853188155FDD}"/>
          </ac:spMkLst>
        </pc:spChg>
        <pc:spChg chg="mod">
          <ac:chgData name="Raymond Deleu" userId="068f976be0c9fe56" providerId="LiveId" clId="{529009C1-B03F-49D1-A94D-5E52E30A2B73}" dt="2022-06-15T22:41:09.609" v="891" actId="207"/>
          <ac:spMkLst>
            <pc:docMk/>
            <pc:sldMk cId="476744453" sldId="257"/>
            <ac:spMk id="44" creationId="{D40C98B1-F20A-03EA-B5C5-B529E54DC286}"/>
          </ac:spMkLst>
        </pc:spChg>
        <pc:spChg chg="add mod">
          <ac:chgData name="Raymond Deleu" userId="068f976be0c9fe56" providerId="LiveId" clId="{529009C1-B03F-49D1-A94D-5E52E30A2B73}" dt="2022-06-15T22:20:01.266" v="773" actId="207"/>
          <ac:spMkLst>
            <pc:docMk/>
            <pc:sldMk cId="476744453" sldId="257"/>
            <ac:spMk id="45" creationId="{CC331C74-F5A0-C4AA-B43A-D93ACE00B49C}"/>
          </ac:spMkLst>
        </pc:spChg>
        <pc:spChg chg="add del mod">
          <ac:chgData name="Raymond Deleu" userId="068f976be0c9fe56" providerId="LiveId" clId="{529009C1-B03F-49D1-A94D-5E52E30A2B73}" dt="2022-06-15T22:21:03.493" v="789" actId="478"/>
          <ac:spMkLst>
            <pc:docMk/>
            <pc:sldMk cId="476744453" sldId="257"/>
            <ac:spMk id="46" creationId="{5F3481F0-4E1C-254B-A4F3-DAC8897F2241}"/>
          </ac:spMkLst>
        </pc:spChg>
        <pc:spChg chg="add mod">
          <ac:chgData name="Raymond Deleu" userId="068f976be0c9fe56" providerId="LiveId" clId="{529009C1-B03F-49D1-A94D-5E52E30A2B73}" dt="2022-06-15T22:41:32.837" v="899" actId="108"/>
          <ac:spMkLst>
            <pc:docMk/>
            <pc:sldMk cId="476744453" sldId="257"/>
            <ac:spMk id="47" creationId="{51168452-BE82-26A7-04C8-AD992011D474}"/>
          </ac:spMkLst>
        </pc:spChg>
        <pc:spChg chg="add del mod">
          <ac:chgData name="Raymond Deleu" userId="068f976be0c9fe56" providerId="LiveId" clId="{529009C1-B03F-49D1-A94D-5E52E30A2B73}" dt="2022-06-15T22:01:53.811" v="426" actId="478"/>
          <ac:spMkLst>
            <pc:docMk/>
            <pc:sldMk cId="476744453" sldId="257"/>
            <ac:spMk id="48" creationId="{509F33BF-3386-965E-D70C-11E09791EE73}"/>
          </ac:spMkLst>
        </pc:spChg>
        <pc:spChg chg="add del mod">
          <ac:chgData name="Raymond Deleu" userId="068f976be0c9fe56" providerId="LiveId" clId="{529009C1-B03F-49D1-A94D-5E52E30A2B73}" dt="2022-06-15T22:22:41.652" v="805" actId="478"/>
          <ac:spMkLst>
            <pc:docMk/>
            <pc:sldMk cId="476744453" sldId="257"/>
            <ac:spMk id="49" creationId="{317D24B0-E653-BC4F-093F-6DCEDF54BB57}"/>
          </ac:spMkLst>
        </pc:spChg>
        <pc:spChg chg="add mod">
          <ac:chgData name="Raymond Deleu" userId="068f976be0c9fe56" providerId="LiveId" clId="{529009C1-B03F-49D1-A94D-5E52E30A2B73}" dt="2022-06-15T22:41:14.342" v="892" actId="108"/>
          <ac:spMkLst>
            <pc:docMk/>
            <pc:sldMk cId="476744453" sldId="257"/>
            <ac:spMk id="53" creationId="{F15D227C-20E2-7692-CA0D-E142CC2BBA0C}"/>
          </ac:spMkLst>
        </pc:spChg>
        <pc:spChg chg="add mod">
          <ac:chgData name="Raymond Deleu" userId="068f976be0c9fe56" providerId="LiveId" clId="{529009C1-B03F-49D1-A94D-5E52E30A2B73}" dt="2022-06-15T22:41:22.704" v="895" actId="108"/>
          <ac:spMkLst>
            <pc:docMk/>
            <pc:sldMk cId="476744453" sldId="257"/>
            <ac:spMk id="54" creationId="{79A6AF07-C0E8-121B-A240-C1FB5A139B56}"/>
          </ac:spMkLst>
        </pc:spChg>
        <pc:spChg chg="add mod">
          <ac:chgData name="Raymond Deleu" userId="068f976be0c9fe56" providerId="LiveId" clId="{529009C1-B03F-49D1-A94D-5E52E30A2B73}" dt="2022-06-15T22:41:25.218" v="896" actId="108"/>
          <ac:spMkLst>
            <pc:docMk/>
            <pc:sldMk cId="476744453" sldId="257"/>
            <ac:spMk id="55" creationId="{FF904473-6D8C-F19E-4F2B-18D30EC897F5}"/>
          </ac:spMkLst>
        </pc:spChg>
        <pc:spChg chg="add mod">
          <ac:chgData name="Raymond Deleu" userId="068f976be0c9fe56" providerId="LiveId" clId="{529009C1-B03F-49D1-A94D-5E52E30A2B73}" dt="2022-06-15T22:41:30.162" v="898" actId="108"/>
          <ac:spMkLst>
            <pc:docMk/>
            <pc:sldMk cId="476744453" sldId="257"/>
            <ac:spMk id="56" creationId="{7E94D2E8-72B2-1A1A-775C-012955B20F8B}"/>
          </ac:spMkLst>
        </pc:spChg>
        <pc:spChg chg="add mod">
          <ac:chgData name="Raymond Deleu" userId="068f976be0c9fe56" providerId="LiveId" clId="{529009C1-B03F-49D1-A94D-5E52E30A2B73}" dt="2022-06-15T22:41:27.627" v="897" actId="108"/>
          <ac:spMkLst>
            <pc:docMk/>
            <pc:sldMk cId="476744453" sldId="257"/>
            <ac:spMk id="57" creationId="{51826656-8E97-B1C1-09B4-C0B9AE92FCAF}"/>
          </ac:spMkLst>
        </pc:spChg>
        <pc:spChg chg="add del mod">
          <ac:chgData name="Raymond Deleu" userId="068f976be0c9fe56" providerId="LiveId" clId="{529009C1-B03F-49D1-A94D-5E52E30A2B73}" dt="2022-06-15T22:26:55.308" v="814" actId="478"/>
          <ac:spMkLst>
            <pc:docMk/>
            <pc:sldMk cId="476744453" sldId="257"/>
            <ac:spMk id="58" creationId="{046F2361-B57C-8DAA-E261-3130990EE93B}"/>
          </ac:spMkLst>
        </pc:spChg>
        <pc:spChg chg="add mod ord">
          <ac:chgData name="Raymond Deleu" userId="068f976be0c9fe56" providerId="LiveId" clId="{529009C1-B03F-49D1-A94D-5E52E30A2B73}" dt="2022-06-15T22:44:08.087" v="907" actId="207"/>
          <ac:spMkLst>
            <pc:docMk/>
            <pc:sldMk cId="476744453" sldId="257"/>
            <ac:spMk id="61" creationId="{B96C0835-9971-32D7-D974-80B281584D77}"/>
          </ac:spMkLst>
        </pc:spChg>
        <pc:spChg chg="add mod">
          <ac:chgData name="Raymond Deleu" userId="068f976be0c9fe56" providerId="LiveId" clId="{529009C1-B03F-49D1-A94D-5E52E30A2B73}" dt="2022-06-15T22:32:46.589" v="854" actId="20577"/>
          <ac:spMkLst>
            <pc:docMk/>
            <pc:sldMk cId="476744453" sldId="257"/>
            <ac:spMk id="64" creationId="{680975D4-4021-2DC7-4616-ABE7BABCEE43}"/>
          </ac:spMkLst>
        </pc:spChg>
        <pc:spChg chg="add mod">
          <ac:chgData name="Raymond Deleu" userId="068f976be0c9fe56" providerId="LiveId" clId="{529009C1-B03F-49D1-A94D-5E52E30A2B73}" dt="2022-06-15T22:44:11.007" v="908" actId="207"/>
          <ac:spMkLst>
            <pc:docMk/>
            <pc:sldMk cId="476744453" sldId="257"/>
            <ac:spMk id="65" creationId="{D2925012-80BF-7E21-D69F-C0303252E3D9}"/>
          </ac:spMkLst>
        </pc:spChg>
        <pc:spChg chg="add mod">
          <ac:chgData name="Raymond Deleu" userId="068f976be0c9fe56" providerId="LiveId" clId="{529009C1-B03F-49D1-A94D-5E52E30A2B73}" dt="2022-06-15T22:39:42.184" v="881" actId="20577"/>
          <ac:spMkLst>
            <pc:docMk/>
            <pc:sldMk cId="476744453" sldId="257"/>
            <ac:spMk id="70" creationId="{F781BE54-4D87-2C77-16CD-4CBC5AB3211C}"/>
          </ac:spMkLst>
        </pc:spChg>
        <pc:spChg chg="add mod">
          <ac:chgData name="Raymond Deleu" userId="068f976be0c9fe56" providerId="LiveId" clId="{529009C1-B03F-49D1-A94D-5E52E30A2B73}" dt="2022-06-15T22:41:19.645" v="894" actId="108"/>
          <ac:spMkLst>
            <pc:docMk/>
            <pc:sldMk cId="476744453" sldId="257"/>
            <ac:spMk id="71" creationId="{4D997EE6-FE70-AE52-D58B-E1B8306CAADD}"/>
          </ac:spMkLst>
        </pc:spChg>
        <pc:grpChg chg="add mod">
          <ac:chgData name="Raymond Deleu" userId="068f976be0c9fe56" providerId="LiveId" clId="{529009C1-B03F-49D1-A94D-5E52E30A2B73}" dt="2022-06-15T22:19:04.764" v="752" actId="207"/>
          <ac:grpSpMkLst>
            <pc:docMk/>
            <pc:sldMk cId="476744453" sldId="257"/>
            <ac:grpSpMk id="2" creationId="{9F9EC600-3EBA-57B2-7911-7B5821536D04}"/>
          </ac:grpSpMkLst>
        </pc:grpChg>
        <pc:grpChg chg="add mod ord">
          <ac:chgData name="Raymond Deleu" userId="068f976be0c9fe56" providerId="LiveId" clId="{529009C1-B03F-49D1-A94D-5E52E30A2B73}" dt="2022-06-15T22:19:16.350" v="759" actId="207"/>
          <ac:grpSpMkLst>
            <pc:docMk/>
            <pc:sldMk cId="476744453" sldId="257"/>
            <ac:grpSpMk id="6" creationId="{3D0947D1-ED87-0481-4B82-353C89567D3E}"/>
          </ac:grpSpMkLst>
        </pc:grpChg>
        <pc:grpChg chg="add mod">
          <ac:chgData name="Raymond Deleu" userId="068f976be0c9fe56" providerId="LiveId" clId="{529009C1-B03F-49D1-A94D-5E52E30A2B73}" dt="2022-06-15T22:08:25.398" v="703" actId="1076"/>
          <ac:grpSpMkLst>
            <pc:docMk/>
            <pc:sldMk cId="476744453" sldId="257"/>
            <ac:grpSpMk id="8" creationId="{2597C9A4-A509-E4DA-FF74-5F744B6AE523}"/>
          </ac:grpSpMkLst>
        </pc:grpChg>
        <pc:grpChg chg="mod">
          <ac:chgData name="Raymond Deleu" userId="068f976be0c9fe56" providerId="LiveId" clId="{529009C1-B03F-49D1-A94D-5E52E30A2B73}" dt="2022-06-15T22:19:22.910" v="761" actId="207"/>
          <ac:grpSpMkLst>
            <pc:docMk/>
            <pc:sldMk cId="476744453" sldId="257"/>
            <ac:grpSpMk id="12" creationId="{7E55726E-EEB8-6AC5-993A-E194127584F4}"/>
          </ac:grpSpMkLst>
        </pc:grpChg>
        <pc:picChg chg="mod">
          <ac:chgData name="Raymond Deleu" userId="068f976be0c9fe56" providerId="LiveId" clId="{529009C1-B03F-49D1-A94D-5E52E30A2B73}" dt="2022-06-15T22:42:48.152" v="902" actId="2085"/>
          <ac:picMkLst>
            <pc:docMk/>
            <pc:sldMk cId="476744453" sldId="257"/>
            <ac:picMk id="4" creationId="{70F0675C-0A05-E6E7-D76A-E4FCE1A8C5A5}"/>
          </ac:picMkLst>
        </pc:picChg>
        <pc:picChg chg="mod">
          <ac:chgData name="Raymond Deleu" userId="068f976be0c9fe56" providerId="LiveId" clId="{529009C1-B03F-49D1-A94D-5E52E30A2B73}" dt="2022-06-15T22:08:25.398" v="703" actId="1076"/>
          <ac:picMkLst>
            <pc:docMk/>
            <pc:sldMk cId="476744453" sldId="257"/>
            <ac:picMk id="5" creationId="{04F34B04-6457-D7CF-6A6E-42216C3351A2}"/>
          </ac:picMkLst>
        </pc:picChg>
        <pc:picChg chg="mod">
          <ac:chgData name="Raymond Deleu" userId="068f976be0c9fe56" providerId="LiveId" clId="{529009C1-B03F-49D1-A94D-5E52E30A2B73}" dt="2022-06-15T22:08:25.398" v="703" actId="1076"/>
          <ac:picMkLst>
            <pc:docMk/>
            <pc:sldMk cId="476744453" sldId="257"/>
            <ac:picMk id="7" creationId="{0DD5090A-9528-481C-6787-0569DBC8399F}"/>
          </ac:picMkLst>
        </pc:picChg>
        <pc:picChg chg="mod">
          <ac:chgData name="Raymond Deleu" userId="068f976be0c9fe56" providerId="LiveId" clId="{529009C1-B03F-49D1-A94D-5E52E30A2B73}" dt="2022-06-15T22:14:27.774" v="750" actId="14100"/>
          <ac:picMkLst>
            <pc:docMk/>
            <pc:sldMk cId="476744453" sldId="257"/>
            <ac:picMk id="9" creationId="{64A407DA-6AD6-A4B5-B691-365E17227226}"/>
          </ac:picMkLst>
        </pc:picChg>
        <pc:picChg chg="mod">
          <ac:chgData name="Raymond Deleu" userId="068f976be0c9fe56" providerId="LiveId" clId="{529009C1-B03F-49D1-A94D-5E52E30A2B73}" dt="2022-06-15T21:50:46.638" v="364" actId="164"/>
          <ac:picMkLst>
            <pc:docMk/>
            <pc:sldMk cId="476744453" sldId="257"/>
            <ac:picMk id="11" creationId="{BB97E210-DFB4-22BC-A8E1-ADEF4E043E8D}"/>
          </ac:picMkLst>
        </pc:picChg>
        <pc:picChg chg="mod">
          <ac:chgData name="Raymond Deleu" userId="068f976be0c9fe56" providerId="LiveId" clId="{529009C1-B03F-49D1-A94D-5E52E30A2B73}" dt="2022-06-15T21:50:46.638" v="364" actId="164"/>
          <ac:picMkLst>
            <pc:docMk/>
            <pc:sldMk cId="476744453" sldId="257"/>
            <ac:picMk id="13" creationId="{570121BD-A846-A074-4C25-1A8E9DA83CC2}"/>
          </ac:picMkLst>
        </pc:picChg>
        <pc:picChg chg="mod">
          <ac:chgData name="Raymond Deleu" userId="068f976be0c9fe56" providerId="LiveId" clId="{529009C1-B03F-49D1-A94D-5E52E30A2B73}" dt="2022-06-15T22:19:04.764" v="752" actId="207"/>
          <ac:picMkLst>
            <pc:docMk/>
            <pc:sldMk cId="476744453" sldId="257"/>
            <ac:picMk id="15" creationId="{5D156BD5-C6EB-21F1-CADD-585605B60C23}"/>
          </ac:picMkLst>
        </pc:picChg>
        <pc:picChg chg="add mod">
          <ac:chgData name="Raymond Deleu" userId="068f976be0c9fe56" providerId="LiveId" clId="{529009C1-B03F-49D1-A94D-5E52E30A2B73}" dt="2022-06-15T22:08:25.398" v="703" actId="1076"/>
          <ac:picMkLst>
            <pc:docMk/>
            <pc:sldMk cId="476744453" sldId="257"/>
            <ac:picMk id="17" creationId="{D4FB536B-4A2C-4CD2-D844-8E33AAAD1958}"/>
          </ac:picMkLst>
        </pc:picChg>
        <pc:picChg chg="mod">
          <ac:chgData name="Raymond Deleu" userId="068f976be0c9fe56" providerId="LiveId" clId="{529009C1-B03F-49D1-A94D-5E52E30A2B73}" dt="2022-06-15T22:14:16.181" v="749" actId="14100"/>
          <ac:picMkLst>
            <pc:docMk/>
            <pc:sldMk cId="476744453" sldId="257"/>
            <ac:picMk id="19" creationId="{EAC294CD-F18F-9B7A-F977-9E664D18C738}"/>
          </ac:picMkLst>
        </pc:picChg>
        <pc:picChg chg="mod">
          <ac:chgData name="Raymond Deleu" userId="068f976be0c9fe56" providerId="LiveId" clId="{529009C1-B03F-49D1-A94D-5E52E30A2B73}" dt="2022-06-15T22:08:25.398" v="703" actId="1076"/>
          <ac:picMkLst>
            <pc:docMk/>
            <pc:sldMk cId="476744453" sldId="257"/>
            <ac:picMk id="21" creationId="{DE2F09DF-6411-28CE-D922-8FA25121219E}"/>
          </ac:picMkLst>
        </pc:picChg>
        <pc:picChg chg="mod">
          <ac:chgData name="Raymond Deleu" userId="068f976be0c9fe56" providerId="LiveId" clId="{529009C1-B03F-49D1-A94D-5E52E30A2B73}" dt="2022-06-15T22:19:22.910" v="761" actId="207"/>
          <ac:picMkLst>
            <pc:docMk/>
            <pc:sldMk cId="476744453" sldId="257"/>
            <ac:picMk id="35" creationId="{E8F89744-9FB3-EEBC-60AE-247AF7995DBD}"/>
          </ac:picMkLst>
        </pc:picChg>
        <pc:picChg chg="add mod">
          <ac:chgData name="Raymond Deleu" userId="068f976be0c9fe56" providerId="LiveId" clId="{529009C1-B03F-49D1-A94D-5E52E30A2B73}" dt="2022-06-15T22:42:06.337" v="901" actId="1076"/>
          <ac:picMkLst>
            <pc:docMk/>
            <pc:sldMk cId="476744453" sldId="257"/>
            <ac:picMk id="60" creationId="{CF47C0BD-12F8-8BA3-28BF-453B47BD611C}"/>
          </ac:picMkLst>
        </pc:picChg>
        <pc:picChg chg="add mod">
          <ac:chgData name="Raymond Deleu" userId="068f976be0c9fe56" providerId="LiveId" clId="{529009C1-B03F-49D1-A94D-5E52E30A2B73}" dt="2022-06-15T22:33:21.694" v="859" actId="14100"/>
          <ac:picMkLst>
            <pc:docMk/>
            <pc:sldMk cId="476744453" sldId="257"/>
            <ac:picMk id="63" creationId="{9F143A53-365C-A2A9-945C-2B3FE400C053}"/>
          </ac:picMkLst>
        </pc:picChg>
        <pc:picChg chg="add del mod">
          <ac:chgData name="Raymond Deleu" userId="068f976be0c9fe56" providerId="LiveId" clId="{529009C1-B03F-49D1-A94D-5E52E30A2B73}" dt="2022-06-15T22:38:42.296" v="865" actId="478"/>
          <ac:picMkLst>
            <pc:docMk/>
            <pc:sldMk cId="476744453" sldId="257"/>
            <ac:picMk id="67" creationId="{B7A5B19A-08B3-43CE-151C-AFC3CD36AB9E}"/>
          </ac:picMkLst>
        </pc:picChg>
        <pc:picChg chg="add mod">
          <ac:chgData name="Raymond Deleu" userId="068f976be0c9fe56" providerId="LiveId" clId="{529009C1-B03F-49D1-A94D-5E52E30A2B73}" dt="2022-06-15T22:40:20.636" v="889" actId="1036"/>
          <ac:picMkLst>
            <pc:docMk/>
            <pc:sldMk cId="476744453" sldId="257"/>
            <ac:picMk id="69" creationId="{C2D63637-6DD2-DA8E-0C96-B3F855C916C5}"/>
          </ac:picMkLst>
        </pc:picChg>
        <pc:cxnChg chg="mod">
          <ac:chgData name="Raymond Deleu" userId="068f976be0c9fe56" providerId="LiveId" clId="{529009C1-B03F-49D1-A94D-5E52E30A2B73}" dt="2022-06-15T22:47:15.495" v="924" actId="208"/>
          <ac:cxnSpMkLst>
            <pc:docMk/>
            <pc:sldMk cId="476744453" sldId="257"/>
            <ac:cxnSpMk id="3" creationId="{65AD5B53-9EFF-F6F6-DA43-48499D174466}"/>
          </ac:cxnSpMkLst>
        </pc:cxnChg>
        <pc:cxnChg chg="mod">
          <ac:chgData name="Raymond Deleu" userId="068f976be0c9fe56" providerId="LiveId" clId="{529009C1-B03F-49D1-A94D-5E52E30A2B73}" dt="2022-06-15T22:47:11.527" v="923" actId="208"/>
          <ac:cxnSpMkLst>
            <pc:docMk/>
            <pc:sldMk cId="476744453" sldId="257"/>
            <ac:cxnSpMk id="37" creationId="{9F3F3CD4-4595-19AD-F91F-F0748C70D03F}"/>
          </ac:cxnSpMkLst>
        </pc:cxnChg>
        <pc:cxnChg chg="mod">
          <ac:chgData name="Raymond Deleu" userId="068f976be0c9fe56" providerId="LiveId" clId="{529009C1-B03F-49D1-A94D-5E52E30A2B73}" dt="2022-06-15T22:47:19.120" v="925" actId="208"/>
          <ac:cxnSpMkLst>
            <pc:docMk/>
            <pc:sldMk cId="476744453" sldId="257"/>
            <ac:cxnSpMk id="38" creationId="{E2D8A3F9-B335-F555-2232-29D403A6AC8F}"/>
          </ac:cxnSpMkLst>
        </pc:cxnChg>
        <pc:cxnChg chg="mod">
          <ac:chgData name="Raymond Deleu" userId="068f976be0c9fe56" providerId="LiveId" clId="{529009C1-B03F-49D1-A94D-5E52E30A2B73}" dt="2022-06-15T22:47:22.655" v="926" actId="208"/>
          <ac:cxnSpMkLst>
            <pc:docMk/>
            <pc:sldMk cId="476744453" sldId="257"/>
            <ac:cxnSpMk id="39" creationId="{6C474675-8790-7AF1-DD23-19B2E13E4ACB}"/>
          </ac:cxnSpMkLst>
        </pc:cxnChg>
        <pc:cxnChg chg="mod">
          <ac:chgData name="Raymond Deleu" userId="068f976be0c9fe56" providerId="LiveId" clId="{529009C1-B03F-49D1-A94D-5E52E30A2B73}" dt="2022-06-15T22:47:26.710" v="927" actId="208"/>
          <ac:cxnSpMkLst>
            <pc:docMk/>
            <pc:sldMk cId="476744453" sldId="257"/>
            <ac:cxnSpMk id="40" creationId="{709E400E-9D0A-197A-AAD0-D9F50D977ACB}"/>
          </ac:cxnSpMkLst>
        </pc:cxnChg>
        <pc:cxnChg chg="mod">
          <ac:chgData name="Raymond Deleu" userId="068f976be0c9fe56" providerId="LiveId" clId="{529009C1-B03F-49D1-A94D-5E52E30A2B73}" dt="2022-06-15T22:47:30.079" v="928" actId="208"/>
          <ac:cxnSpMkLst>
            <pc:docMk/>
            <pc:sldMk cId="476744453" sldId="257"/>
            <ac:cxnSpMk id="41" creationId="{C18DF26A-0A1D-7C95-B7A2-E94F16BB915F}"/>
          </ac:cxnSpMkLst>
        </pc:cxnChg>
        <pc:cxnChg chg="add del mod">
          <ac:chgData name="Raymond Deleu" userId="068f976be0c9fe56" providerId="LiveId" clId="{529009C1-B03F-49D1-A94D-5E52E30A2B73}" dt="2022-06-15T22:45:23.578" v="914" actId="478"/>
          <ac:cxnSpMkLst>
            <pc:docMk/>
            <pc:sldMk cId="476744453" sldId="257"/>
            <ac:cxnSpMk id="51" creationId="{762453DF-8813-A005-20AA-A242B9746F1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7D21-44FE-0F42-47A3-7313D0A06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0856E7-C0D2-8EF4-8B0E-68FEEC0BD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AACA1E-05F8-8D63-861D-5CEE39B7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475CBBD-10BC-DC11-64C6-399F48BE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0CB8691-E1F2-B001-CAE0-7704216C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0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14E4F-1AEF-3962-65E9-66DCDBC3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058043E-0178-A895-4990-B2466F3B5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3D7019-6D0B-A62E-8190-6D9FD49E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5E97CA-5EE1-1811-8F72-AB8DF37E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520357-6719-A04F-CD07-03A076F9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9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ADC0F02-5D5E-92C8-CFE9-F8D343997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B3B17BA-589B-B1B4-17C1-A3FE6FD99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A591EB-5F48-440F-3AD7-9B8D8718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7E6527-B70E-CE84-E894-4F925AC8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62CEC3-EFB1-718C-A28F-82F2E7B6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9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DAE61-6549-7375-B92B-38A7D8CF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508BA5-486F-9420-949E-BF83A0B1B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2A915-3613-4FDD-2579-202EDF99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CFDCF64-084A-02BC-7BE7-E4069A2E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3FA7481-9964-EF87-3BE5-381D6D30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3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B3447-F267-1F54-CFC4-C4C8E7D3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A0E761-85B1-9515-76DE-BD06ECBD1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B8C852-4069-7494-740D-E8AD9BA4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366492-CD64-96DD-3BF7-51222CFE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111032-DF70-4F48-F89D-62FEAFC7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2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7CD57-95DA-6172-6AED-5C242754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558635-D18F-641C-0F75-9255FA2A0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DE31F3A-E82B-9E9D-A7A5-C3C7CB6D4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175DFAC-8080-B186-A468-7D6201CC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60825F2-27BC-00D2-ECAD-895ECDF4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92A670F-761D-2575-1377-B8AA481E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1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14F96-2D0B-CFCD-8391-0D81ADCF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1C2C29A-18D9-78E8-23B0-E094E2EF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BEB731-913D-62A2-A173-2F0B1D937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733F91C-62D8-CF60-3D43-6EACAE542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1788F7D-CB64-EF57-738A-3892766A6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E197027-EAD8-027B-B2A0-16A1DDF3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78AD557-0D91-9B47-850F-5CEE0838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B84B10A-2C06-718E-F828-7B29306D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2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30D9B-DD43-9CFD-93C9-CD38D016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287B053-02D8-E90A-C170-D6ABE29B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461AF8C-D2BF-6308-6FBC-8B716103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D3419F8-D076-B62A-9C37-22A2FD82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5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5E2D14D-14D9-2CB9-FC88-0FDB901E6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FEFC5C8-B409-5982-9767-E91729672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2A35938-AEC2-8639-C76E-B5ADDA21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5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AC55E-8302-0F2C-7298-8B62AC11E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340315-AEC8-B688-2F3E-99FCC2304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FB91107-B776-552A-21D9-B55FBF30A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CECCE6F-48EB-B0CA-881E-0DE3C384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76D114F-D54E-8B5A-8732-D878F131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D7ED593-71B0-5745-0864-E54E54C2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F051E-0243-236E-064A-4614B34A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71F40F0-8F55-6483-07D5-315992467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AEF4E25-C50D-9CBB-A667-435AD9A66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8D5738A-6042-6A2A-465D-453D1307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5917C49-2F44-0FB5-632A-E4E6C7D1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0344D7A-26D8-E601-AB65-8D6D9D98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5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A8ED403-248C-C916-2279-B8C7EBB4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144001C-3382-4029-F3E4-F73CC14F3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3514D2-3227-787C-945E-2AB12F3D7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549F9-7634-4C1F-8FEE-70FB22729492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FDEB16-D948-0C7E-2A92-AE84B8578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0CB52F9-B369-DF57-1192-9880206ED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7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04F34B04-6457-D7CF-6A6E-42216C33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48" y="2585708"/>
            <a:ext cx="1810895" cy="156363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DD5090A-9528-481C-6787-0569DBC839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76" b="7863"/>
          <a:stretch/>
        </p:blipFill>
        <p:spPr>
          <a:xfrm>
            <a:off x="2519742" y="2708652"/>
            <a:ext cx="1810894" cy="144069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4A407DA-6AD6-A4B5-B691-365E17227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824" y="2585708"/>
            <a:ext cx="1819388" cy="1563638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BB97E210-DFB4-22BC-A8E1-ADEF4E043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005" y="4695013"/>
            <a:ext cx="1328810" cy="1050796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570121BD-A846-A074-4C25-1A8E9DA83CC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387" t="32922"/>
          <a:stretch/>
        </p:blipFill>
        <p:spPr>
          <a:xfrm>
            <a:off x="3167968" y="5469015"/>
            <a:ext cx="1136731" cy="751486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5D156BD5-C6EB-21F1-CADD-585605B60C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776"/>
          <a:stretch/>
        </p:blipFill>
        <p:spPr>
          <a:xfrm>
            <a:off x="4855318" y="4675752"/>
            <a:ext cx="1810894" cy="1625455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EAC294CD-F18F-9B7A-F977-9E664D18C73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0201" b="7863"/>
          <a:stretch/>
        </p:blipFill>
        <p:spPr>
          <a:xfrm>
            <a:off x="7182400" y="2708652"/>
            <a:ext cx="1819389" cy="1440693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DE2F09DF-6411-28CE-D922-8FA25121219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389" b="6439"/>
          <a:stretch/>
        </p:blipFill>
        <p:spPr>
          <a:xfrm>
            <a:off x="9533093" y="2854986"/>
            <a:ext cx="1810895" cy="1313620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2BDF4616-4A7A-A319-8AAC-82403E25FA3B}"/>
              </a:ext>
            </a:extLst>
          </p:cNvPr>
          <p:cNvSpPr txBox="1"/>
          <p:nvPr/>
        </p:nvSpPr>
        <p:spPr>
          <a:xfrm>
            <a:off x="169047" y="2585708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Sketch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FDABC0EE-7FB5-1F36-D803-2C875D0FA845}"/>
              </a:ext>
            </a:extLst>
          </p:cNvPr>
          <p:cNvSpPr txBox="1"/>
          <p:nvPr/>
        </p:nvSpPr>
        <p:spPr>
          <a:xfrm>
            <a:off x="2519740" y="2585707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Create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A836C81B-C14E-EEC8-8AFB-6B6956909C95}"/>
              </a:ext>
            </a:extLst>
          </p:cNvPr>
          <p:cNvSpPr txBox="1"/>
          <p:nvPr/>
        </p:nvSpPr>
        <p:spPr>
          <a:xfrm>
            <a:off x="4855316" y="4675752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Pre-baked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8FE175A5-C152-B922-2841-18243D1D28B3}"/>
              </a:ext>
            </a:extLst>
          </p:cNvPr>
          <p:cNvSpPr txBox="1"/>
          <p:nvPr/>
        </p:nvSpPr>
        <p:spPr>
          <a:xfrm>
            <a:off x="2477903" y="4695013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Pre-baked sketches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007CEC2B-449E-81F6-CE48-F4E17404C6D1}"/>
              </a:ext>
            </a:extLst>
          </p:cNvPr>
          <p:cNvSpPr txBox="1"/>
          <p:nvPr/>
        </p:nvSpPr>
        <p:spPr>
          <a:xfrm>
            <a:off x="4846823" y="2585707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Modify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410B2717-2B15-549D-AE05-252C70DF9657}"/>
              </a:ext>
            </a:extLst>
          </p:cNvPr>
          <p:cNvSpPr txBox="1"/>
          <p:nvPr/>
        </p:nvSpPr>
        <p:spPr>
          <a:xfrm>
            <a:off x="7190894" y="2585706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Transform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B1EE70EC-EFD7-1CAF-FFA6-B9B49C4E5602}"/>
              </a:ext>
            </a:extLst>
          </p:cNvPr>
          <p:cNvSpPr txBox="1"/>
          <p:nvPr/>
        </p:nvSpPr>
        <p:spPr>
          <a:xfrm>
            <a:off x="9546220" y="2577987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Combine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9" name="Pijl: rechts 28">
            <a:extLst>
              <a:ext uri="{FF2B5EF4-FFF2-40B4-BE49-F238E27FC236}">
                <a16:creationId xmlns:a16="http://schemas.microsoft.com/office/drawing/2014/main" id="{07E50AA2-4991-E31E-60A4-56A83C4A759A}"/>
              </a:ext>
            </a:extLst>
          </p:cNvPr>
          <p:cNvSpPr/>
          <p:nvPr/>
        </p:nvSpPr>
        <p:spPr>
          <a:xfrm>
            <a:off x="1987607" y="3183110"/>
            <a:ext cx="507146" cy="49177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jl: rechts 29">
            <a:extLst>
              <a:ext uri="{FF2B5EF4-FFF2-40B4-BE49-F238E27FC236}">
                <a16:creationId xmlns:a16="http://schemas.microsoft.com/office/drawing/2014/main" id="{21AABDD3-08E5-A5A8-954D-5FE5521BE487}"/>
              </a:ext>
            </a:extLst>
          </p:cNvPr>
          <p:cNvSpPr/>
          <p:nvPr/>
        </p:nvSpPr>
        <p:spPr>
          <a:xfrm>
            <a:off x="4330635" y="3189779"/>
            <a:ext cx="507146" cy="49177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jl: rechts 30">
            <a:extLst>
              <a:ext uri="{FF2B5EF4-FFF2-40B4-BE49-F238E27FC236}">
                <a16:creationId xmlns:a16="http://schemas.microsoft.com/office/drawing/2014/main" id="{41E43641-3801-FB86-2A00-B7F80600605F}"/>
              </a:ext>
            </a:extLst>
          </p:cNvPr>
          <p:cNvSpPr/>
          <p:nvPr/>
        </p:nvSpPr>
        <p:spPr>
          <a:xfrm>
            <a:off x="6675255" y="3189779"/>
            <a:ext cx="507146" cy="49177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jl: rechts 31">
            <a:extLst>
              <a:ext uri="{FF2B5EF4-FFF2-40B4-BE49-F238E27FC236}">
                <a16:creationId xmlns:a16="http://schemas.microsoft.com/office/drawing/2014/main" id="{ECD9C1E1-1D29-3FD6-FE3E-7C1D291D3F56}"/>
              </a:ext>
            </a:extLst>
          </p:cNvPr>
          <p:cNvSpPr/>
          <p:nvPr/>
        </p:nvSpPr>
        <p:spPr>
          <a:xfrm rot="16200000">
            <a:off x="5510503" y="4160889"/>
            <a:ext cx="507146" cy="49177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ijl: rechts 32">
            <a:extLst>
              <a:ext uri="{FF2B5EF4-FFF2-40B4-BE49-F238E27FC236}">
                <a16:creationId xmlns:a16="http://schemas.microsoft.com/office/drawing/2014/main" id="{C6DA0C47-9771-865A-2CAE-1AFD7130DF23}"/>
              </a:ext>
            </a:extLst>
          </p:cNvPr>
          <p:cNvSpPr/>
          <p:nvPr/>
        </p:nvSpPr>
        <p:spPr>
          <a:xfrm rot="16200000">
            <a:off x="3160284" y="4176290"/>
            <a:ext cx="507146" cy="49177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jl: rechts 33">
            <a:extLst>
              <a:ext uri="{FF2B5EF4-FFF2-40B4-BE49-F238E27FC236}">
                <a16:creationId xmlns:a16="http://schemas.microsoft.com/office/drawing/2014/main" id="{700486AC-23C4-193F-4C23-530FA8BF5F91}"/>
              </a:ext>
            </a:extLst>
          </p:cNvPr>
          <p:cNvSpPr/>
          <p:nvPr/>
        </p:nvSpPr>
        <p:spPr>
          <a:xfrm>
            <a:off x="9010831" y="3189779"/>
            <a:ext cx="507146" cy="49177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ep 11">
            <a:extLst>
              <a:ext uri="{FF2B5EF4-FFF2-40B4-BE49-F238E27FC236}">
                <a16:creationId xmlns:a16="http://schemas.microsoft.com/office/drawing/2014/main" id="{7E55726E-EEB8-6AC5-993A-E194127584F4}"/>
              </a:ext>
            </a:extLst>
          </p:cNvPr>
          <p:cNvGrpSpPr/>
          <p:nvPr/>
        </p:nvGrpSpPr>
        <p:grpSpPr>
          <a:xfrm>
            <a:off x="4785166" y="497550"/>
            <a:ext cx="1810896" cy="1532150"/>
            <a:chOff x="7176209" y="4342316"/>
            <a:chExt cx="1810896" cy="1532150"/>
          </a:xfrm>
        </p:grpSpPr>
        <p:pic>
          <p:nvPicPr>
            <p:cNvPr id="35" name="Afbeelding 34">
              <a:extLst>
                <a:ext uri="{FF2B5EF4-FFF2-40B4-BE49-F238E27FC236}">
                  <a16:creationId xmlns:a16="http://schemas.microsoft.com/office/drawing/2014/main" id="{E8F89744-9FB3-EEBC-60AE-247AF7995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76" b="9877"/>
            <a:stretch/>
          </p:blipFill>
          <p:spPr>
            <a:xfrm>
              <a:off x="7176211" y="4465262"/>
              <a:ext cx="1810894" cy="1409204"/>
            </a:xfrm>
            <a:prstGeom prst="rect">
              <a:avLst/>
            </a:prstGeom>
          </p:spPr>
        </p:pic>
        <p:sp>
          <p:nvSpPr>
            <p:cNvPr id="36" name="Tekstvak 35">
              <a:extLst>
                <a:ext uri="{FF2B5EF4-FFF2-40B4-BE49-F238E27FC236}">
                  <a16:creationId xmlns:a16="http://schemas.microsoft.com/office/drawing/2014/main" id="{40C5B789-94F2-4D4C-4AE2-17608E6D5257}"/>
                </a:ext>
              </a:extLst>
            </p:cNvPr>
            <p:cNvSpPr txBox="1"/>
            <p:nvPr/>
          </p:nvSpPr>
          <p:spPr>
            <a:xfrm>
              <a:off x="7176209" y="4342316"/>
              <a:ext cx="1810895" cy="27699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NL" sz="1200">
                  <a:latin typeface="Consolas" panose="020B0609020204030204" pitchFamily="49" charset="0"/>
                </a:rPr>
                <a:t>Find features</a:t>
              </a:r>
              <a:endParaRPr lang="en-US" sz="1200">
                <a:latin typeface="Consolas" panose="020B0609020204030204" pitchFamily="49" charset="0"/>
              </a:endParaRPr>
            </a:p>
          </p:txBody>
        </p:sp>
        <p:cxnSp>
          <p:nvCxnSpPr>
            <p:cNvPr id="3" name="Rechte verbindingslijn 2">
              <a:extLst>
                <a:ext uri="{FF2B5EF4-FFF2-40B4-BE49-F238E27FC236}">
                  <a16:creationId xmlns:a16="http://schemas.microsoft.com/office/drawing/2014/main" id="{65AD5B53-9EFF-F6F6-DA43-48499D174466}"/>
                </a:ext>
              </a:extLst>
            </p:cNvPr>
            <p:cNvCxnSpPr>
              <a:cxnSpLocks/>
            </p:cNvCxnSpPr>
            <p:nvPr/>
          </p:nvCxnSpPr>
          <p:spPr>
            <a:xfrm>
              <a:off x="7932774" y="5152529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Rechte verbindingslijn 36">
              <a:extLst>
                <a:ext uri="{FF2B5EF4-FFF2-40B4-BE49-F238E27FC236}">
                  <a16:creationId xmlns:a16="http://schemas.microsoft.com/office/drawing/2014/main" id="{9F3F3CD4-4595-19AD-F91F-F0748C70D03F}"/>
                </a:ext>
              </a:extLst>
            </p:cNvPr>
            <p:cNvCxnSpPr>
              <a:cxnSpLocks/>
            </p:cNvCxnSpPr>
            <p:nvPr/>
          </p:nvCxnSpPr>
          <p:spPr>
            <a:xfrm>
              <a:off x="8141054" y="5233809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Rechte verbindingslijn 37">
              <a:extLst>
                <a:ext uri="{FF2B5EF4-FFF2-40B4-BE49-F238E27FC236}">
                  <a16:creationId xmlns:a16="http://schemas.microsoft.com/office/drawing/2014/main" id="{E2D8A3F9-B335-F555-2232-29D403A6AC8F}"/>
                </a:ext>
              </a:extLst>
            </p:cNvPr>
            <p:cNvCxnSpPr>
              <a:cxnSpLocks/>
            </p:cNvCxnSpPr>
            <p:nvPr/>
          </p:nvCxnSpPr>
          <p:spPr>
            <a:xfrm>
              <a:off x="7790151" y="5025529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38">
              <a:extLst>
                <a:ext uri="{FF2B5EF4-FFF2-40B4-BE49-F238E27FC236}">
                  <a16:creationId xmlns:a16="http://schemas.microsoft.com/office/drawing/2014/main" id="{6C474675-8790-7AF1-DD23-19B2E13E4ACB}"/>
                </a:ext>
              </a:extLst>
            </p:cNvPr>
            <p:cNvCxnSpPr>
              <a:cxnSpLocks/>
            </p:cNvCxnSpPr>
            <p:nvPr/>
          </p:nvCxnSpPr>
          <p:spPr>
            <a:xfrm>
              <a:off x="8287991" y="5098472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echte verbindingslijn 39">
              <a:extLst>
                <a:ext uri="{FF2B5EF4-FFF2-40B4-BE49-F238E27FC236}">
                  <a16:creationId xmlns:a16="http://schemas.microsoft.com/office/drawing/2014/main" id="{709E400E-9D0A-197A-AAD0-D9F50D977ACB}"/>
                </a:ext>
              </a:extLst>
            </p:cNvPr>
            <p:cNvCxnSpPr>
              <a:cxnSpLocks/>
            </p:cNvCxnSpPr>
            <p:nvPr/>
          </p:nvCxnSpPr>
          <p:spPr>
            <a:xfrm>
              <a:off x="8450551" y="5062912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chte verbindingslijn 40">
              <a:extLst>
                <a:ext uri="{FF2B5EF4-FFF2-40B4-BE49-F238E27FC236}">
                  <a16:creationId xmlns:a16="http://schemas.microsoft.com/office/drawing/2014/main" id="{C18DF26A-0A1D-7C95-B7A2-E94F16BB915F}"/>
                </a:ext>
              </a:extLst>
            </p:cNvPr>
            <p:cNvCxnSpPr>
              <a:cxnSpLocks/>
            </p:cNvCxnSpPr>
            <p:nvPr/>
          </p:nvCxnSpPr>
          <p:spPr>
            <a:xfrm>
              <a:off x="8567391" y="4955455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ADF879F5-F111-B0AB-700B-5AC7048564D9}"/>
                </a:ext>
              </a:extLst>
            </p:cNvPr>
            <p:cNvSpPr/>
            <p:nvPr/>
          </p:nvSpPr>
          <p:spPr>
            <a:xfrm>
              <a:off x="7803643" y="4747399"/>
              <a:ext cx="749300" cy="488950"/>
            </a:xfrm>
            <a:custGeom>
              <a:avLst/>
              <a:gdLst>
                <a:gd name="connsiteX0" fmla="*/ 222250 w 749300"/>
                <a:gd name="connsiteY0" fmla="*/ 0 h 488950"/>
                <a:gd name="connsiteX1" fmla="*/ 0 w 749300"/>
                <a:gd name="connsiteY1" fmla="*/ 269875 h 488950"/>
                <a:gd name="connsiteX2" fmla="*/ 133350 w 749300"/>
                <a:gd name="connsiteY2" fmla="*/ 403225 h 488950"/>
                <a:gd name="connsiteX3" fmla="*/ 339725 w 749300"/>
                <a:gd name="connsiteY3" fmla="*/ 488950 h 488950"/>
                <a:gd name="connsiteX4" fmla="*/ 488950 w 749300"/>
                <a:gd name="connsiteY4" fmla="*/ 330200 h 488950"/>
                <a:gd name="connsiteX5" fmla="*/ 638175 w 749300"/>
                <a:gd name="connsiteY5" fmla="*/ 320675 h 488950"/>
                <a:gd name="connsiteX6" fmla="*/ 749300 w 749300"/>
                <a:gd name="connsiteY6" fmla="*/ 180975 h 488950"/>
                <a:gd name="connsiteX7" fmla="*/ 222250 w 749300"/>
                <a:gd name="connsiteY7" fmla="*/ 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9300" h="488950">
                  <a:moveTo>
                    <a:pt x="222250" y="0"/>
                  </a:moveTo>
                  <a:lnTo>
                    <a:pt x="0" y="269875"/>
                  </a:lnTo>
                  <a:lnTo>
                    <a:pt x="133350" y="403225"/>
                  </a:lnTo>
                  <a:lnTo>
                    <a:pt x="339725" y="488950"/>
                  </a:lnTo>
                  <a:lnTo>
                    <a:pt x="488950" y="330200"/>
                  </a:lnTo>
                  <a:lnTo>
                    <a:pt x="638175" y="320675"/>
                  </a:lnTo>
                  <a:lnTo>
                    <a:pt x="749300" y="180975"/>
                  </a:lnTo>
                  <a:lnTo>
                    <a:pt x="2222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Pijl: rechts 41">
            <a:extLst>
              <a:ext uri="{FF2B5EF4-FFF2-40B4-BE49-F238E27FC236}">
                <a16:creationId xmlns:a16="http://schemas.microsoft.com/office/drawing/2014/main" id="{3E28C46D-A3F6-7FFD-F27E-0A1C1001932A}"/>
              </a:ext>
            </a:extLst>
          </p:cNvPr>
          <p:cNvSpPr/>
          <p:nvPr/>
        </p:nvSpPr>
        <p:spPr>
          <a:xfrm rot="5400000">
            <a:off x="5437041" y="2092078"/>
            <a:ext cx="507146" cy="49177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jl: gebogen omhoog 15">
            <a:extLst>
              <a:ext uri="{FF2B5EF4-FFF2-40B4-BE49-F238E27FC236}">
                <a16:creationId xmlns:a16="http://schemas.microsoft.com/office/drawing/2014/main" id="{E2812D39-8E4E-F849-70F7-C1FE6441F55F}"/>
              </a:ext>
            </a:extLst>
          </p:cNvPr>
          <p:cNvSpPr/>
          <p:nvPr/>
        </p:nvSpPr>
        <p:spPr>
          <a:xfrm>
            <a:off x="6818611" y="4149344"/>
            <a:ext cx="1499686" cy="803407"/>
          </a:xfrm>
          <a:prstGeom prst="bentUpArrow">
            <a:avLst>
              <a:gd name="adj1" fmla="val 32652"/>
              <a:gd name="adj2" fmla="val 25000"/>
              <a:gd name="adj3" fmla="val 25000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0F0675C-0A05-E6E7-D76A-E4FCE1A8C5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8410" y="774549"/>
            <a:ext cx="1810894" cy="1255150"/>
          </a:xfrm>
          <a:prstGeom prst="rect">
            <a:avLst/>
          </a:prstGeom>
        </p:spPr>
      </p:pic>
      <p:sp>
        <p:nvSpPr>
          <p:cNvPr id="43" name="Tekstvak 42">
            <a:extLst>
              <a:ext uri="{FF2B5EF4-FFF2-40B4-BE49-F238E27FC236}">
                <a16:creationId xmlns:a16="http://schemas.microsoft.com/office/drawing/2014/main" id="{48475E97-8D4B-22F1-2B30-853188155FDD}"/>
              </a:ext>
            </a:extLst>
          </p:cNvPr>
          <p:cNvSpPr txBox="1"/>
          <p:nvPr/>
        </p:nvSpPr>
        <p:spPr>
          <a:xfrm>
            <a:off x="2508409" y="505688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Create 3d wire/face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44" name="Pijl: rechts 43">
            <a:extLst>
              <a:ext uri="{FF2B5EF4-FFF2-40B4-BE49-F238E27FC236}">
                <a16:creationId xmlns:a16="http://schemas.microsoft.com/office/drawing/2014/main" id="{D40C98B1-F20A-03EA-B5C5-B529E54DC286}"/>
              </a:ext>
            </a:extLst>
          </p:cNvPr>
          <p:cNvSpPr/>
          <p:nvPr/>
        </p:nvSpPr>
        <p:spPr>
          <a:xfrm rot="5400000">
            <a:off x="3178946" y="2066984"/>
            <a:ext cx="507146" cy="49177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6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hoek: afgeronde hoeken 60">
            <a:extLst>
              <a:ext uri="{FF2B5EF4-FFF2-40B4-BE49-F238E27FC236}">
                <a16:creationId xmlns:a16="http://schemas.microsoft.com/office/drawing/2014/main" id="{B96C0835-9971-32D7-D974-80B281584D77}"/>
              </a:ext>
            </a:extLst>
          </p:cNvPr>
          <p:cNvSpPr/>
          <p:nvPr/>
        </p:nvSpPr>
        <p:spPr>
          <a:xfrm>
            <a:off x="191728" y="6155344"/>
            <a:ext cx="11441526" cy="652193"/>
          </a:xfrm>
          <a:prstGeom prst="roundRect">
            <a:avLst>
              <a:gd name="adj" fmla="val 18545"/>
            </a:avLst>
          </a:prstGeom>
          <a:solidFill>
            <a:srgbClr val="C5D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hoek: afgeronde hoeken 17">
            <a:extLst>
              <a:ext uri="{FF2B5EF4-FFF2-40B4-BE49-F238E27FC236}">
                <a16:creationId xmlns:a16="http://schemas.microsoft.com/office/drawing/2014/main" id="{63B3D650-7E34-6347-8A04-CF27E14E949B}"/>
              </a:ext>
            </a:extLst>
          </p:cNvPr>
          <p:cNvSpPr/>
          <p:nvPr/>
        </p:nvSpPr>
        <p:spPr>
          <a:xfrm>
            <a:off x="215739" y="2162630"/>
            <a:ext cx="11441526" cy="1832664"/>
          </a:xfrm>
          <a:prstGeom prst="roundRect">
            <a:avLst>
              <a:gd name="adj" fmla="val 9120"/>
            </a:avLst>
          </a:prstGeom>
          <a:solidFill>
            <a:srgbClr val="C5D6DD"/>
          </a:solidFill>
          <a:ln>
            <a:solidFill>
              <a:srgbClr val="30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4F34B04-6457-D7CF-6A6E-42216C33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47" y="2289447"/>
            <a:ext cx="1810895" cy="156363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DD5090A-9528-481C-6787-0569DBC839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76" b="7863"/>
          <a:stretch/>
        </p:blipFill>
        <p:spPr>
          <a:xfrm>
            <a:off x="2658641" y="2412391"/>
            <a:ext cx="1810894" cy="144069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4A407DA-6AD6-A4B5-B691-365E17227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723" y="2289447"/>
            <a:ext cx="1810894" cy="1563638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EAC294CD-F18F-9B7A-F977-9E664D18C7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201" b="7863"/>
          <a:stretch/>
        </p:blipFill>
        <p:spPr>
          <a:xfrm>
            <a:off x="7338252" y="2412391"/>
            <a:ext cx="1802436" cy="1440693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DE2F09DF-6411-28CE-D922-8FA2512121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389" b="6439"/>
          <a:stretch/>
        </p:blipFill>
        <p:spPr>
          <a:xfrm>
            <a:off x="9671992" y="2558725"/>
            <a:ext cx="1810895" cy="1313620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2BDF4616-4A7A-A319-8AAC-82403E25FA3B}"/>
              </a:ext>
            </a:extLst>
          </p:cNvPr>
          <p:cNvSpPr txBox="1"/>
          <p:nvPr/>
        </p:nvSpPr>
        <p:spPr>
          <a:xfrm>
            <a:off x="307946" y="2289447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Sketch</a:t>
            </a:r>
            <a:endParaRPr lang="en-US" sz="12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FDABC0EE-7FB5-1F36-D803-2C875D0FA845}"/>
              </a:ext>
            </a:extLst>
          </p:cNvPr>
          <p:cNvSpPr txBox="1"/>
          <p:nvPr/>
        </p:nvSpPr>
        <p:spPr>
          <a:xfrm>
            <a:off x="2658639" y="2289446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nl-NL" sz="1200" b="1">
                <a:latin typeface="Consolas" panose="020B0609020204030204" pitchFamily="49" charset="0"/>
              </a:rPr>
              <a:t> </a:t>
            </a:r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shapes</a:t>
            </a:r>
            <a:endParaRPr lang="en-US" sz="12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9F9EC600-3EBA-57B2-7911-7B5821536D04}"/>
              </a:ext>
            </a:extLst>
          </p:cNvPr>
          <p:cNvGrpSpPr/>
          <p:nvPr/>
        </p:nvGrpSpPr>
        <p:grpSpPr>
          <a:xfrm>
            <a:off x="4976680" y="88062"/>
            <a:ext cx="1810896" cy="1625455"/>
            <a:chOff x="4855316" y="4675752"/>
            <a:chExt cx="1810896" cy="1625455"/>
          </a:xfrm>
          <a:solidFill>
            <a:srgbClr val="5F8FA3"/>
          </a:solidFill>
        </p:grpSpPr>
        <p:pic>
          <p:nvPicPr>
            <p:cNvPr id="15" name="Afbeelding 14">
              <a:extLst>
                <a:ext uri="{FF2B5EF4-FFF2-40B4-BE49-F238E27FC236}">
                  <a16:creationId xmlns:a16="http://schemas.microsoft.com/office/drawing/2014/main" id="{5D156BD5-C6EB-21F1-CADD-585605B60C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6776"/>
            <a:stretch/>
          </p:blipFill>
          <p:spPr>
            <a:xfrm>
              <a:off x="4855318" y="4675752"/>
              <a:ext cx="1810894" cy="1625455"/>
            </a:xfrm>
            <a:prstGeom prst="rect">
              <a:avLst/>
            </a:prstGeom>
            <a:grpFill/>
          </p:spPr>
        </p:pic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A836C81B-C14E-EEC8-8AFB-6B6956909C95}"/>
                </a:ext>
              </a:extLst>
            </p:cNvPr>
            <p:cNvSpPr txBox="1"/>
            <p:nvPr/>
          </p:nvSpPr>
          <p:spPr>
            <a:xfrm>
              <a:off x="4855316" y="4675752"/>
              <a:ext cx="1810895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Pre-baked shapes</a:t>
              </a:r>
              <a:endParaRPr lang="en-US" sz="12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Groep 7">
            <a:extLst>
              <a:ext uri="{FF2B5EF4-FFF2-40B4-BE49-F238E27FC236}">
                <a16:creationId xmlns:a16="http://schemas.microsoft.com/office/drawing/2014/main" id="{2597C9A4-A509-E4DA-FF74-5F744B6AE523}"/>
              </a:ext>
            </a:extLst>
          </p:cNvPr>
          <p:cNvGrpSpPr/>
          <p:nvPr/>
        </p:nvGrpSpPr>
        <p:grpSpPr>
          <a:xfrm>
            <a:off x="2740533" y="118932"/>
            <a:ext cx="1833694" cy="1525488"/>
            <a:chOff x="2471005" y="4695013"/>
            <a:chExt cx="1833694" cy="1525488"/>
          </a:xfrm>
        </p:grpSpPr>
        <p:pic>
          <p:nvPicPr>
            <p:cNvPr id="11" name="Afbeelding 10">
              <a:extLst>
                <a:ext uri="{FF2B5EF4-FFF2-40B4-BE49-F238E27FC236}">
                  <a16:creationId xmlns:a16="http://schemas.microsoft.com/office/drawing/2014/main" id="{BB97E210-DFB4-22BC-A8E1-ADEF4E043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71005" y="4695013"/>
              <a:ext cx="1328810" cy="1050796"/>
            </a:xfrm>
            <a:prstGeom prst="rect">
              <a:avLst/>
            </a:prstGeom>
          </p:spPr>
        </p:pic>
        <p:pic>
          <p:nvPicPr>
            <p:cNvPr id="13" name="Afbeelding 12">
              <a:extLst>
                <a:ext uri="{FF2B5EF4-FFF2-40B4-BE49-F238E27FC236}">
                  <a16:creationId xmlns:a16="http://schemas.microsoft.com/office/drawing/2014/main" id="{570121BD-A846-A074-4C25-1A8E9DA83C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8387" t="32922"/>
            <a:stretch/>
          </p:blipFill>
          <p:spPr>
            <a:xfrm>
              <a:off x="3167968" y="5469015"/>
              <a:ext cx="1136731" cy="751486"/>
            </a:xfrm>
            <a:prstGeom prst="rect">
              <a:avLst/>
            </a:prstGeom>
          </p:spPr>
        </p:pic>
        <p:sp>
          <p:nvSpPr>
            <p:cNvPr id="25" name="Tekstvak 24">
              <a:extLst>
                <a:ext uri="{FF2B5EF4-FFF2-40B4-BE49-F238E27FC236}">
                  <a16:creationId xmlns:a16="http://schemas.microsoft.com/office/drawing/2014/main" id="{8FE175A5-C152-B922-2841-18243D1D28B3}"/>
                </a:ext>
              </a:extLst>
            </p:cNvPr>
            <p:cNvSpPr txBox="1"/>
            <p:nvPr/>
          </p:nvSpPr>
          <p:spPr>
            <a:xfrm>
              <a:off x="2477903" y="4695013"/>
              <a:ext cx="1810895" cy="276999"/>
            </a:xfrm>
            <a:prstGeom prst="rect">
              <a:avLst/>
            </a:prstGeom>
            <a:solidFill>
              <a:srgbClr val="5F8FA3"/>
            </a:solidFill>
          </p:spPr>
          <p:txBody>
            <a:bodyPr wrap="square" rtlCol="0">
              <a:spAutoFit/>
            </a:bodyPr>
            <a:lstStyle/>
            <a:p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Pre-baked sketches</a:t>
              </a:r>
              <a:endParaRPr lang="en-US" sz="12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6" name="Tekstvak 25">
            <a:extLst>
              <a:ext uri="{FF2B5EF4-FFF2-40B4-BE49-F238E27FC236}">
                <a16:creationId xmlns:a16="http://schemas.microsoft.com/office/drawing/2014/main" id="{007CEC2B-449E-81F6-CE48-F4E17404C6D1}"/>
              </a:ext>
            </a:extLst>
          </p:cNvPr>
          <p:cNvSpPr txBox="1"/>
          <p:nvPr/>
        </p:nvSpPr>
        <p:spPr>
          <a:xfrm>
            <a:off x="4985722" y="2289446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Modify</a:t>
            </a:r>
            <a:r>
              <a:rPr lang="nl-NL" sz="1200" b="1">
                <a:latin typeface="Consolas" panose="020B0609020204030204" pitchFamily="49" charset="0"/>
              </a:rPr>
              <a:t> </a:t>
            </a:r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shapes</a:t>
            </a:r>
            <a:endParaRPr lang="en-US" sz="12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410B2717-2B15-549D-AE05-252C70DF9657}"/>
              </a:ext>
            </a:extLst>
          </p:cNvPr>
          <p:cNvSpPr txBox="1"/>
          <p:nvPr/>
        </p:nvSpPr>
        <p:spPr>
          <a:xfrm>
            <a:off x="7329793" y="2289445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Transform</a:t>
            </a:r>
            <a:r>
              <a:rPr lang="nl-NL" sz="1200" b="1">
                <a:latin typeface="Consolas" panose="020B0609020204030204" pitchFamily="49" charset="0"/>
              </a:rPr>
              <a:t> </a:t>
            </a:r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shapes</a:t>
            </a:r>
            <a:endParaRPr lang="en-US" sz="12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B1EE70EC-EFD7-1CAF-FFA6-B9B49C4E5602}"/>
              </a:ext>
            </a:extLst>
          </p:cNvPr>
          <p:cNvSpPr txBox="1"/>
          <p:nvPr/>
        </p:nvSpPr>
        <p:spPr>
          <a:xfrm>
            <a:off x="9685119" y="2281726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Combine</a:t>
            </a:r>
            <a:r>
              <a:rPr lang="nl-NL" sz="1200" b="1">
                <a:latin typeface="Consolas" panose="020B0609020204030204" pitchFamily="49" charset="0"/>
              </a:rPr>
              <a:t> </a:t>
            </a:r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shapes</a:t>
            </a:r>
            <a:endParaRPr lang="en-US" sz="12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Pijl: rechts 28">
            <a:extLst>
              <a:ext uri="{FF2B5EF4-FFF2-40B4-BE49-F238E27FC236}">
                <a16:creationId xmlns:a16="http://schemas.microsoft.com/office/drawing/2014/main" id="{07E50AA2-4991-E31E-60A4-56A83C4A759A}"/>
              </a:ext>
            </a:extLst>
          </p:cNvPr>
          <p:cNvSpPr/>
          <p:nvPr/>
        </p:nvSpPr>
        <p:spPr>
          <a:xfrm>
            <a:off x="2126506" y="2886849"/>
            <a:ext cx="507146" cy="491778"/>
          </a:xfrm>
          <a:prstGeom prst="rightArrow">
            <a:avLst/>
          </a:prstGeom>
          <a:solidFill>
            <a:srgbClr val="5F8F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jl: rechts 29">
            <a:extLst>
              <a:ext uri="{FF2B5EF4-FFF2-40B4-BE49-F238E27FC236}">
                <a16:creationId xmlns:a16="http://schemas.microsoft.com/office/drawing/2014/main" id="{21AABDD3-08E5-A5A8-954D-5FE5521BE487}"/>
              </a:ext>
            </a:extLst>
          </p:cNvPr>
          <p:cNvSpPr/>
          <p:nvPr/>
        </p:nvSpPr>
        <p:spPr>
          <a:xfrm>
            <a:off x="4469534" y="2893518"/>
            <a:ext cx="507146" cy="491778"/>
          </a:xfrm>
          <a:prstGeom prst="rightArrow">
            <a:avLst/>
          </a:prstGeom>
          <a:solidFill>
            <a:srgbClr val="5F8F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jl: rechts 30">
            <a:extLst>
              <a:ext uri="{FF2B5EF4-FFF2-40B4-BE49-F238E27FC236}">
                <a16:creationId xmlns:a16="http://schemas.microsoft.com/office/drawing/2014/main" id="{41E43641-3801-FB86-2A00-B7F80600605F}"/>
              </a:ext>
            </a:extLst>
          </p:cNvPr>
          <p:cNvSpPr/>
          <p:nvPr/>
        </p:nvSpPr>
        <p:spPr>
          <a:xfrm>
            <a:off x="6814154" y="2893518"/>
            <a:ext cx="507146" cy="491778"/>
          </a:xfrm>
          <a:prstGeom prst="rightArrow">
            <a:avLst/>
          </a:prstGeom>
          <a:solidFill>
            <a:srgbClr val="5F8F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jl: rechts 33">
            <a:extLst>
              <a:ext uri="{FF2B5EF4-FFF2-40B4-BE49-F238E27FC236}">
                <a16:creationId xmlns:a16="http://schemas.microsoft.com/office/drawing/2014/main" id="{700486AC-23C4-193F-4C23-530FA8BF5F91}"/>
              </a:ext>
            </a:extLst>
          </p:cNvPr>
          <p:cNvSpPr/>
          <p:nvPr/>
        </p:nvSpPr>
        <p:spPr>
          <a:xfrm>
            <a:off x="9149730" y="2893518"/>
            <a:ext cx="507146" cy="491778"/>
          </a:xfrm>
          <a:prstGeom prst="rightArrow">
            <a:avLst/>
          </a:prstGeom>
          <a:solidFill>
            <a:srgbClr val="5F8F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ep 11">
            <a:extLst>
              <a:ext uri="{FF2B5EF4-FFF2-40B4-BE49-F238E27FC236}">
                <a16:creationId xmlns:a16="http://schemas.microsoft.com/office/drawing/2014/main" id="{7E55726E-EEB8-6AC5-993A-E194127584F4}"/>
              </a:ext>
            </a:extLst>
          </p:cNvPr>
          <p:cNvGrpSpPr/>
          <p:nvPr/>
        </p:nvGrpSpPr>
        <p:grpSpPr>
          <a:xfrm>
            <a:off x="5007044" y="4429014"/>
            <a:ext cx="1810896" cy="1532150"/>
            <a:chOff x="7176209" y="4342316"/>
            <a:chExt cx="1810896" cy="1532150"/>
          </a:xfrm>
        </p:grpSpPr>
        <p:pic>
          <p:nvPicPr>
            <p:cNvPr id="35" name="Afbeelding 34">
              <a:extLst>
                <a:ext uri="{FF2B5EF4-FFF2-40B4-BE49-F238E27FC236}">
                  <a16:creationId xmlns:a16="http://schemas.microsoft.com/office/drawing/2014/main" id="{E8F89744-9FB3-EEBC-60AE-247AF7995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76" b="9877"/>
            <a:stretch/>
          </p:blipFill>
          <p:spPr>
            <a:xfrm>
              <a:off x="7176211" y="4465262"/>
              <a:ext cx="1810894" cy="1409204"/>
            </a:xfrm>
            <a:prstGeom prst="rect">
              <a:avLst/>
            </a:prstGeom>
          </p:spPr>
        </p:pic>
        <p:sp>
          <p:nvSpPr>
            <p:cNvPr id="36" name="Tekstvak 35">
              <a:extLst>
                <a:ext uri="{FF2B5EF4-FFF2-40B4-BE49-F238E27FC236}">
                  <a16:creationId xmlns:a16="http://schemas.microsoft.com/office/drawing/2014/main" id="{40C5B789-94F2-4D4C-4AE2-17608E6D5257}"/>
                </a:ext>
              </a:extLst>
            </p:cNvPr>
            <p:cNvSpPr txBox="1"/>
            <p:nvPr/>
          </p:nvSpPr>
          <p:spPr>
            <a:xfrm>
              <a:off x="7176209" y="4342316"/>
              <a:ext cx="1810895" cy="276999"/>
            </a:xfrm>
            <a:prstGeom prst="rect">
              <a:avLst/>
            </a:prstGeom>
            <a:solidFill>
              <a:srgbClr val="5F8FA3"/>
            </a:solidFill>
          </p:spPr>
          <p:txBody>
            <a:bodyPr wrap="square" rtlCol="0">
              <a:spAutoFit/>
            </a:bodyPr>
            <a:lstStyle/>
            <a:p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Find</a:t>
              </a:r>
              <a:r>
                <a:rPr lang="nl-NL" sz="1200">
                  <a:latin typeface="Consolas" panose="020B0609020204030204" pitchFamily="49" charset="0"/>
                </a:rPr>
                <a:t> </a:t>
              </a:r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edges/faces</a:t>
              </a:r>
              <a:endParaRPr lang="en-US" sz="12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" name="Rechte verbindingslijn 2">
              <a:extLst>
                <a:ext uri="{FF2B5EF4-FFF2-40B4-BE49-F238E27FC236}">
                  <a16:creationId xmlns:a16="http://schemas.microsoft.com/office/drawing/2014/main" id="{65AD5B53-9EFF-F6F6-DA43-48499D174466}"/>
                </a:ext>
              </a:extLst>
            </p:cNvPr>
            <p:cNvCxnSpPr>
              <a:cxnSpLocks/>
            </p:cNvCxnSpPr>
            <p:nvPr/>
          </p:nvCxnSpPr>
          <p:spPr>
            <a:xfrm>
              <a:off x="7932774" y="5152529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Rechte verbindingslijn 36">
              <a:extLst>
                <a:ext uri="{FF2B5EF4-FFF2-40B4-BE49-F238E27FC236}">
                  <a16:creationId xmlns:a16="http://schemas.microsoft.com/office/drawing/2014/main" id="{9F3F3CD4-4595-19AD-F91F-F0748C70D03F}"/>
                </a:ext>
              </a:extLst>
            </p:cNvPr>
            <p:cNvCxnSpPr>
              <a:cxnSpLocks/>
            </p:cNvCxnSpPr>
            <p:nvPr/>
          </p:nvCxnSpPr>
          <p:spPr>
            <a:xfrm>
              <a:off x="8141054" y="5233809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Rechte verbindingslijn 37">
              <a:extLst>
                <a:ext uri="{FF2B5EF4-FFF2-40B4-BE49-F238E27FC236}">
                  <a16:creationId xmlns:a16="http://schemas.microsoft.com/office/drawing/2014/main" id="{E2D8A3F9-B335-F555-2232-29D403A6AC8F}"/>
                </a:ext>
              </a:extLst>
            </p:cNvPr>
            <p:cNvCxnSpPr>
              <a:cxnSpLocks/>
            </p:cNvCxnSpPr>
            <p:nvPr/>
          </p:nvCxnSpPr>
          <p:spPr>
            <a:xfrm>
              <a:off x="7790151" y="5025529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38">
              <a:extLst>
                <a:ext uri="{FF2B5EF4-FFF2-40B4-BE49-F238E27FC236}">
                  <a16:creationId xmlns:a16="http://schemas.microsoft.com/office/drawing/2014/main" id="{6C474675-8790-7AF1-DD23-19B2E13E4ACB}"/>
                </a:ext>
              </a:extLst>
            </p:cNvPr>
            <p:cNvCxnSpPr>
              <a:cxnSpLocks/>
            </p:cNvCxnSpPr>
            <p:nvPr/>
          </p:nvCxnSpPr>
          <p:spPr>
            <a:xfrm>
              <a:off x="8287991" y="5098472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echte verbindingslijn 39">
              <a:extLst>
                <a:ext uri="{FF2B5EF4-FFF2-40B4-BE49-F238E27FC236}">
                  <a16:creationId xmlns:a16="http://schemas.microsoft.com/office/drawing/2014/main" id="{709E400E-9D0A-197A-AAD0-D9F50D977ACB}"/>
                </a:ext>
              </a:extLst>
            </p:cNvPr>
            <p:cNvCxnSpPr>
              <a:cxnSpLocks/>
            </p:cNvCxnSpPr>
            <p:nvPr/>
          </p:nvCxnSpPr>
          <p:spPr>
            <a:xfrm>
              <a:off x="8450551" y="5062912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chte verbindingslijn 40">
              <a:extLst>
                <a:ext uri="{FF2B5EF4-FFF2-40B4-BE49-F238E27FC236}">
                  <a16:creationId xmlns:a16="http://schemas.microsoft.com/office/drawing/2014/main" id="{C18DF26A-0A1D-7C95-B7A2-E94F16BB915F}"/>
                </a:ext>
              </a:extLst>
            </p:cNvPr>
            <p:cNvCxnSpPr>
              <a:cxnSpLocks/>
            </p:cNvCxnSpPr>
            <p:nvPr/>
          </p:nvCxnSpPr>
          <p:spPr>
            <a:xfrm>
              <a:off x="8567391" y="4955455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ADF879F5-F111-B0AB-700B-5AC7048564D9}"/>
                </a:ext>
              </a:extLst>
            </p:cNvPr>
            <p:cNvSpPr/>
            <p:nvPr/>
          </p:nvSpPr>
          <p:spPr>
            <a:xfrm>
              <a:off x="7803643" y="4747399"/>
              <a:ext cx="749300" cy="488950"/>
            </a:xfrm>
            <a:custGeom>
              <a:avLst/>
              <a:gdLst>
                <a:gd name="connsiteX0" fmla="*/ 222250 w 749300"/>
                <a:gd name="connsiteY0" fmla="*/ 0 h 488950"/>
                <a:gd name="connsiteX1" fmla="*/ 0 w 749300"/>
                <a:gd name="connsiteY1" fmla="*/ 269875 h 488950"/>
                <a:gd name="connsiteX2" fmla="*/ 133350 w 749300"/>
                <a:gd name="connsiteY2" fmla="*/ 403225 h 488950"/>
                <a:gd name="connsiteX3" fmla="*/ 339725 w 749300"/>
                <a:gd name="connsiteY3" fmla="*/ 488950 h 488950"/>
                <a:gd name="connsiteX4" fmla="*/ 488950 w 749300"/>
                <a:gd name="connsiteY4" fmla="*/ 330200 h 488950"/>
                <a:gd name="connsiteX5" fmla="*/ 638175 w 749300"/>
                <a:gd name="connsiteY5" fmla="*/ 320675 h 488950"/>
                <a:gd name="connsiteX6" fmla="*/ 749300 w 749300"/>
                <a:gd name="connsiteY6" fmla="*/ 180975 h 488950"/>
                <a:gd name="connsiteX7" fmla="*/ 222250 w 749300"/>
                <a:gd name="connsiteY7" fmla="*/ 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9300" h="488950">
                  <a:moveTo>
                    <a:pt x="222250" y="0"/>
                  </a:moveTo>
                  <a:lnTo>
                    <a:pt x="0" y="269875"/>
                  </a:lnTo>
                  <a:lnTo>
                    <a:pt x="133350" y="403225"/>
                  </a:lnTo>
                  <a:lnTo>
                    <a:pt x="339725" y="488950"/>
                  </a:lnTo>
                  <a:lnTo>
                    <a:pt x="488950" y="330200"/>
                  </a:lnTo>
                  <a:lnTo>
                    <a:pt x="638175" y="320675"/>
                  </a:lnTo>
                  <a:lnTo>
                    <a:pt x="749300" y="180975"/>
                  </a:lnTo>
                  <a:lnTo>
                    <a:pt x="22225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jl: gebogen omhoog 15">
            <a:extLst>
              <a:ext uri="{FF2B5EF4-FFF2-40B4-BE49-F238E27FC236}">
                <a16:creationId xmlns:a16="http://schemas.microsoft.com/office/drawing/2014/main" id="{E2812D39-8E4E-F849-70F7-C1FE6441F55F}"/>
              </a:ext>
            </a:extLst>
          </p:cNvPr>
          <p:cNvSpPr/>
          <p:nvPr/>
        </p:nvSpPr>
        <p:spPr>
          <a:xfrm flipV="1">
            <a:off x="6919044" y="1451909"/>
            <a:ext cx="1499686" cy="658326"/>
          </a:xfrm>
          <a:prstGeom prst="bentUpArrow">
            <a:avLst>
              <a:gd name="adj1" fmla="val 32652"/>
              <a:gd name="adj2" fmla="val 39590"/>
              <a:gd name="adj3" fmla="val 32003"/>
            </a:avLst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ijl: rechts 43">
            <a:extLst>
              <a:ext uri="{FF2B5EF4-FFF2-40B4-BE49-F238E27FC236}">
                <a16:creationId xmlns:a16="http://schemas.microsoft.com/office/drawing/2014/main" id="{D40C98B1-F20A-03EA-B5C5-B529E54DC286}"/>
              </a:ext>
            </a:extLst>
          </p:cNvPr>
          <p:cNvSpPr/>
          <p:nvPr/>
        </p:nvSpPr>
        <p:spPr>
          <a:xfrm rot="5400000">
            <a:off x="3397181" y="1680644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D4FB536B-4A2C-4CD2-D844-8E33AAAD19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5612" y="4590590"/>
            <a:ext cx="1810894" cy="1370574"/>
          </a:xfrm>
          <a:prstGeom prst="rect">
            <a:avLst/>
          </a:prstGeom>
        </p:spPr>
      </p:pic>
      <p:sp>
        <p:nvSpPr>
          <p:cNvPr id="45" name="Tekstvak 44">
            <a:extLst>
              <a:ext uri="{FF2B5EF4-FFF2-40B4-BE49-F238E27FC236}">
                <a16:creationId xmlns:a16="http://schemas.microsoft.com/office/drawing/2014/main" id="{CC331C74-F5A0-C4AA-B43A-D93ACE00B49C}"/>
              </a:ext>
            </a:extLst>
          </p:cNvPr>
          <p:cNvSpPr txBox="1"/>
          <p:nvPr/>
        </p:nvSpPr>
        <p:spPr>
          <a:xfrm>
            <a:off x="315611" y="4437153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solidFill>
                  <a:schemeClr val="bg1"/>
                </a:solidFill>
                <a:latin typeface="Consolas" panose="020B0609020204030204" pitchFamily="49" charset="0"/>
              </a:rPr>
              <a:t>Determine</a:t>
            </a:r>
            <a:r>
              <a:rPr lang="nl-NL" sz="1200">
                <a:latin typeface="Consolas" panose="020B0609020204030204" pitchFamily="49" charset="0"/>
              </a:rPr>
              <a:t> </a:t>
            </a:r>
            <a:r>
              <a:rPr lang="nl-NL" sz="1200">
                <a:solidFill>
                  <a:schemeClr val="bg1"/>
                </a:solidFill>
                <a:latin typeface="Consolas" panose="020B0609020204030204" pitchFamily="49" charset="0"/>
              </a:rPr>
              <a:t>planes</a:t>
            </a:r>
            <a:endParaRPr 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Pijl: rechts 46">
            <a:extLst>
              <a:ext uri="{FF2B5EF4-FFF2-40B4-BE49-F238E27FC236}">
                <a16:creationId xmlns:a16="http://schemas.microsoft.com/office/drawing/2014/main" id="{51168452-BE82-26A7-04C8-AD992011D474}"/>
              </a:ext>
            </a:extLst>
          </p:cNvPr>
          <p:cNvSpPr/>
          <p:nvPr/>
        </p:nvSpPr>
        <p:spPr>
          <a:xfrm rot="10800000">
            <a:off x="2118841" y="5010114"/>
            <a:ext cx="2873757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3D0947D1-ED87-0481-4B82-353C89567D3E}"/>
              </a:ext>
            </a:extLst>
          </p:cNvPr>
          <p:cNvGrpSpPr/>
          <p:nvPr/>
        </p:nvGrpSpPr>
        <p:grpSpPr>
          <a:xfrm>
            <a:off x="2633652" y="4437153"/>
            <a:ext cx="1810895" cy="1524011"/>
            <a:chOff x="2508409" y="505688"/>
            <a:chExt cx="1810895" cy="1524011"/>
          </a:xfrm>
          <a:solidFill>
            <a:srgbClr val="5F8FA3"/>
          </a:solidFill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70F0675C-0A05-E6E7-D76A-E4FCE1A8C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08410" y="774549"/>
              <a:ext cx="1810894" cy="1255150"/>
            </a:xfrm>
            <a:prstGeom prst="rect">
              <a:avLst/>
            </a:prstGeom>
            <a:grpFill/>
            <a:ln>
              <a:noFill/>
            </a:ln>
            <a:effectLst>
              <a:softEdge rad="0"/>
            </a:effectLst>
          </p:spPr>
        </p:pic>
        <p:sp>
          <p:nvSpPr>
            <p:cNvPr id="43" name="Tekstvak 42">
              <a:extLst>
                <a:ext uri="{FF2B5EF4-FFF2-40B4-BE49-F238E27FC236}">
                  <a16:creationId xmlns:a16="http://schemas.microsoft.com/office/drawing/2014/main" id="{48475E97-8D4B-22F1-2B30-853188155FDD}"/>
                </a:ext>
              </a:extLst>
            </p:cNvPr>
            <p:cNvSpPr txBox="1"/>
            <p:nvPr/>
          </p:nvSpPr>
          <p:spPr>
            <a:xfrm>
              <a:off x="2508409" y="505688"/>
              <a:ext cx="1810895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Create</a:t>
              </a:r>
              <a:r>
                <a:rPr lang="nl-NL" sz="1200">
                  <a:latin typeface="Consolas" panose="020B0609020204030204" pitchFamily="49" charset="0"/>
                </a:rPr>
                <a:t> </a:t>
              </a:r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3d</a:t>
              </a:r>
              <a:r>
                <a:rPr lang="nl-NL" sz="1200">
                  <a:latin typeface="Consolas" panose="020B0609020204030204" pitchFamily="49" charset="0"/>
                </a:rPr>
                <a:t> </a:t>
              </a:r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wire/face</a:t>
              </a:r>
              <a:endParaRPr lang="en-US" sz="12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3" name="Pijl: rechts 52">
            <a:extLst>
              <a:ext uri="{FF2B5EF4-FFF2-40B4-BE49-F238E27FC236}">
                <a16:creationId xmlns:a16="http://schemas.microsoft.com/office/drawing/2014/main" id="{F15D227C-20E2-7692-CA0D-E142CC2BBA0C}"/>
              </a:ext>
            </a:extLst>
          </p:cNvPr>
          <p:cNvSpPr/>
          <p:nvPr/>
        </p:nvSpPr>
        <p:spPr>
          <a:xfrm rot="5400000">
            <a:off x="5745587" y="1697441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jl: rechts 53">
            <a:extLst>
              <a:ext uri="{FF2B5EF4-FFF2-40B4-BE49-F238E27FC236}">
                <a16:creationId xmlns:a16="http://schemas.microsoft.com/office/drawing/2014/main" id="{79A6AF07-C0E8-121B-A240-C1FB5A139B56}"/>
              </a:ext>
            </a:extLst>
          </p:cNvPr>
          <p:cNvSpPr/>
          <p:nvPr/>
        </p:nvSpPr>
        <p:spPr>
          <a:xfrm rot="16200000" flipV="1">
            <a:off x="1046488" y="3985313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ijl: rechts 54">
            <a:extLst>
              <a:ext uri="{FF2B5EF4-FFF2-40B4-BE49-F238E27FC236}">
                <a16:creationId xmlns:a16="http://schemas.microsoft.com/office/drawing/2014/main" id="{FF904473-6D8C-F19E-4F2B-18D30EC897F5}"/>
              </a:ext>
            </a:extLst>
          </p:cNvPr>
          <p:cNvSpPr/>
          <p:nvPr/>
        </p:nvSpPr>
        <p:spPr>
          <a:xfrm rot="16200000" flipV="1">
            <a:off x="3388814" y="3976954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ijl: rechts 55">
            <a:extLst>
              <a:ext uri="{FF2B5EF4-FFF2-40B4-BE49-F238E27FC236}">
                <a16:creationId xmlns:a16="http://schemas.microsoft.com/office/drawing/2014/main" id="{7E94D2E8-72B2-1A1A-775C-012955B20F8B}"/>
              </a:ext>
            </a:extLst>
          </p:cNvPr>
          <p:cNvSpPr/>
          <p:nvPr/>
        </p:nvSpPr>
        <p:spPr>
          <a:xfrm rot="16200000" flipV="1">
            <a:off x="5751573" y="3976954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ijl: rechts 56">
            <a:extLst>
              <a:ext uri="{FF2B5EF4-FFF2-40B4-BE49-F238E27FC236}">
                <a16:creationId xmlns:a16="http://schemas.microsoft.com/office/drawing/2014/main" id="{51826656-8E97-B1C1-09B4-C0B9AE92FCAF}"/>
              </a:ext>
            </a:extLst>
          </p:cNvPr>
          <p:cNvSpPr/>
          <p:nvPr/>
        </p:nvSpPr>
        <p:spPr>
          <a:xfrm rot="3115446" flipV="1">
            <a:off x="4620145" y="4019226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Afbeelding 59">
            <a:extLst>
              <a:ext uri="{FF2B5EF4-FFF2-40B4-BE49-F238E27FC236}">
                <a16:creationId xmlns:a16="http://schemas.microsoft.com/office/drawing/2014/main" id="{CF47C0BD-12F8-8BA3-28BF-453B47BD611C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80559" y="6249612"/>
            <a:ext cx="1412504" cy="432864"/>
          </a:xfrm>
          <a:prstGeom prst="rect">
            <a:avLst/>
          </a:prstGeom>
        </p:spPr>
      </p:pic>
      <p:pic>
        <p:nvPicPr>
          <p:cNvPr id="63" name="Afbeelding 62">
            <a:extLst>
              <a:ext uri="{FF2B5EF4-FFF2-40B4-BE49-F238E27FC236}">
                <a16:creationId xmlns:a16="http://schemas.microsoft.com/office/drawing/2014/main" id="{9F143A53-365C-A2A9-945C-2B3FE400C05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98246" y="4667360"/>
            <a:ext cx="1784641" cy="1177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4" name="Tekstvak 63">
            <a:extLst>
              <a:ext uri="{FF2B5EF4-FFF2-40B4-BE49-F238E27FC236}">
                <a16:creationId xmlns:a16="http://schemas.microsoft.com/office/drawing/2014/main" id="{680975D4-4021-2DC7-4616-ABE7BABCEE43}"/>
              </a:ext>
            </a:extLst>
          </p:cNvPr>
          <p:cNvSpPr txBox="1"/>
          <p:nvPr/>
        </p:nvSpPr>
        <p:spPr>
          <a:xfrm>
            <a:off x="9685119" y="4389748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solidFill>
                  <a:schemeClr val="bg1"/>
                </a:solidFill>
                <a:latin typeface="Consolas" panose="020B0609020204030204" pitchFamily="49" charset="0"/>
              </a:rPr>
              <a:t>Create functions</a:t>
            </a:r>
            <a:endParaRPr 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Pijl: rechts 64">
            <a:extLst>
              <a:ext uri="{FF2B5EF4-FFF2-40B4-BE49-F238E27FC236}">
                <a16:creationId xmlns:a16="http://schemas.microsoft.com/office/drawing/2014/main" id="{D2925012-80BF-7E21-D69F-C0303252E3D9}"/>
              </a:ext>
            </a:extLst>
          </p:cNvPr>
          <p:cNvSpPr/>
          <p:nvPr/>
        </p:nvSpPr>
        <p:spPr>
          <a:xfrm rot="16200000" flipV="1">
            <a:off x="10423661" y="5742551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Afbeelding 68">
            <a:extLst>
              <a:ext uri="{FF2B5EF4-FFF2-40B4-BE49-F238E27FC236}">
                <a16:creationId xmlns:a16="http://schemas.microsoft.com/office/drawing/2014/main" id="{C2D63637-6DD2-DA8E-0C96-B3F855C916C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00488" y="284097"/>
            <a:ext cx="1811206" cy="1367971"/>
          </a:xfrm>
          <a:prstGeom prst="rect">
            <a:avLst/>
          </a:prstGeom>
        </p:spPr>
      </p:pic>
      <p:sp>
        <p:nvSpPr>
          <p:cNvPr id="70" name="Tekstvak 69">
            <a:extLst>
              <a:ext uri="{FF2B5EF4-FFF2-40B4-BE49-F238E27FC236}">
                <a16:creationId xmlns:a16="http://schemas.microsoft.com/office/drawing/2014/main" id="{F781BE54-4D87-2C77-16CD-4CBC5AB3211C}"/>
              </a:ext>
            </a:extLst>
          </p:cNvPr>
          <p:cNvSpPr txBox="1"/>
          <p:nvPr/>
        </p:nvSpPr>
        <p:spPr>
          <a:xfrm>
            <a:off x="9698246" y="60381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solidFill>
                  <a:schemeClr val="bg1"/>
                </a:solidFill>
                <a:latin typeface="Consolas" panose="020B0609020204030204" pitchFamily="49" charset="0"/>
              </a:rPr>
              <a:t>Export </a:t>
            </a:r>
            <a:endParaRPr 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Pijl: rechts 70">
            <a:extLst>
              <a:ext uri="{FF2B5EF4-FFF2-40B4-BE49-F238E27FC236}">
                <a16:creationId xmlns:a16="http://schemas.microsoft.com/office/drawing/2014/main" id="{4D997EE6-FE70-AE52-D58B-E1B8306CAADD}"/>
              </a:ext>
            </a:extLst>
          </p:cNvPr>
          <p:cNvSpPr/>
          <p:nvPr/>
        </p:nvSpPr>
        <p:spPr>
          <a:xfrm rot="16200000" flipV="1">
            <a:off x="10410535" y="1626887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4445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47</Words>
  <Application>Microsoft Office PowerPoint</Application>
  <PresentationFormat>Breedbeeld</PresentationFormat>
  <Paragraphs>21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Kantoorthema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Raymond Deleu</dc:creator>
  <cp:lastModifiedBy>Raymond Deleu</cp:lastModifiedBy>
  <cp:revision>1</cp:revision>
  <dcterms:created xsi:type="dcterms:W3CDTF">2022-06-14T20:26:01Z</dcterms:created>
  <dcterms:modified xsi:type="dcterms:W3CDTF">2022-06-15T22:48:33Z</dcterms:modified>
</cp:coreProperties>
</file>