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6DD"/>
    <a:srgbClr val="5F8FA3"/>
    <a:srgbClr val="4472C4"/>
    <a:srgbClr val="F5D812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009C1-B03F-49D1-A94D-5E52E30A2B73}" v="109" dt="2022-06-16T23:26:24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7" autoAdjust="0"/>
    <p:restoredTop sz="94660"/>
  </p:normalViewPr>
  <p:slideViewPr>
    <p:cSldViewPr snapToGrid="0" showGuides="1">
      <p:cViewPr>
        <p:scale>
          <a:sx n="273" d="100"/>
          <a:sy n="273" d="100"/>
        </p:scale>
        <p:origin x="-184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13629CF-91D6-599A-A38C-02B1958136AD}"/>
              </a:ext>
            </a:extLst>
          </p:cNvPr>
          <p:cNvSpPr/>
          <p:nvPr/>
        </p:nvSpPr>
        <p:spPr>
          <a:xfrm>
            <a:off x="2509049" y="16804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85891728-B017-7F23-CEA7-4149DD5F14B0}"/>
              </a:ext>
            </a:extLst>
          </p:cNvPr>
          <p:cNvSpPr/>
          <p:nvPr/>
        </p:nvSpPr>
        <p:spPr>
          <a:xfrm>
            <a:off x="2511397" y="56093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1D072DD-CB04-E59E-AB49-F45950172F52}"/>
              </a:ext>
            </a:extLst>
          </p:cNvPr>
          <p:cNvSpPr/>
          <p:nvPr/>
        </p:nvSpPr>
        <p:spPr>
          <a:xfrm>
            <a:off x="2633133" y="102023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52580FD-C9F5-43FB-233F-3B9F0D721328}"/>
              </a:ext>
            </a:extLst>
          </p:cNvPr>
          <p:cNvSpPr/>
          <p:nvPr/>
        </p:nvSpPr>
        <p:spPr>
          <a:xfrm>
            <a:off x="2954866" y="74506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ADE099A-0E90-0EB7-0061-B84681AB77B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698174" y="806495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F06DDB6-D954-B4DF-E4DC-6F57D3368AB5}"/>
              </a:ext>
            </a:extLst>
          </p:cNvPr>
          <p:cNvCxnSpPr>
            <a:cxnSpLocks/>
          </p:cNvCxnSpPr>
          <p:nvPr/>
        </p:nvCxnSpPr>
        <p:spPr>
          <a:xfrm>
            <a:off x="2709333" y="106259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DAB8C73-E5DB-6F42-B52C-450D9AE926A8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3019907" y="80649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7BF8A8DD-FE71-2A6C-FA6C-54D20CE82973}"/>
              </a:ext>
            </a:extLst>
          </p:cNvPr>
          <p:cNvSpPr/>
          <p:nvPr/>
        </p:nvSpPr>
        <p:spPr>
          <a:xfrm>
            <a:off x="2684667" y="2080685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02BB430-CBB0-3855-48C5-21F9251F01B0}"/>
              </a:ext>
            </a:extLst>
          </p:cNvPr>
          <p:cNvSpPr/>
          <p:nvPr/>
        </p:nvSpPr>
        <p:spPr>
          <a:xfrm>
            <a:off x="3006400" y="180551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2906A4F-2B1A-4BB5-FAB6-2352F7386CDB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2749708" y="1866946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EA3D46-7BB0-E16F-3AEE-05FAE67D4180}"/>
              </a:ext>
            </a:extLst>
          </p:cNvPr>
          <p:cNvCxnSpPr>
            <a:cxnSpLocks/>
          </p:cNvCxnSpPr>
          <p:nvPr/>
        </p:nvCxnSpPr>
        <p:spPr>
          <a:xfrm>
            <a:off x="2588841" y="2279679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9D74518-7BF2-8866-7F59-9313F5694182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3071441" y="1866946"/>
            <a:ext cx="0" cy="41273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E3650E18-0FC2-E091-F61F-FA35401FB3AF}"/>
              </a:ext>
            </a:extLst>
          </p:cNvPr>
          <p:cNvCxnSpPr/>
          <p:nvPr/>
        </p:nvCxnSpPr>
        <p:spPr>
          <a:xfrm>
            <a:off x="2575752" y="1773829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0DFEDB1-8320-8ABE-ECA9-854B9A71568B}"/>
              </a:ext>
            </a:extLst>
          </p:cNvPr>
          <p:cNvCxnSpPr>
            <a:cxnSpLocks/>
          </p:cNvCxnSpPr>
          <p:nvPr/>
        </p:nvCxnSpPr>
        <p:spPr>
          <a:xfrm flipH="1">
            <a:off x="2575752" y="2319929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712DC9F3-61B6-3184-C94B-4ADBB6C46050}"/>
              </a:ext>
            </a:extLst>
          </p:cNvPr>
          <p:cNvSpPr/>
          <p:nvPr/>
        </p:nvSpPr>
        <p:spPr>
          <a:xfrm>
            <a:off x="5376079" y="55794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78AAB4BE-1855-8302-8949-561D6ED9DADE}"/>
              </a:ext>
            </a:extLst>
          </p:cNvPr>
          <p:cNvSpPr/>
          <p:nvPr/>
        </p:nvSpPr>
        <p:spPr>
          <a:xfrm>
            <a:off x="5497815" y="101724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E65056D-B1F7-E6CA-0A69-E2B6ECFA9839}"/>
              </a:ext>
            </a:extLst>
          </p:cNvPr>
          <p:cNvSpPr/>
          <p:nvPr/>
        </p:nvSpPr>
        <p:spPr>
          <a:xfrm>
            <a:off x="5891636" y="101508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AC19DC0-FFD3-B792-1399-9AB8B76147B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74015" y="1051064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6CAF12D9-C34B-635C-E81F-6C4CC51F9400}"/>
              </a:ext>
            </a:extLst>
          </p:cNvPr>
          <p:cNvCxnSpPr>
            <a:cxnSpLocks/>
          </p:cNvCxnSpPr>
          <p:nvPr/>
        </p:nvCxnSpPr>
        <p:spPr>
          <a:xfrm>
            <a:off x="5569903" y="973764"/>
            <a:ext cx="3979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1FC88F8E-1B28-CD73-C49C-DE2A5C70A86C}"/>
              </a:ext>
            </a:extLst>
          </p:cNvPr>
          <p:cNvSpPr/>
          <p:nvPr/>
        </p:nvSpPr>
        <p:spPr>
          <a:xfrm>
            <a:off x="6820695" y="56177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61D9025-3501-4670-4A4F-F5A492672598}"/>
              </a:ext>
            </a:extLst>
          </p:cNvPr>
          <p:cNvSpPr/>
          <p:nvPr/>
        </p:nvSpPr>
        <p:spPr>
          <a:xfrm>
            <a:off x="6942431" y="102107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AB2E583E-8425-A913-3664-9C2298064BB2}"/>
              </a:ext>
            </a:extLst>
          </p:cNvPr>
          <p:cNvSpPr/>
          <p:nvPr/>
        </p:nvSpPr>
        <p:spPr>
          <a:xfrm>
            <a:off x="6943947" y="67394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A1753942-EC86-A26E-C7C7-CEF8D81148F9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980531" y="745911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201BF099-3E3E-65F8-ACC5-3AC5DD29B67A}"/>
              </a:ext>
            </a:extLst>
          </p:cNvPr>
          <p:cNvCxnSpPr>
            <a:cxnSpLocks/>
          </p:cNvCxnSpPr>
          <p:nvPr/>
        </p:nvCxnSpPr>
        <p:spPr>
          <a:xfrm flipV="1">
            <a:off x="7062444" y="709928"/>
            <a:ext cx="0" cy="32168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39CEF3FF-A479-69BA-44C3-8C31ED009677}"/>
              </a:ext>
            </a:extLst>
          </p:cNvPr>
          <p:cNvSpPr txBox="1"/>
          <p:nvPr/>
        </p:nvSpPr>
        <p:spPr>
          <a:xfrm>
            <a:off x="2370455" y="12702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line(dx,dy)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27908A2-FE0D-5B07-38E7-0E0A5FDEA0C4}"/>
              </a:ext>
            </a:extLst>
          </p:cNvPr>
          <p:cNvSpPr txBox="1"/>
          <p:nvPr/>
        </p:nvSpPr>
        <p:spPr>
          <a:xfrm>
            <a:off x="5334649" y="12744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hLine(dx)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6C8B90B-8D2B-43C7-2820-5781A7A1A53D}"/>
              </a:ext>
            </a:extLst>
          </p:cNvPr>
          <p:cNvSpPr txBox="1"/>
          <p:nvPr/>
        </p:nvSpPr>
        <p:spPr>
          <a:xfrm>
            <a:off x="6772936" y="129073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vLine(dy)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C534E6D-E872-710E-1A08-4DBAA35A8924}"/>
              </a:ext>
            </a:extLst>
          </p:cNvPr>
          <p:cNvSpPr txBox="1"/>
          <p:nvPr/>
        </p:nvSpPr>
        <p:spPr>
          <a:xfrm>
            <a:off x="2340591" y="24220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lineTo(x,y)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8" name="Rechthoek: afgeronde hoeken 57">
            <a:extLst>
              <a:ext uri="{FF2B5EF4-FFF2-40B4-BE49-F238E27FC236}">
                <a16:creationId xmlns:a16="http://schemas.microsoft.com/office/drawing/2014/main" id="{230793E0-008C-2949-2ADC-B37B3F9C45B8}"/>
              </a:ext>
            </a:extLst>
          </p:cNvPr>
          <p:cNvSpPr/>
          <p:nvPr/>
        </p:nvSpPr>
        <p:spPr>
          <a:xfrm>
            <a:off x="5391241" y="168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F070ACE3-0243-2B55-70A9-87CB83CBE95F}"/>
              </a:ext>
            </a:extLst>
          </p:cNvPr>
          <p:cNvSpPr/>
          <p:nvPr/>
        </p:nvSpPr>
        <p:spPr>
          <a:xfrm>
            <a:off x="5512977" y="214677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9D31232-126F-C781-CE24-E1737DCAE3E5}"/>
              </a:ext>
            </a:extLst>
          </p:cNvPr>
          <p:cNvSpPr/>
          <p:nvPr/>
        </p:nvSpPr>
        <p:spPr>
          <a:xfrm>
            <a:off x="5906798" y="214461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9035859-F66F-8E8C-E37B-7DEC814FA4C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5589177" y="2180595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A6A1BFF8-39FB-5309-0514-7D64B78B6EF7}"/>
              </a:ext>
            </a:extLst>
          </p:cNvPr>
          <p:cNvSpPr txBox="1"/>
          <p:nvPr/>
        </p:nvSpPr>
        <p:spPr>
          <a:xfrm>
            <a:off x="5349811" y="2404003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hLineTo(x)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4AFCEDC-9881-D32F-FE1E-3C16D745347C}"/>
              </a:ext>
            </a:extLst>
          </p:cNvPr>
          <p:cNvCxnSpPr>
            <a:cxnSpLocks/>
          </p:cNvCxnSpPr>
          <p:nvPr/>
        </p:nvCxnSpPr>
        <p:spPr>
          <a:xfrm>
            <a:off x="5470456" y="2286677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7894D257-88E0-F6A6-489E-C06DBF52383A}"/>
              </a:ext>
            </a:extLst>
          </p:cNvPr>
          <p:cNvCxnSpPr/>
          <p:nvPr/>
        </p:nvCxnSpPr>
        <p:spPr>
          <a:xfrm>
            <a:off x="5457367" y="1780827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B9DA01A3-ADE2-1942-6B0C-8E4E704E9109}"/>
              </a:ext>
            </a:extLst>
          </p:cNvPr>
          <p:cNvCxnSpPr>
            <a:cxnSpLocks/>
          </p:cNvCxnSpPr>
          <p:nvPr/>
        </p:nvCxnSpPr>
        <p:spPr>
          <a:xfrm flipH="1">
            <a:off x="5457367" y="2326927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CC7BB59B-F774-5E7E-CBCC-6BC82F4701AD}"/>
              </a:ext>
            </a:extLst>
          </p:cNvPr>
          <p:cNvSpPr/>
          <p:nvPr/>
        </p:nvSpPr>
        <p:spPr>
          <a:xfrm>
            <a:off x="6859816" y="170270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63E15BE-7EBB-3ED5-C34F-4D55BE0ED0A3}"/>
              </a:ext>
            </a:extLst>
          </p:cNvPr>
          <p:cNvSpPr/>
          <p:nvPr/>
        </p:nvSpPr>
        <p:spPr>
          <a:xfrm>
            <a:off x="6981552" y="216200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BCC846B-0FA2-BC34-BD71-0C29C79EE1FF}"/>
              </a:ext>
            </a:extLst>
          </p:cNvPr>
          <p:cNvSpPr/>
          <p:nvPr/>
        </p:nvSpPr>
        <p:spPr>
          <a:xfrm>
            <a:off x="6983068" y="181487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325FEA8-7CF8-7296-969F-9FAC5C488391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7019652" y="1886837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9C987569-9CC7-0A50-0E08-CD8FE30A1735}"/>
              </a:ext>
            </a:extLst>
          </p:cNvPr>
          <p:cNvCxnSpPr>
            <a:cxnSpLocks/>
          </p:cNvCxnSpPr>
          <p:nvPr/>
        </p:nvCxnSpPr>
        <p:spPr>
          <a:xfrm flipV="1">
            <a:off x="7101565" y="1850854"/>
            <a:ext cx="0" cy="50016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54A8B5BA-E53B-CE71-DE9B-CC35DA2A9F2A}"/>
              </a:ext>
            </a:extLst>
          </p:cNvPr>
          <p:cNvSpPr txBox="1"/>
          <p:nvPr/>
        </p:nvSpPr>
        <p:spPr>
          <a:xfrm>
            <a:off x="6812057" y="243165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vLineTo(y)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248E46-50C6-4ACB-501E-439A5DCE4C6E}"/>
              </a:ext>
            </a:extLst>
          </p:cNvPr>
          <p:cNvSpPr txBox="1"/>
          <p:nvPr/>
        </p:nvSpPr>
        <p:spPr>
          <a:xfrm>
            <a:off x="3600938" y="1291738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polarLine(dr,angle)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B7CD92E3-EFCB-514D-2761-A3F495BFA702}"/>
              </a:ext>
            </a:extLst>
          </p:cNvPr>
          <p:cNvSpPr/>
          <p:nvPr/>
        </p:nvSpPr>
        <p:spPr>
          <a:xfrm>
            <a:off x="3941427" y="55810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74922974-1A69-CCD4-3711-FE57A3B0F4BB}"/>
              </a:ext>
            </a:extLst>
          </p:cNvPr>
          <p:cNvSpPr/>
          <p:nvPr/>
        </p:nvSpPr>
        <p:spPr>
          <a:xfrm>
            <a:off x="4063163" y="101740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EEC1E5B7-D07D-48BA-A2C3-EA3994623B09}"/>
              </a:ext>
            </a:extLst>
          </p:cNvPr>
          <p:cNvSpPr/>
          <p:nvPr/>
        </p:nvSpPr>
        <p:spPr>
          <a:xfrm>
            <a:off x="4384896" y="74224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B380055D-5E54-EAD3-D79F-A3E5ED02A80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4128204" y="803670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4E2DA279-077C-391D-ACC3-15C23BC9DDCB}"/>
              </a:ext>
            </a:extLst>
          </p:cNvPr>
          <p:cNvCxnSpPr>
            <a:cxnSpLocks/>
          </p:cNvCxnSpPr>
          <p:nvPr/>
        </p:nvCxnSpPr>
        <p:spPr>
          <a:xfrm flipV="1">
            <a:off x="4063163" y="710982"/>
            <a:ext cx="321733" cy="27304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1BC1DD9B-1F8A-9B20-B64F-39608CF1A99F}"/>
              </a:ext>
            </a:extLst>
          </p:cNvPr>
          <p:cNvCxnSpPr/>
          <p:nvPr/>
        </p:nvCxnSpPr>
        <p:spPr>
          <a:xfrm>
            <a:off x="4226377" y="984031"/>
            <a:ext cx="38100" cy="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B009FCB2-76EE-80AA-81CE-CD8C0A8BF557}"/>
              </a:ext>
            </a:extLst>
          </p:cNvPr>
          <p:cNvCxnSpPr>
            <a:cxnSpLocks/>
          </p:cNvCxnSpPr>
          <p:nvPr/>
        </p:nvCxnSpPr>
        <p:spPr>
          <a:xfrm>
            <a:off x="4148060" y="1064492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4477AFAC-5E0F-5D3C-21EF-1DB6B76A6CA1}"/>
              </a:ext>
            </a:extLst>
          </p:cNvPr>
          <p:cNvSpPr txBox="1"/>
          <p:nvPr/>
        </p:nvSpPr>
        <p:spPr>
          <a:xfrm>
            <a:off x="3522844" y="241745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polarLineTo(r,theta)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00BA7160-9D80-E31D-063E-CAE27565D04E}"/>
              </a:ext>
            </a:extLst>
          </p:cNvPr>
          <p:cNvSpPr/>
          <p:nvPr/>
        </p:nvSpPr>
        <p:spPr>
          <a:xfrm>
            <a:off x="3968823" y="16689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6375B78F-E47E-631E-106D-578871505702}"/>
              </a:ext>
            </a:extLst>
          </p:cNvPr>
          <p:cNvSpPr/>
          <p:nvPr/>
        </p:nvSpPr>
        <p:spPr>
          <a:xfrm>
            <a:off x="4090559" y="21282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960B7F0-EBF7-E503-C5B1-79DDFFA3EFCB}"/>
              </a:ext>
            </a:extLst>
          </p:cNvPr>
          <p:cNvSpPr/>
          <p:nvPr/>
        </p:nvSpPr>
        <p:spPr>
          <a:xfrm>
            <a:off x="4412292" y="1853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7693E969-96E5-969E-D032-84EFDDA3EE11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4155600" y="1914479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FB5E9741-B218-C0DE-9799-BD09E99B3A5D}"/>
              </a:ext>
            </a:extLst>
          </p:cNvPr>
          <p:cNvCxnSpPr>
            <a:cxnSpLocks/>
          </p:cNvCxnSpPr>
          <p:nvPr/>
        </p:nvCxnSpPr>
        <p:spPr>
          <a:xfrm flipV="1">
            <a:off x="4090559" y="1980982"/>
            <a:ext cx="321732" cy="3620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C36610ED-988F-7EF7-2BDB-96411D2580B4}"/>
              </a:ext>
            </a:extLst>
          </p:cNvPr>
          <p:cNvCxnSpPr>
            <a:cxnSpLocks/>
          </p:cNvCxnSpPr>
          <p:nvPr/>
        </p:nvCxnSpPr>
        <p:spPr>
          <a:xfrm>
            <a:off x="4173341" y="2234278"/>
            <a:ext cx="49082" cy="1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F769CF2-E785-EE14-66DA-7CEABCB13F18}"/>
              </a:ext>
            </a:extLst>
          </p:cNvPr>
          <p:cNvCxnSpPr/>
          <p:nvPr/>
        </p:nvCxnSpPr>
        <p:spPr>
          <a:xfrm>
            <a:off x="4070654" y="17906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56F2C123-BFD7-E7D7-A3E6-2BF1CC1358A7}"/>
              </a:ext>
            </a:extLst>
          </p:cNvPr>
          <p:cNvCxnSpPr>
            <a:cxnSpLocks/>
          </p:cNvCxnSpPr>
          <p:nvPr/>
        </p:nvCxnSpPr>
        <p:spPr>
          <a:xfrm flipH="1">
            <a:off x="4070654" y="23367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8BA745B7-C110-A338-97BC-F8F823A3A5FD}"/>
              </a:ext>
            </a:extLst>
          </p:cNvPr>
          <p:cNvSpPr/>
          <p:nvPr/>
        </p:nvSpPr>
        <p:spPr>
          <a:xfrm>
            <a:off x="1059277" y="168546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EF102E0-90D6-F3D3-F10F-A4814DD77315}"/>
              </a:ext>
            </a:extLst>
          </p:cNvPr>
          <p:cNvSpPr/>
          <p:nvPr/>
        </p:nvSpPr>
        <p:spPr>
          <a:xfrm>
            <a:off x="1181013" y="214476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38633626-B4F4-137A-7485-03BE19F1738E}"/>
              </a:ext>
            </a:extLst>
          </p:cNvPr>
          <p:cNvSpPr/>
          <p:nvPr/>
        </p:nvSpPr>
        <p:spPr>
          <a:xfrm>
            <a:off x="1502746" y="186959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425E295-7E09-9A7F-966A-A21ECD60DD74}"/>
              </a:ext>
            </a:extLst>
          </p:cNvPr>
          <p:cNvCxnSpPr>
            <a:cxnSpLocks/>
          </p:cNvCxnSpPr>
          <p:nvPr/>
        </p:nvCxnSpPr>
        <p:spPr>
          <a:xfrm>
            <a:off x="1257213" y="218712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C856720A-E1DE-CA31-ABD0-C71A54E5A8DB}"/>
              </a:ext>
            </a:extLst>
          </p:cNvPr>
          <p:cNvCxnSpPr>
            <a:cxnSpLocks/>
            <a:endCxn id="109" idx="5"/>
          </p:cNvCxnSpPr>
          <p:nvPr/>
        </p:nvCxnSpPr>
        <p:spPr>
          <a:xfrm flipV="1">
            <a:off x="1567787" y="193102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00688622-66A0-0124-C667-B064CECDC1C8}"/>
              </a:ext>
            </a:extLst>
          </p:cNvPr>
          <p:cNvSpPr txBox="1"/>
          <p:nvPr/>
        </p:nvSpPr>
        <p:spPr>
          <a:xfrm>
            <a:off x="682295" y="243268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movePointerTo(x,y)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3213F64-96E7-686B-2EA4-238D0258838C}"/>
              </a:ext>
            </a:extLst>
          </p:cNvPr>
          <p:cNvCxnSpPr/>
          <p:nvPr/>
        </p:nvCxnSpPr>
        <p:spPr>
          <a:xfrm>
            <a:off x="6905228" y="17953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B32B3FDC-D128-AE76-953F-D14EBF3CBAE6}"/>
              </a:ext>
            </a:extLst>
          </p:cNvPr>
          <p:cNvCxnSpPr>
            <a:cxnSpLocks/>
          </p:cNvCxnSpPr>
          <p:nvPr/>
        </p:nvCxnSpPr>
        <p:spPr>
          <a:xfrm flipH="1">
            <a:off x="6905228" y="23414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56E6E0A9-7830-9FF4-0441-13FDFAC3AFA9}"/>
              </a:ext>
            </a:extLst>
          </p:cNvPr>
          <p:cNvSpPr txBox="1"/>
          <p:nvPr/>
        </p:nvSpPr>
        <p:spPr>
          <a:xfrm>
            <a:off x="7912262" y="1290733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tangentLine(dr)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34B126D1-AB42-CD3B-A5F4-F73CAB0B357D}"/>
              </a:ext>
            </a:extLst>
          </p:cNvPr>
          <p:cNvSpPr/>
          <p:nvPr/>
        </p:nvSpPr>
        <p:spPr>
          <a:xfrm>
            <a:off x="8252751" y="55710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816C5119-88B5-C53D-FE06-EE7E8E10AD11}"/>
              </a:ext>
            </a:extLst>
          </p:cNvPr>
          <p:cNvSpPr/>
          <p:nvPr/>
        </p:nvSpPr>
        <p:spPr>
          <a:xfrm>
            <a:off x="8510760" y="89878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1E8BAB1-24FD-17A9-E0F3-81B4C2E1599F}"/>
              </a:ext>
            </a:extLst>
          </p:cNvPr>
          <p:cNvSpPr/>
          <p:nvPr/>
        </p:nvSpPr>
        <p:spPr>
          <a:xfrm>
            <a:off x="8696220" y="74123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2083A50B-3E8F-D4E7-E71E-E867CB69C8E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575801" y="802665"/>
            <a:ext cx="131578" cy="106655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249F7A6F-CF7A-4579-B17C-20408C1BBB6A}"/>
              </a:ext>
            </a:extLst>
          </p:cNvPr>
          <p:cNvCxnSpPr>
            <a:cxnSpLocks/>
          </p:cNvCxnSpPr>
          <p:nvPr/>
        </p:nvCxnSpPr>
        <p:spPr>
          <a:xfrm flipV="1">
            <a:off x="8510760" y="709977"/>
            <a:ext cx="185460" cy="1607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58C6DE9-D8BE-5AB2-FAB6-4CF3B4C4CFB2}"/>
              </a:ext>
            </a:extLst>
          </p:cNvPr>
          <p:cNvCxnSpPr>
            <a:cxnSpLocks/>
          </p:cNvCxnSpPr>
          <p:nvPr/>
        </p:nvCxnSpPr>
        <p:spPr>
          <a:xfrm flipV="1">
            <a:off x="8385384" y="963465"/>
            <a:ext cx="131578" cy="106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og 114">
            <a:extLst>
              <a:ext uri="{FF2B5EF4-FFF2-40B4-BE49-F238E27FC236}">
                <a16:creationId xmlns:a16="http://schemas.microsoft.com/office/drawing/2014/main" id="{EE833F18-2D16-0511-51A9-DC8E236EE2C4}"/>
              </a:ext>
            </a:extLst>
          </p:cNvPr>
          <p:cNvSpPr/>
          <p:nvPr/>
        </p:nvSpPr>
        <p:spPr>
          <a:xfrm rot="7587683">
            <a:off x="6276952" y="1487893"/>
            <a:ext cx="490633" cy="399315"/>
          </a:xfrm>
          <a:prstGeom prst="arc">
            <a:avLst>
              <a:gd name="adj1" fmla="val 37248"/>
              <a:gd name="adj2" fmla="val 2069206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C18D48C-DF73-C153-A2C1-3BFE7ABF5766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78C300AA-1ABC-D73F-7BDA-41EF264766A8}"/>
              </a:ext>
            </a:extLst>
          </p:cNvPr>
          <p:cNvSpPr/>
          <p:nvPr/>
        </p:nvSpPr>
        <p:spPr>
          <a:xfrm>
            <a:off x="1895466" y="173484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56D354E-9DB0-AD8B-B5B2-9D21E96A4F93}"/>
              </a:ext>
            </a:extLst>
          </p:cNvPr>
          <p:cNvSpPr/>
          <p:nvPr/>
        </p:nvSpPr>
        <p:spPr>
          <a:xfrm>
            <a:off x="2293399" y="135059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88871C-A921-2C7C-0953-0D8484180AC0}"/>
              </a:ext>
            </a:extLst>
          </p:cNvPr>
          <p:cNvSpPr txBox="1"/>
          <p:nvPr/>
        </p:nvSpPr>
        <p:spPr>
          <a:xfrm>
            <a:off x="1503937" y="2017102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threePointsArc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oog 8">
            <a:extLst>
              <a:ext uri="{FF2B5EF4-FFF2-40B4-BE49-F238E27FC236}">
                <a16:creationId xmlns:a16="http://schemas.microsoft.com/office/drawing/2014/main" id="{BE342BF3-01CD-08CA-EEC5-C059A5BB4872}"/>
              </a:ext>
            </a:extLst>
          </p:cNvPr>
          <p:cNvSpPr/>
          <p:nvPr/>
        </p:nvSpPr>
        <p:spPr>
          <a:xfrm rot="5400000">
            <a:off x="1609541" y="1040851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0D35FC9-2E03-07EE-AAF0-BC1ED12D49BC}"/>
              </a:ext>
            </a:extLst>
          </p:cNvPr>
          <p:cNvSpPr txBox="1"/>
          <p:nvPr/>
        </p:nvSpPr>
        <p:spPr>
          <a:xfrm>
            <a:off x="2098535" y="12351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51034577-9ADE-C508-D8E9-4A4BD772D939}"/>
              </a:ext>
            </a:extLst>
          </p:cNvPr>
          <p:cNvSpPr/>
          <p:nvPr/>
        </p:nvSpPr>
        <p:spPr>
          <a:xfrm>
            <a:off x="2164558" y="164111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2612D8-E84E-6CE4-EFA1-79346A719C56}"/>
              </a:ext>
            </a:extLst>
          </p:cNvPr>
          <p:cNvSpPr txBox="1"/>
          <p:nvPr/>
        </p:nvSpPr>
        <p:spPr>
          <a:xfrm>
            <a:off x="2010486" y="1444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0D65E324-9443-B4F5-5C71-8B1AEA80FFF1}"/>
              </a:ext>
            </a:extLst>
          </p:cNvPr>
          <p:cNvSpPr/>
          <p:nvPr/>
        </p:nvSpPr>
        <p:spPr>
          <a:xfrm>
            <a:off x="1773730" y="240724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3336E94-A4F6-3D40-AECF-EF850217300E}"/>
              </a:ext>
            </a:extLst>
          </p:cNvPr>
          <p:cNvSpPr/>
          <p:nvPr/>
        </p:nvSpPr>
        <p:spPr>
          <a:xfrm>
            <a:off x="1895466" y="286654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39FF90F-80DD-99C8-2587-DDEBDFF0F6D2}"/>
              </a:ext>
            </a:extLst>
          </p:cNvPr>
          <p:cNvSpPr/>
          <p:nvPr/>
        </p:nvSpPr>
        <p:spPr>
          <a:xfrm>
            <a:off x="2293399" y="24822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96878-CE2F-42A8-ABA6-3E2C405CC819}"/>
              </a:ext>
            </a:extLst>
          </p:cNvPr>
          <p:cNvSpPr txBox="1"/>
          <p:nvPr/>
        </p:nvSpPr>
        <p:spPr>
          <a:xfrm>
            <a:off x="1657825" y="314594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9A5540C3-C807-B2E3-527C-FDF8DBB228B7}"/>
              </a:ext>
            </a:extLst>
          </p:cNvPr>
          <p:cNvSpPr/>
          <p:nvPr/>
        </p:nvSpPr>
        <p:spPr>
          <a:xfrm rot="5400000">
            <a:off x="1609541" y="2172546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9B861C1-FFE7-CDC4-5245-235F94A4DA2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960507" y="2543717"/>
            <a:ext cx="344051" cy="3333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7A631C0-D038-A275-E523-8185FC41E441}"/>
              </a:ext>
            </a:extLst>
          </p:cNvPr>
          <p:cNvCxnSpPr>
            <a:cxnSpLocks/>
          </p:cNvCxnSpPr>
          <p:nvPr/>
        </p:nvCxnSpPr>
        <p:spPr>
          <a:xfrm>
            <a:off x="2134878" y="2712468"/>
            <a:ext cx="92382" cy="8671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C01BDDA2-9A51-95EF-296A-5034C4C1B0D6}"/>
              </a:ext>
            </a:extLst>
          </p:cNvPr>
          <p:cNvSpPr/>
          <p:nvPr/>
        </p:nvSpPr>
        <p:spPr>
          <a:xfrm>
            <a:off x="3211370" y="241232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B033CA7-85F5-E179-62EA-98566AA5ED1A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565800" y="2516970"/>
            <a:ext cx="9044" cy="47898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E0D33C47-C38E-13FE-ECCF-CDAA696CDA28}"/>
              </a:ext>
            </a:extLst>
          </p:cNvPr>
          <p:cNvGrpSpPr/>
          <p:nvPr/>
        </p:nvGrpSpPr>
        <p:grpSpPr>
          <a:xfrm rot="18910687">
            <a:off x="2977790" y="2369040"/>
            <a:ext cx="763900" cy="762122"/>
            <a:chOff x="3048419" y="2181468"/>
            <a:chExt cx="763900" cy="762122"/>
          </a:xfrm>
        </p:grpSpPr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743D7A41-B1E7-33E9-4961-2513F80742D7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075A3A2-BA82-DA00-DBBA-AB46B9D67C31}"/>
                </a:ext>
              </a:extLst>
            </p:cNvPr>
            <p:cNvSpPr/>
            <p:nvPr/>
          </p:nvSpPr>
          <p:spPr>
            <a:xfrm>
              <a:off x="3736119" y="2487370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BC3A5469-86DF-8082-8CB5-A4312F227C1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993CA7A4-F771-2270-5869-18FAB1359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hoek: afgeronde hoeken 58">
            <a:extLst>
              <a:ext uri="{FF2B5EF4-FFF2-40B4-BE49-F238E27FC236}">
                <a16:creationId xmlns:a16="http://schemas.microsoft.com/office/drawing/2014/main" id="{89EA1C13-924C-73BE-662D-D01CB7A2010C}"/>
              </a:ext>
            </a:extLst>
          </p:cNvPr>
          <p:cNvSpPr/>
          <p:nvPr/>
        </p:nvSpPr>
        <p:spPr>
          <a:xfrm rot="5400000">
            <a:off x="4596808" y="23977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BD9F2AAD-7008-9C73-A3E1-C2E96E98AA7D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4739322" y="2791607"/>
            <a:ext cx="478982" cy="26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ep 60">
            <a:extLst>
              <a:ext uri="{FF2B5EF4-FFF2-40B4-BE49-F238E27FC236}">
                <a16:creationId xmlns:a16="http://schemas.microsoft.com/office/drawing/2014/main" id="{B38C2F54-AD9A-6D80-9C6B-437A01F0336E}"/>
              </a:ext>
            </a:extLst>
          </p:cNvPr>
          <p:cNvGrpSpPr/>
          <p:nvPr/>
        </p:nvGrpSpPr>
        <p:grpSpPr>
          <a:xfrm rot="2710687">
            <a:off x="4603887" y="2202890"/>
            <a:ext cx="759396" cy="762122"/>
            <a:chOff x="3048419" y="2181468"/>
            <a:chExt cx="759396" cy="762122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0DC549E-EAF3-860A-A0B4-2C2CB0C236DB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98716665-EFCD-16B0-5F08-7292EC8ADD99}"/>
                </a:ext>
              </a:extLst>
            </p:cNvPr>
            <p:cNvSpPr/>
            <p:nvPr/>
          </p:nvSpPr>
          <p:spPr>
            <a:xfrm>
              <a:off x="3731615" y="2482894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Boog 63">
              <a:extLst>
                <a:ext uri="{FF2B5EF4-FFF2-40B4-BE49-F238E27FC236}">
                  <a16:creationId xmlns:a16="http://schemas.microsoft.com/office/drawing/2014/main" id="{848549A6-D6F1-B8C6-DA9F-8119FE9A1EF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Rechte verbindingslijn met pijl 64">
              <a:extLst>
                <a:ext uri="{FF2B5EF4-FFF2-40B4-BE49-F238E27FC236}">
                  <a16:creationId xmlns:a16="http://schemas.microsoft.com/office/drawing/2014/main" id="{28FABE39-A563-1F1F-5652-9E1CAD2F5B3A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35E865F5-85DD-574F-8DA3-22F05B6F8F18}"/>
              </a:ext>
            </a:extLst>
          </p:cNvPr>
          <p:cNvSpPr txBox="1"/>
          <p:nvPr/>
        </p:nvSpPr>
        <p:spPr>
          <a:xfrm>
            <a:off x="3101312" y="314594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46A763C-9C3C-DD25-34CD-7D3681EE0D32}"/>
              </a:ext>
            </a:extLst>
          </p:cNvPr>
          <p:cNvSpPr txBox="1"/>
          <p:nvPr/>
        </p:nvSpPr>
        <p:spPr>
          <a:xfrm>
            <a:off x="4442431" y="314401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2A6116C8-C702-B416-E500-E72ADC66618A}"/>
              </a:ext>
            </a:extLst>
          </p:cNvPr>
          <p:cNvSpPr/>
          <p:nvPr/>
        </p:nvSpPr>
        <p:spPr>
          <a:xfrm>
            <a:off x="3203145" y="1276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549AF2F-105E-098C-39D4-58720CA32B4A}"/>
              </a:ext>
            </a:extLst>
          </p:cNvPr>
          <p:cNvSpPr/>
          <p:nvPr/>
        </p:nvSpPr>
        <p:spPr>
          <a:xfrm>
            <a:off x="3324881" y="17354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4FDCBEC-00C0-365C-5456-544CC3155797}"/>
              </a:ext>
            </a:extLst>
          </p:cNvPr>
          <p:cNvSpPr/>
          <p:nvPr/>
        </p:nvSpPr>
        <p:spPr>
          <a:xfrm>
            <a:off x="3722814" y="1351164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7346A73-7016-DB6C-80CF-19AFED40CE37}"/>
              </a:ext>
            </a:extLst>
          </p:cNvPr>
          <p:cNvSpPr txBox="1"/>
          <p:nvPr/>
        </p:nvSpPr>
        <p:spPr>
          <a:xfrm>
            <a:off x="3106215" y="200625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83" name="Boog 82">
            <a:extLst>
              <a:ext uri="{FF2B5EF4-FFF2-40B4-BE49-F238E27FC236}">
                <a16:creationId xmlns:a16="http://schemas.microsoft.com/office/drawing/2014/main" id="{B7103D65-0DDE-112F-0FA4-EDFD6BD44B05}"/>
              </a:ext>
            </a:extLst>
          </p:cNvPr>
          <p:cNvSpPr/>
          <p:nvPr/>
        </p:nvSpPr>
        <p:spPr>
          <a:xfrm rot="5400000">
            <a:off x="3038956" y="1041420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8B9B88C7-5C4E-5C97-438A-7998D3090CD5}"/>
              </a:ext>
            </a:extLst>
          </p:cNvPr>
          <p:cNvSpPr txBox="1"/>
          <p:nvPr/>
        </p:nvSpPr>
        <p:spPr>
          <a:xfrm>
            <a:off x="3527950" y="12357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C06C95-A5F4-9D5E-1A82-79C389F77F20}"/>
              </a:ext>
            </a:extLst>
          </p:cNvPr>
          <p:cNvCxnSpPr>
            <a:cxnSpLocks/>
          </p:cNvCxnSpPr>
          <p:nvPr/>
        </p:nvCxnSpPr>
        <p:spPr>
          <a:xfrm>
            <a:off x="3228619" y="177207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AA50BAC-0144-6109-AAF3-7A11259E8080}"/>
              </a:ext>
            </a:extLst>
          </p:cNvPr>
          <p:cNvSpPr/>
          <p:nvPr/>
        </p:nvSpPr>
        <p:spPr>
          <a:xfrm>
            <a:off x="4637509" y="1287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67596771-8679-B4AA-3F5C-BDC3D8B3495B}"/>
              </a:ext>
            </a:extLst>
          </p:cNvPr>
          <p:cNvSpPr/>
          <p:nvPr/>
        </p:nvSpPr>
        <p:spPr>
          <a:xfrm>
            <a:off x="4916725" y="188357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022784B7-4FBC-CE3B-3682-EA5877CAC1CA}"/>
              </a:ext>
            </a:extLst>
          </p:cNvPr>
          <p:cNvSpPr/>
          <p:nvPr/>
        </p:nvSpPr>
        <p:spPr>
          <a:xfrm>
            <a:off x="5135991" y="1564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6625871C-A755-9E08-F126-027AD5A55A3F}"/>
              </a:ext>
            </a:extLst>
          </p:cNvPr>
          <p:cNvSpPr txBox="1"/>
          <p:nvPr/>
        </p:nvSpPr>
        <p:spPr>
          <a:xfrm>
            <a:off x="4625703" y="200418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81BA56C-52A9-850C-8023-C77195135111}"/>
              </a:ext>
            </a:extLst>
          </p:cNvPr>
          <p:cNvCxnSpPr>
            <a:cxnSpLocks/>
          </p:cNvCxnSpPr>
          <p:nvPr/>
        </p:nvCxnSpPr>
        <p:spPr>
          <a:xfrm>
            <a:off x="4820463" y="192023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og 96">
            <a:extLst>
              <a:ext uri="{FF2B5EF4-FFF2-40B4-BE49-F238E27FC236}">
                <a16:creationId xmlns:a16="http://schemas.microsoft.com/office/drawing/2014/main" id="{37CB4480-C3AE-A0A4-D1D1-701E18D31564}"/>
              </a:ext>
            </a:extLst>
          </p:cNvPr>
          <p:cNvSpPr/>
          <p:nvPr/>
        </p:nvSpPr>
        <p:spPr>
          <a:xfrm rot="5400000">
            <a:off x="4665851" y="1411327"/>
            <a:ext cx="591631" cy="421232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og 97">
            <a:extLst>
              <a:ext uri="{FF2B5EF4-FFF2-40B4-BE49-F238E27FC236}">
                <a16:creationId xmlns:a16="http://schemas.microsoft.com/office/drawing/2014/main" id="{25C671AD-575F-3483-69AB-788BA7B0ED88}"/>
              </a:ext>
            </a:extLst>
          </p:cNvPr>
          <p:cNvSpPr/>
          <p:nvPr/>
        </p:nvSpPr>
        <p:spPr>
          <a:xfrm rot="5400000">
            <a:off x="4708189" y="1469206"/>
            <a:ext cx="534663" cy="368341"/>
          </a:xfrm>
          <a:prstGeom prst="arc">
            <a:avLst>
              <a:gd name="adj1" fmla="val 37248"/>
              <a:gd name="adj2" fmla="val 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BF2F70C5-2225-17B0-F48A-E444B850C0E9}"/>
              </a:ext>
            </a:extLst>
          </p:cNvPr>
          <p:cNvCxnSpPr>
            <a:cxnSpLocks/>
          </p:cNvCxnSpPr>
          <p:nvPr/>
        </p:nvCxnSpPr>
        <p:spPr>
          <a:xfrm flipH="1" flipV="1">
            <a:off x="4968262" y="1389315"/>
            <a:ext cx="1775" cy="268964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B460D17E-CAF5-130E-9E40-D24869B71858}"/>
              </a:ext>
            </a:extLst>
          </p:cNvPr>
          <p:cNvCxnSpPr>
            <a:cxnSpLocks/>
          </p:cNvCxnSpPr>
          <p:nvPr/>
        </p:nvCxnSpPr>
        <p:spPr>
          <a:xfrm flipH="1">
            <a:off x="4803213" y="1657772"/>
            <a:ext cx="165076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AADE6C25-85A1-2AE0-805F-650C8D07DFC6}"/>
              </a:ext>
            </a:extLst>
          </p:cNvPr>
          <p:cNvCxnSpPr>
            <a:cxnSpLocks/>
          </p:cNvCxnSpPr>
          <p:nvPr/>
        </p:nvCxnSpPr>
        <p:spPr>
          <a:xfrm>
            <a:off x="3362981" y="1771107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E1A0FBF7-0E16-2747-5BD3-0744E54A6D49}"/>
              </a:ext>
            </a:extLst>
          </p:cNvPr>
          <p:cNvSpPr/>
          <p:nvPr/>
        </p:nvSpPr>
        <p:spPr>
          <a:xfrm>
            <a:off x="6109895" y="128040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7FDF4CA7-3CE7-1DA1-7D0B-B51A270DD0FB}"/>
              </a:ext>
            </a:extLst>
          </p:cNvPr>
          <p:cNvSpPr/>
          <p:nvPr/>
        </p:nvSpPr>
        <p:spPr>
          <a:xfrm>
            <a:off x="6338311" y="185654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7A3B4107-A383-3A8C-B810-B261DCF84177}"/>
              </a:ext>
            </a:extLst>
          </p:cNvPr>
          <p:cNvSpPr/>
          <p:nvPr/>
        </p:nvSpPr>
        <p:spPr>
          <a:xfrm>
            <a:off x="6639042" y="145734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44F28DDA-33D6-A857-EB17-861B63F82597}"/>
              </a:ext>
            </a:extLst>
          </p:cNvPr>
          <p:cNvCxnSpPr>
            <a:cxnSpLocks/>
          </p:cNvCxnSpPr>
          <p:nvPr/>
        </p:nvCxnSpPr>
        <p:spPr>
          <a:xfrm>
            <a:off x="6242049" y="1893202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oog 113">
            <a:extLst>
              <a:ext uri="{FF2B5EF4-FFF2-40B4-BE49-F238E27FC236}">
                <a16:creationId xmlns:a16="http://schemas.microsoft.com/office/drawing/2014/main" id="{ABEF56BB-65DE-7E0D-36D7-E622F5CF49E0}"/>
              </a:ext>
            </a:extLst>
          </p:cNvPr>
          <p:cNvSpPr/>
          <p:nvPr/>
        </p:nvSpPr>
        <p:spPr>
          <a:xfrm rot="7993327">
            <a:off x="6300394" y="1526631"/>
            <a:ext cx="488269" cy="348764"/>
          </a:xfrm>
          <a:prstGeom prst="arc">
            <a:avLst>
              <a:gd name="adj1" fmla="val 10900342"/>
              <a:gd name="adj2" fmla="val 0"/>
            </a:avLst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9A91BD1-BFF0-10BC-54CC-D738F59B0C4B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595140"/>
            <a:ext cx="113852" cy="9241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74AB49EA-94E0-6478-D712-806887EEE713}"/>
              </a:ext>
            </a:extLst>
          </p:cNvPr>
          <p:cNvSpPr txBox="1"/>
          <p:nvPr/>
        </p:nvSpPr>
        <p:spPr>
          <a:xfrm>
            <a:off x="5955518" y="200960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halfEllipse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87FDE147-587A-5EAA-5881-C364D7D55DE4}"/>
              </a:ext>
            </a:extLst>
          </p:cNvPr>
          <p:cNvSpPr/>
          <p:nvPr/>
        </p:nvSpPr>
        <p:spPr>
          <a:xfrm>
            <a:off x="3656340" y="1391331"/>
            <a:ext cx="442042" cy="424947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042" h="424947">
                <a:moveTo>
                  <a:pt x="29666" y="424947"/>
                </a:moveTo>
                <a:cubicBezTo>
                  <a:pt x="-88369" y="185888"/>
                  <a:pt x="165630" y="-30759"/>
                  <a:pt x="442042" y="3605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DAD05AB-37D8-89D6-66BB-BF20E57244D2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4D9500F-C392-BDD2-E23E-B8C35D8B8C6B}"/>
              </a:ext>
            </a:extLst>
          </p:cNvPr>
          <p:cNvSpPr/>
          <p:nvPr/>
        </p:nvSpPr>
        <p:spPr>
          <a:xfrm>
            <a:off x="1886502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82C837D-C89B-352E-9284-48861A69A3DC}"/>
              </a:ext>
            </a:extLst>
          </p:cNvPr>
          <p:cNvSpPr/>
          <p:nvPr/>
        </p:nvSpPr>
        <p:spPr>
          <a:xfrm>
            <a:off x="2284435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C8992052-0964-A61A-E5C9-AFF6FD1BD235}"/>
              </a:ext>
            </a:extLst>
          </p:cNvPr>
          <p:cNvSpPr txBox="1"/>
          <p:nvPr/>
        </p:nvSpPr>
        <p:spPr>
          <a:xfrm>
            <a:off x="1503937" y="2017102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quadraticBezierCurve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Boog 8">
            <a:extLst>
              <a:ext uri="{FF2B5EF4-FFF2-40B4-BE49-F238E27FC236}">
                <a16:creationId xmlns:a16="http://schemas.microsoft.com/office/drawing/2014/main" id="{EC5405EE-AE95-30B1-9B86-7FAB26F8E163}"/>
              </a:ext>
            </a:extLst>
          </p:cNvPr>
          <p:cNvSpPr/>
          <p:nvPr/>
        </p:nvSpPr>
        <p:spPr>
          <a:xfrm rot="16200000">
            <a:off x="1928445" y="1466057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3B7C2C93-65F2-A9A7-E4BA-32206CABF9AA}"/>
              </a:ext>
            </a:extLst>
          </p:cNvPr>
          <p:cNvSpPr txBox="1"/>
          <p:nvPr/>
        </p:nvSpPr>
        <p:spPr>
          <a:xfrm>
            <a:off x="2209676" y="14712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277A620A-6DF4-683B-4E8F-54F47CFD453D}"/>
              </a:ext>
            </a:extLst>
          </p:cNvPr>
          <p:cNvSpPr/>
          <p:nvPr/>
        </p:nvSpPr>
        <p:spPr>
          <a:xfrm>
            <a:off x="1886502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847DEB5D-BD2C-3780-CF50-47A4130743B8}"/>
              </a:ext>
            </a:extLst>
          </p:cNvPr>
          <p:cNvSpPr txBox="1"/>
          <p:nvPr/>
        </p:nvSpPr>
        <p:spPr>
          <a:xfrm>
            <a:off x="1712513" y="1355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Rechte verbindingslijn met pijl 105">
            <a:extLst>
              <a:ext uri="{FF2B5EF4-FFF2-40B4-BE49-F238E27FC236}">
                <a16:creationId xmlns:a16="http://schemas.microsoft.com/office/drawing/2014/main" id="{7E2F6475-C4F7-E12B-07AF-2D0701387D84}"/>
              </a:ext>
            </a:extLst>
          </p:cNvPr>
          <p:cNvCxnSpPr>
            <a:cxnSpLocks/>
          </p:cNvCxnSpPr>
          <p:nvPr/>
        </p:nvCxnSpPr>
        <p:spPr>
          <a:xfrm>
            <a:off x="1941989" y="1451585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5">
            <a:extLst>
              <a:ext uri="{FF2B5EF4-FFF2-40B4-BE49-F238E27FC236}">
                <a16:creationId xmlns:a16="http://schemas.microsoft.com/office/drawing/2014/main" id="{B0FFDE90-C2E9-D62E-91EA-484AC808314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924602" y="1503243"/>
            <a:ext cx="1" cy="31884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: afgeronde hoeken 1">
            <a:extLst>
              <a:ext uri="{FF2B5EF4-FFF2-40B4-BE49-F238E27FC236}">
                <a16:creationId xmlns:a16="http://schemas.microsoft.com/office/drawing/2014/main" id="{3DED12FE-6CE6-48E5-BC1F-E29CC49F5FBB}"/>
              </a:ext>
            </a:extLst>
          </p:cNvPr>
          <p:cNvSpPr/>
          <p:nvPr/>
        </p:nvSpPr>
        <p:spPr>
          <a:xfrm>
            <a:off x="3536648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2">
            <a:extLst>
              <a:ext uri="{FF2B5EF4-FFF2-40B4-BE49-F238E27FC236}">
                <a16:creationId xmlns:a16="http://schemas.microsoft.com/office/drawing/2014/main" id="{D2712827-7C4B-7382-D394-614EDF772442}"/>
              </a:ext>
            </a:extLst>
          </p:cNvPr>
          <p:cNvSpPr/>
          <p:nvPr/>
        </p:nvSpPr>
        <p:spPr>
          <a:xfrm>
            <a:off x="3649420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al 3">
            <a:extLst>
              <a:ext uri="{FF2B5EF4-FFF2-40B4-BE49-F238E27FC236}">
                <a16:creationId xmlns:a16="http://schemas.microsoft.com/office/drawing/2014/main" id="{80CE7C89-0BAB-B233-43F7-2E11908787B3}"/>
              </a:ext>
            </a:extLst>
          </p:cNvPr>
          <p:cNvSpPr/>
          <p:nvPr/>
        </p:nvSpPr>
        <p:spPr>
          <a:xfrm>
            <a:off x="4110106" y="135457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kstvak 7">
            <a:extLst>
              <a:ext uri="{FF2B5EF4-FFF2-40B4-BE49-F238E27FC236}">
                <a16:creationId xmlns:a16="http://schemas.microsoft.com/office/drawing/2014/main" id="{6A3B8183-5F01-331B-36C4-D5FADE403796}"/>
              </a:ext>
            </a:extLst>
          </p:cNvPr>
          <p:cNvSpPr txBox="1"/>
          <p:nvPr/>
        </p:nvSpPr>
        <p:spPr>
          <a:xfrm>
            <a:off x="3266855" y="2017102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cubicBezierCurve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kstvak 9">
            <a:extLst>
              <a:ext uri="{FF2B5EF4-FFF2-40B4-BE49-F238E27FC236}">
                <a16:creationId xmlns:a16="http://schemas.microsoft.com/office/drawing/2014/main" id="{777EBC98-BD7F-78A9-2184-594076FDD6AD}"/>
              </a:ext>
            </a:extLst>
          </p:cNvPr>
          <p:cNvSpPr txBox="1"/>
          <p:nvPr/>
        </p:nvSpPr>
        <p:spPr>
          <a:xfrm>
            <a:off x="4039030" y="13877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Ovaal 10">
            <a:extLst>
              <a:ext uri="{FF2B5EF4-FFF2-40B4-BE49-F238E27FC236}">
                <a16:creationId xmlns:a16="http://schemas.microsoft.com/office/drawing/2014/main" id="{841F4865-685A-10A8-2BFC-A1F536F84952}"/>
              </a:ext>
            </a:extLst>
          </p:cNvPr>
          <p:cNvSpPr/>
          <p:nvPr/>
        </p:nvSpPr>
        <p:spPr>
          <a:xfrm>
            <a:off x="3787024" y="132915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Tekstvak 11">
            <a:extLst>
              <a:ext uri="{FF2B5EF4-FFF2-40B4-BE49-F238E27FC236}">
                <a16:creationId xmlns:a16="http://schemas.microsoft.com/office/drawing/2014/main" id="{5B0DC59C-BBFC-213F-DCE0-FBCA7B9F366E}"/>
              </a:ext>
            </a:extLst>
          </p:cNvPr>
          <p:cNvSpPr txBox="1"/>
          <p:nvPr/>
        </p:nvSpPr>
        <p:spPr>
          <a:xfrm>
            <a:off x="3472896" y="13696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Rechte verbindingslijn met pijl 105">
            <a:extLst>
              <a:ext uri="{FF2B5EF4-FFF2-40B4-BE49-F238E27FC236}">
                <a16:creationId xmlns:a16="http://schemas.microsoft.com/office/drawing/2014/main" id="{24DC3479-EE20-9048-0549-236525068E4F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3863224" y="1365138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105">
            <a:extLst>
              <a:ext uri="{FF2B5EF4-FFF2-40B4-BE49-F238E27FC236}">
                <a16:creationId xmlns:a16="http://schemas.microsoft.com/office/drawing/2014/main" id="{92803D22-97FE-053F-778B-66AE8E5F28B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601592" y="1622695"/>
            <a:ext cx="85928" cy="19597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10">
            <a:extLst>
              <a:ext uri="{FF2B5EF4-FFF2-40B4-BE49-F238E27FC236}">
                <a16:creationId xmlns:a16="http://schemas.microsoft.com/office/drawing/2014/main" id="{B02D9956-4D2C-6A27-74F7-B9B73A511BC0}"/>
              </a:ext>
            </a:extLst>
          </p:cNvPr>
          <p:cNvSpPr/>
          <p:nvPr/>
        </p:nvSpPr>
        <p:spPr>
          <a:xfrm>
            <a:off x="3563492" y="155072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Rechte verbindingslijn met pijl 105">
            <a:extLst>
              <a:ext uri="{FF2B5EF4-FFF2-40B4-BE49-F238E27FC236}">
                <a16:creationId xmlns:a16="http://schemas.microsoft.com/office/drawing/2014/main" id="{26A46199-6AB2-525E-359C-C73CB380415B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3628533" y="1390582"/>
            <a:ext cx="169650" cy="1706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11">
            <a:extLst>
              <a:ext uri="{FF2B5EF4-FFF2-40B4-BE49-F238E27FC236}">
                <a16:creationId xmlns:a16="http://schemas.microsoft.com/office/drawing/2014/main" id="{89DC8ED0-51DF-A189-0759-D8E22ED022B3}"/>
              </a:ext>
            </a:extLst>
          </p:cNvPr>
          <p:cNvSpPr txBox="1"/>
          <p:nvPr/>
        </p:nvSpPr>
        <p:spPr>
          <a:xfrm>
            <a:off x="3610978" y="12317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996299E-2B30-4F5A-7241-0A58E0AAB579}"/>
              </a:ext>
            </a:extLst>
          </p:cNvPr>
          <p:cNvSpPr/>
          <p:nvPr/>
        </p:nvSpPr>
        <p:spPr>
          <a:xfrm>
            <a:off x="6937383" y="1423881"/>
            <a:ext cx="412376" cy="423662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  <a:gd name="connsiteX0" fmla="*/ 0 w 412376"/>
              <a:gd name="connsiteY0" fmla="*/ 423662 h 423662"/>
              <a:gd name="connsiteX1" fmla="*/ 412376 w 412376"/>
              <a:gd name="connsiteY1" fmla="*/ 2320 h 4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6" h="423662">
                <a:moveTo>
                  <a:pt x="0" y="423662"/>
                </a:moveTo>
                <a:cubicBezTo>
                  <a:pt x="323534" y="325280"/>
                  <a:pt x="135964" y="-32044"/>
                  <a:pt x="412376" y="2320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hthoek: afgeronde hoeken 1">
            <a:extLst>
              <a:ext uri="{FF2B5EF4-FFF2-40B4-BE49-F238E27FC236}">
                <a16:creationId xmlns:a16="http://schemas.microsoft.com/office/drawing/2014/main" id="{995C5FDD-B1A1-3FDE-F7C0-A3EBEE25ED98}"/>
              </a:ext>
            </a:extLst>
          </p:cNvPr>
          <p:cNvSpPr/>
          <p:nvPr/>
        </p:nvSpPr>
        <p:spPr>
          <a:xfrm>
            <a:off x="6838829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al 2">
            <a:extLst>
              <a:ext uri="{FF2B5EF4-FFF2-40B4-BE49-F238E27FC236}">
                <a16:creationId xmlns:a16="http://schemas.microsoft.com/office/drawing/2014/main" id="{E355F717-3849-7842-39EE-FA66C50A0E97}"/>
              </a:ext>
            </a:extLst>
          </p:cNvPr>
          <p:cNvSpPr/>
          <p:nvPr/>
        </p:nvSpPr>
        <p:spPr>
          <a:xfrm>
            <a:off x="6878663" y="182031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al 3">
            <a:extLst>
              <a:ext uri="{FF2B5EF4-FFF2-40B4-BE49-F238E27FC236}">
                <a16:creationId xmlns:a16="http://schemas.microsoft.com/office/drawing/2014/main" id="{C889C785-D942-A50D-B69D-B77FCCD5F326}"/>
              </a:ext>
            </a:extLst>
          </p:cNvPr>
          <p:cNvSpPr/>
          <p:nvPr/>
        </p:nvSpPr>
        <p:spPr>
          <a:xfrm>
            <a:off x="7361483" y="138584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Tekstvak 7">
            <a:extLst>
              <a:ext uri="{FF2B5EF4-FFF2-40B4-BE49-F238E27FC236}">
                <a16:creationId xmlns:a16="http://schemas.microsoft.com/office/drawing/2014/main" id="{42ECB246-20A2-1CAF-A4D6-B67658A3E0B7}"/>
              </a:ext>
            </a:extLst>
          </p:cNvPr>
          <p:cNvSpPr txBox="1"/>
          <p:nvPr/>
        </p:nvSpPr>
        <p:spPr>
          <a:xfrm>
            <a:off x="6569036" y="2017102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smoothSpline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kstvak 9">
            <a:extLst>
              <a:ext uri="{FF2B5EF4-FFF2-40B4-BE49-F238E27FC236}">
                <a16:creationId xmlns:a16="http://schemas.microsoft.com/office/drawing/2014/main" id="{7489AB31-C65F-C6F4-F9B7-5E642E29AEE9}"/>
              </a:ext>
            </a:extLst>
          </p:cNvPr>
          <p:cNvSpPr txBox="1"/>
          <p:nvPr/>
        </p:nvSpPr>
        <p:spPr>
          <a:xfrm>
            <a:off x="7290407" y="14190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9" name="Rechte verbindingslijn met pijl 105">
            <a:extLst>
              <a:ext uri="{FF2B5EF4-FFF2-40B4-BE49-F238E27FC236}">
                <a16:creationId xmlns:a16="http://schemas.microsoft.com/office/drawing/2014/main" id="{097EB633-84D5-8864-A045-602382B62F1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114601" y="1396402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105">
            <a:extLst>
              <a:ext uri="{FF2B5EF4-FFF2-40B4-BE49-F238E27FC236}">
                <a16:creationId xmlns:a16="http://schemas.microsoft.com/office/drawing/2014/main" id="{BDA9FD50-1FF4-D969-B7FD-DF7FD0A0137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954863" y="1748705"/>
            <a:ext cx="260604" cy="10759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105">
            <a:extLst>
              <a:ext uri="{FF2B5EF4-FFF2-40B4-BE49-F238E27FC236}">
                <a16:creationId xmlns:a16="http://schemas.microsoft.com/office/drawing/2014/main" id="{75965598-EE25-4D5E-1B5E-2992C0CD945B}"/>
              </a:ext>
            </a:extLst>
          </p:cNvPr>
          <p:cNvCxnSpPr>
            <a:cxnSpLocks/>
          </p:cNvCxnSpPr>
          <p:nvPr/>
        </p:nvCxnSpPr>
        <p:spPr>
          <a:xfrm flipH="1">
            <a:off x="6943704" y="1856227"/>
            <a:ext cx="417779" cy="9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5881B38-BEAF-B389-D572-8D8490388821}"/>
              </a:ext>
            </a:extLst>
          </p:cNvPr>
          <p:cNvSpPr/>
          <p:nvPr/>
        </p:nvSpPr>
        <p:spPr>
          <a:xfrm>
            <a:off x="7114601" y="1788207"/>
            <a:ext cx="65696" cy="1524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965069D-2DD4-593C-0AA3-39E9EC683915}"/>
              </a:ext>
            </a:extLst>
          </p:cNvPr>
          <p:cNvSpPr/>
          <p:nvPr/>
        </p:nvSpPr>
        <p:spPr>
          <a:xfrm>
            <a:off x="7338035" y="1361979"/>
            <a:ext cx="124244" cy="125572"/>
          </a:xfrm>
          <a:prstGeom prst="arc">
            <a:avLst>
              <a:gd name="adj1" fmla="val 1154009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met pijl 105">
            <a:extLst>
              <a:ext uri="{FF2B5EF4-FFF2-40B4-BE49-F238E27FC236}">
                <a16:creationId xmlns:a16="http://schemas.microsoft.com/office/drawing/2014/main" id="{CC098306-5997-FFA3-0FCA-7744994E3686}"/>
              </a:ext>
            </a:extLst>
          </p:cNvPr>
          <p:cNvCxnSpPr>
            <a:cxnSpLocks/>
          </p:cNvCxnSpPr>
          <p:nvPr/>
        </p:nvCxnSpPr>
        <p:spPr>
          <a:xfrm flipH="1">
            <a:off x="7438248" y="1422238"/>
            <a:ext cx="91903" cy="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9">
            <a:extLst>
              <a:ext uri="{FF2B5EF4-FFF2-40B4-BE49-F238E27FC236}">
                <a16:creationId xmlns:a16="http://schemas.microsoft.com/office/drawing/2014/main" id="{C9480A33-A35E-8BEE-E7B5-1CFC6CED87AB}"/>
              </a:ext>
            </a:extLst>
          </p:cNvPr>
          <p:cNvSpPr txBox="1"/>
          <p:nvPr/>
        </p:nvSpPr>
        <p:spPr>
          <a:xfrm>
            <a:off x="7130282" y="16879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Tekstvak 9">
            <a:extLst>
              <a:ext uri="{FF2B5EF4-FFF2-40B4-BE49-F238E27FC236}">
                <a16:creationId xmlns:a16="http://schemas.microsoft.com/office/drawing/2014/main" id="{7E7CD4F8-D7B0-F95C-5FA6-4A518BADA9F2}"/>
              </a:ext>
            </a:extLst>
          </p:cNvPr>
          <p:cNvSpPr txBox="1"/>
          <p:nvPr/>
        </p:nvSpPr>
        <p:spPr>
          <a:xfrm>
            <a:off x="7165648" y="12338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1E1EB31B-F3BA-75A9-F2CB-64D38E3CEE82}"/>
              </a:ext>
            </a:extLst>
          </p:cNvPr>
          <p:cNvSpPr/>
          <p:nvPr/>
        </p:nvSpPr>
        <p:spPr>
          <a:xfrm>
            <a:off x="5174199" y="127229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al 2">
            <a:extLst>
              <a:ext uri="{FF2B5EF4-FFF2-40B4-BE49-F238E27FC236}">
                <a16:creationId xmlns:a16="http://schemas.microsoft.com/office/drawing/2014/main" id="{A4A006FD-34BB-3439-E4EF-36963E716F8D}"/>
              </a:ext>
            </a:extLst>
          </p:cNvPr>
          <p:cNvSpPr/>
          <p:nvPr/>
        </p:nvSpPr>
        <p:spPr>
          <a:xfrm>
            <a:off x="5236426" y="177624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0" name="Ovaal 3">
            <a:extLst>
              <a:ext uri="{FF2B5EF4-FFF2-40B4-BE49-F238E27FC236}">
                <a16:creationId xmlns:a16="http://schemas.microsoft.com/office/drawing/2014/main" id="{850E6C69-1B99-5CAB-F85D-4B85C538E331}"/>
              </a:ext>
            </a:extLst>
          </p:cNvPr>
          <p:cNvSpPr/>
          <p:nvPr/>
        </p:nvSpPr>
        <p:spPr>
          <a:xfrm>
            <a:off x="5503818" y="151225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1" name="Tekstvak 9">
            <a:extLst>
              <a:ext uri="{FF2B5EF4-FFF2-40B4-BE49-F238E27FC236}">
                <a16:creationId xmlns:a16="http://schemas.microsoft.com/office/drawing/2014/main" id="{831F14F0-9093-66AD-F038-BF979B76358C}"/>
              </a:ext>
            </a:extLst>
          </p:cNvPr>
          <p:cNvSpPr txBox="1"/>
          <p:nvPr/>
        </p:nvSpPr>
        <p:spPr>
          <a:xfrm>
            <a:off x="5674653" y="133430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2" name="Ovaal 10">
            <a:extLst>
              <a:ext uri="{FF2B5EF4-FFF2-40B4-BE49-F238E27FC236}">
                <a16:creationId xmlns:a16="http://schemas.microsoft.com/office/drawing/2014/main" id="{15F25E75-8828-19BB-A6C3-189FBC588751}"/>
              </a:ext>
            </a:extLst>
          </p:cNvPr>
          <p:cNvSpPr/>
          <p:nvPr/>
        </p:nvSpPr>
        <p:spPr>
          <a:xfrm>
            <a:off x="5199090" y="15170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Tekstvak 11">
            <a:extLst>
              <a:ext uri="{FF2B5EF4-FFF2-40B4-BE49-F238E27FC236}">
                <a16:creationId xmlns:a16="http://schemas.microsoft.com/office/drawing/2014/main" id="{030F3367-C2AE-65A5-1C6F-4695A4680F6E}"/>
              </a:ext>
            </a:extLst>
          </p:cNvPr>
          <p:cNvSpPr txBox="1"/>
          <p:nvPr/>
        </p:nvSpPr>
        <p:spPr>
          <a:xfrm>
            <a:off x="5112797" y="13412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4" name="Rechte verbindingslijn met pijl 105">
            <a:extLst>
              <a:ext uri="{FF2B5EF4-FFF2-40B4-BE49-F238E27FC236}">
                <a16:creationId xmlns:a16="http://schemas.microsoft.com/office/drawing/2014/main" id="{A84BC047-3280-1007-4940-D465C18E645E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267598" y="1542886"/>
            <a:ext cx="236220" cy="535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105">
            <a:extLst>
              <a:ext uri="{FF2B5EF4-FFF2-40B4-BE49-F238E27FC236}">
                <a16:creationId xmlns:a16="http://schemas.microsoft.com/office/drawing/2014/main" id="{7A26EA98-95D6-B2CC-C3E7-E82DDC8111D2}"/>
              </a:ext>
            </a:extLst>
          </p:cNvPr>
          <p:cNvCxnSpPr>
            <a:cxnSpLocks/>
            <a:stCxn id="72" idx="4"/>
            <a:endCxn id="67" idx="0"/>
          </p:cNvCxnSpPr>
          <p:nvPr/>
        </p:nvCxnSpPr>
        <p:spPr>
          <a:xfrm>
            <a:off x="5237190" y="1589056"/>
            <a:ext cx="33286" cy="1894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3">
            <a:extLst>
              <a:ext uri="{FF2B5EF4-FFF2-40B4-BE49-F238E27FC236}">
                <a16:creationId xmlns:a16="http://schemas.microsoft.com/office/drawing/2014/main" id="{6D8E61C8-D247-F564-A8BC-7FEF2AC108E2}"/>
              </a:ext>
            </a:extLst>
          </p:cNvPr>
          <p:cNvSpPr/>
          <p:nvPr/>
        </p:nvSpPr>
        <p:spPr>
          <a:xfrm>
            <a:off x="5608522" y="172841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Ovaal 3">
            <a:extLst>
              <a:ext uri="{FF2B5EF4-FFF2-40B4-BE49-F238E27FC236}">
                <a16:creationId xmlns:a16="http://schemas.microsoft.com/office/drawing/2014/main" id="{8E995768-69F9-FA7F-0EA7-11621DE5B17E}"/>
              </a:ext>
            </a:extLst>
          </p:cNvPr>
          <p:cNvSpPr/>
          <p:nvPr/>
        </p:nvSpPr>
        <p:spPr>
          <a:xfrm>
            <a:off x="5749951" y="151621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C874DE7-A8C2-0338-4387-834D898E1239}"/>
              </a:ext>
            </a:extLst>
          </p:cNvPr>
          <p:cNvSpPr/>
          <p:nvPr/>
        </p:nvSpPr>
        <p:spPr>
          <a:xfrm>
            <a:off x="5255994" y="1591799"/>
            <a:ext cx="516758" cy="186743"/>
          </a:xfrm>
          <a:custGeom>
            <a:avLst/>
            <a:gdLst>
              <a:gd name="connsiteX0" fmla="*/ 26471 w 528747"/>
              <a:gd name="connsiteY0" fmla="*/ 186743 h 186743"/>
              <a:gd name="connsiteX1" fmla="*/ 7152 w 528747"/>
              <a:gd name="connsiteY1" fmla="*/ 103031 h 186743"/>
              <a:gd name="connsiteX2" fmla="*/ 132721 w 528747"/>
              <a:gd name="connsiteY2" fmla="*/ 28977 h 186743"/>
              <a:gd name="connsiteX3" fmla="*/ 432155 w 528747"/>
              <a:gd name="connsiteY3" fmla="*/ 83712 h 186743"/>
              <a:gd name="connsiteX4" fmla="*/ 528747 w 528747"/>
              <a:gd name="connsiteY4" fmla="*/ 0 h 186743"/>
              <a:gd name="connsiteX5" fmla="*/ 528747 w 528747"/>
              <a:gd name="connsiteY5" fmla="*/ 0 h 186743"/>
              <a:gd name="connsiteX0" fmla="*/ 33127 w 535403"/>
              <a:gd name="connsiteY0" fmla="*/ 186743 h 186743"/>
              <a:gd name="connsiteX1" fmla="*/ 13808 w 535403"/>
              <a:gd name="connsiteY1" fmla="*/ 103031 h 186743"/>
              <a:gd name="connsiteX2" fmla="*/ 139377 w 535403"/>
              <a:gd name="connsiteY2" fmla="*/ 28977 h 186743"/>
              <a:gd name="connsiteX3" fmla="*/ 438811 w 535403"/>
              <a:gd name="connsiteY3" fmla="*/ 83712 h 186743"/>
              <a:gd name="connsiteX4" fmla="*/ 535403 w 535403"/>
              <a:gd name="connsiteY4" fmla="*/ 0 h 186743"/>
              <a:gd name="connsiteX5" fmla="*/ 535403 w 535403"/>
              <a:gd name="connsiteY5" fmla="*/ 0 h 186743"/>
              <a:gd name="connsiteX0" fmla="*/ 22096 w 524372"/>
              <a:gd name="connsiteY0" fmla="*/ 186743 h 186743"/>
              <a:gd name="connsiteX1" fmla="*/ 28535 w 524372"/>
              <a:gd name="connsiteY1" fmla="*/ 64394 h 186743"/>
              <a:gd name="connsiteX2" fmla="*/ 128346 w 524372"/>
              <a:gd name="connsiteY2" fmla="*/ 28977 h 186743"/>
              <a:gd name="connsiteX3" fmla="*/ 427780 w 524372"/>
              <a:gd name="connsiteY3" fmla="*/ 83712 h 186743"/>
              <a:gd name="connsiteX4" fmla="*/ 524372 w 524372"/>
              <a:gd name="connsiteY4" fmla="*/ 0 h 186743"/>
              <a:gd name="connsiteX5" fmla="*/ 524372 w 524372"/>
              <a:gd name="connsiteY5" fmla="*/ 0 h 186743"/>
              <a:gd name="connsiteX0" fmla="*/ 0 w 502276"/>
              <a:gd name="connsiteY0" fmla="*/ 186743 h 186743"/>
              <a:gd name="connsiteX1" fmla="*/ 106250 w 502276"/>
              <a:gd name="connsiteY1" fmla="*/ 28977 h 186743"/>
              <a:gd name="connsiteX2" fmla="*/ 405684 w 502276"/>
              <a:gd name="connsiteY2" fmla="*/ 83712 h 186743"/>
              <a:gd name="connsiteX3" fmla="*/ 502276 w 502276"/>
              <a:gd name="connsiteY3" fmla="*/ 0 h 186743"/>
              <a:gd name="connsiteX4" fmla="*/ 502276 w 502276"/>
              <a:gd name="connsiteY4" fmla="*/ 0 h 186743"/>
              <a:gd name="connsiteX0" fmla="*/ 9015 w 511291"/>
              <a:gd name="connsiteY0" fmla="*/ 186743 h 186743"/>
              <a:gd name="connsiteX1" fmla="*/ 115265 w 511291"/>
              <a:gd name="connsiteY1" fmla="*/ 28977 h 186743"/>
              <a:gd name="connsiteX2" fmla="*/ 414699 w 511291"/>
              <a:gd name="connsiteY2" fmla="*/ 83712 h 186743"/>
              <a:gd name="connsiteX3" fmla="*/ 511291 w 511291"/>
              <a:gd name="connsiteY3" fmla="*/ 0 h 186743"/>
              <a:gd name="connsiteX4" fmla="*/ 511291 w 511291"/>
              <a:gd name="connsiteY4" fmla="*/ 0 h 186743"/>
              <a:gd name="connsiteX0" fmla="*/ 10736 w 513012"/>
              <a:gd name="connsiteY0" fmla="*/ 186743 h 186743"/>
              <a:gd name="connsiteX1" fmla="*/ 116986 w 513012"/>
              <a:gd name="connsiteY1" fmla="*/ 28977 h 186743"/>
              <a:gd name="connsiteX2" fmla="*/ 416420 w 513012"/>
              <a:gd name="connsiteY2" fmla="*/ 83712 h 186743"/>
              <a:gd name="connsiteX3" fmla="*/ 513012 w 513012"/>
              <a:gd name="connsiteY3" fmla="*/ 0 h 186743"/>
              <a:gd name="connsiteX4" fmla="*/ 513012 w 513012"/>
              <a:gd name="connsiteY4" fmla="*/ 0 h 186743"/>
              <a:gd name="connsiteX0" fmla="*/ 16430 w 518706"/>
              <a:gd name="connsiteY0" fmla="*/ 186743 h 186743"/>
              <a:gd name="connsiteX1" fmla="*/ 87755 w 518706"/>
              <a:gd name="connsiteY1" fmla="*/ 22627 h 186743"/>
              <a:gd name="connsiteX2" fmla="*/ 422114 w 518706"/>
              <a:gd name="connsiteY2" fmla="*/ 83712 h 186743"/>
              <a:gd name="connsiteX3" fmla="*/ 518706 w 518706"/>
              <a:gd name="connsiteY3" fmla="*/ 0 h 186743"/>
              <a:gd name="connsiteX4" fmla="*/ 518706 w 518706"/>
              <a:gd name="connsiteY4" fmla="*/ 0 h 186743"/>
              <a:gd name="connsiteX0" fmla="*/ 15228 w 517504"/>
              <a:gd name="connsiteY0" fmla="*/ 186743 h 186743"/>
              <a:gd name="connsiteX1" fmla="*/ 86553 w 517504"/>
              <a:gd name="connsiteY1" fmla="*/ 22627 h 186743"/>
              <a:gd name="connsiteX2" fmla="*/ 420912 w 517504"/>
              <a:gd name="connsiteY2" fmla="*/ 83712 h 186743"/>
              <a:gd name="connsiteX3" fmla="*/ 517504 w 517504"/>
              <a:gd name="connsiteY3" fmla="*/ 0 h 186743"/>
              <a:gd name="connsiteX4" fmla="*/ 517504 w 517504"/>
              <a:gd name="connsiteY4" fmla="*/ 0 h 186743"/>
              <a:gd name="connsiteX0" fmla="*/ 11083 w 513359"/>
              <a:gd name="connsiteY0" fmla="*/ 186743 h 186743"/>
              <a:gd name="connsiteX1" fmla="*/ 82408 w 513359"/>
              <a:gd name="connsiteY1" fmla="*/ 22627 h 186743"/>
              <a:gd name="connsiteX2" fmla="*/ 416767 w 513359"/>
              <a:gd name="connsiteY2" fmla="*/ 83712 h 186743"/>
              <a:gd name="connsiteX3" fmla="*/ 513359 w 513359"/>
              <a:gd name="connsiteY3" fmla="*/ 0 h 186743"/>
              <a:gd name="connsiteX4" fmla="*/ 513359 w 513359"/>
              <a:gd name="connsiteY4" fmla="*/ 0 h 186743"/>
              <a:gd name="connsiteX0" fmla="*/ 11843 w 514119"/>
              <a:gd name="connsiteY0" fmla="*/ 186743 h 186743"/>
              <a:gd name="connsiteX1" fmla="*/ 83168 w 514119"/>
              <a:gd name="connsiteY1" fmla="*/ 22627 h 186743"/>
              <a:gd name="connsiteX2" fmla="*/ 417527 w 514119"/>
              <a:gd name="connsiteY2" fmla="*/ 83712 h 186743"/>
              <a:gd name="connsiteX3" fmla="*/ 514119 w 514119"/>
              <a:gd name="connsiteY3" fmla="*/ 0 h 186743"/>
              <a:gd name="connsiteX4" fmla="*/ 514119 w 514119"/>
              <a:gd name="connsiteY4" fmla="*/ 0 h 186743"/>
              <a:gd name="connsiteX0" fmla="*/ 14482 w 516758"/>
              <a:gd name="connsiteY0" fmla="*/ 186743 h 186743"/>
              <a:gd name="connsiteX1" fmla="*/ 85807 w 516758"/>
              <a:gd name="connsiteY1" fmla="*/ 22627 h 186743"/>
              <a:gd name="connsiteX2" fmla="*/ 420166 w 516758"/>
              <a:gd name="connsiteY2" fmla="*/ 83712 h 186743"/>
              <a:gd name="connsiteX3" fmla="*/ 516758 w 516758"/>
              <a:gd name="connsiteY3" fmla="*/ 0 h 186743"/>
              <a:gd name="connsiteX4" fmla="*/ 516758 w 516758"/>
              <a:gd name="connsiteY4" fmla="*/ 0 h 1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58" h="186743">
                <a:moveTo>
                  <a:pt x="14482" y="186743"/>
                </a:moveTo>
                <a:cubicBezTo>
                  <a:pt x="-26883" y="64975"/>
                  <a:pt x="27718" y="36624"/>
                  <a:pt x="85807" y="22627"/>
                </a:cubicBezTo>
                <a:cubicBezTo>
                  <a:pt x="143896" y="8630"/>
                  <a:pt x="348341" y="87483"/>
                  <a:pt x="420166" y="83712"/>
                </a:cubicBezTo>
                <a:cubicBezTo>
                  <a:pt x="491991" y="79941"/>
                  <a:pt x="516758" y="0"/>
                  <a:pt x="516758" y="0"/>
                </a:cubicBezTo>
                <a:lnTo>
                  <a:pt x="516758" y="0"/>
                </a:ln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Rechte verbindingslijn met pijl 105">
            <a:extLst>
              <a:ext uri="{FF2B5EF4-FFF2-40B4-BE49-F238E27FC236}">
                <a16:creationId xmlns:a16="http://schemas.microsoft.com/office/drawing/2014/main" id="{4276C0D7-1A9F-CC03-257C-052D7EB7B65B}"/>
              </a:ext>
            </a:extLst>
          </p:cNvPr>
          <p:cNvCxnSpPr>
            <a:cxnSpLocks/>
            <a:stCxn id="70" idx="5"/>
            <a:endCxn id="76" idx="1"/>
          </p:cNvCxnSpPr>
          <p:nvPr/>
        </p:nvCxnSpPr>
        <p:spPr>
          <a:xfrm>
            <a:off x="5568859" y="1573683"/>
            <a:ext cx="50822" cy="16526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105">
            <a:extLst>
              <a:ext uri="{FF2B5EF4-FFF2-40B4-BE49-F238E27FC236}">
                <a16:creationId xmlns:a16="http://schemas.microsoft.com/office/drawing/2014/main" id="{EF24CC51-5650-9E0E-AD19-035301B21F7D}"/>
              </a:ext>
            </a:extLst>
          </p:cNvPr>
          <p:cNvCxnSpPr>
            <a:cxnSpLocks/>
            <a:stCxn id="76" idx="7"/>
            <a:endCxn id="77" idx="4"/>
          </p:cNvCxnSpPr>
          <p:nvPr/>
        </p:nvCxnSpPr>
        <p:spPr>
          <a:xfrm flipV="1">
            <a:off x="5673563" y="1588184"/>
            <a:ext cx="114488" cy="15076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11">
            <a:extLst>
              <a:ext uri="{FF2B5EF4-FFF2-40B4-BE49-F238E27FC236}">
                <a16:creationId xmlns:a16="http://schemas.microsoft.com/office/drawing/2014/main" id="{5E3500E3-F04F-431C-78DE-59CFEA1E860D}"/>
              </a:ext>
            </a:extLst>
          </p:cNvPr>
          <p:cNvSpPr txBox="1"/>
          <p:nvPr/>
        </p:nvSpPr>
        <p:spPr>
          <a:xfrm>
            <a:off x="5405560" y="1325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0" name="Tekstvak 11">
            <a:extLst>
              <a:ext uri="{FF2B5EF4-FFF2-40B4-BE49-F238E27FC236}">
                <a16:creationId xmlns:a16="http://schemas.microsoft.com/office/drawing/2014/main" id="{340C0C1C-ED00-6131-447D-6668E1D856F3}"/>
              </a:ext>
            </a:extLst>
          </p:cNvPr>
          <p:cNvSpPr txBox="1"/>
          <p:nvPr/>
        </p:nvSpPr>
        <p:spPr>
          <a:xfrm>
            <a:off x="5541918" y="175212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1" name="Tekstvak 7">
            <a:extLst>
              <a:ext uri="{FF2B5EF4-FFF2-40B4-BE49-F238E27FC236}">
                <a16:creationId xmlns:a16="http://schemas.microsoft.com/office/drawing/2014/main" id="{85E9C76B-9DB7-C249-B55C-2206E0EC0C3C}"/>
              </a:ext>
            </a:extLst>
          </p:cNvPr>
          <p:cNvSpPr txBox="1"/>
          <p:nvPr/>
        </p:nvSpPr>
        <p:spPr>
          <a:xfrm>
            <a:off x="4964676" y="1996136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>
            <a:extLst>
              <a:ext uri="{FF2B5EF4-FFF2-40B4-BE49-F238E27FC236}">
                <a16:creationId xmlns:a16="http://schemas.microsoft.com/office/drawing/2014/main" id="{EE5118FC-AA45-AACB-4803-C6D067BFE725}"/>
              </a:ext>
            </a:extLst>
          </p:cNvPr>
          <p:cNvSpPr/>
          <p:nvPr/>
        </p:nvSpPr>
        <p:spPr>
          <a:xfrm>
            <a:off x="7882631" y="1614409"/>
            <a:ext cx="441334" cy="300176"/>
          </a:xfrm>
          <a:prstGeom prst="parallelogram">
            <a:avLst/>
          </a:prstGeom>
          <a:solidFill>
            <a:srgbClr val="C5D6DD"/>
          </a:solidFill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B103D35-8763-3DBF-3291-E16BF328CAC7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A817AC04-680B-F3B9-AA2D-6BE6442422DB}"/>
              </a:ext>
            </a:extLst>
          </p:cNvPr>
          <p:cNvSpPr txBox="1"/>
          <p:nvPr/>
        </p:nvSpPr>
        <p:spPr>
          <a:xfrm>
            <a:off x="1326772" y="2005533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75057-D69D-DA8B-F945-1B2626D18D84}"/>
              </a:ext>
            </a:extLst>
          </p:cNvPr>
          <p:cNvSpPr/>
          <p:nvPr/>
        </p:nvSpPr>
        <p:spPr>
          <a:xfrm>
            <a:off x="1889134" y="1477664"/>
            <a:ext cx="491490" cy="325755"/>
          </a:xfrm>
          <a:prstGeom prst="rect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1">
            <a:extLst>
              <a:ext uri="{FF2B5EF4-FFF2-40B4-BE49-F238E27FC236}">
                <a16:creationId xmlns:a16="http://schemas.microsoft.com/office/drawing/2014/main" id="{63F1B4D0-F7A2-7823-122C-3615BBE26978}"/>
              </a:ext>
            </a:extLst>
          </p:cNvPr>
          <p:cNvSpPr/>
          <p:nvPr/>
        </p:nvSpPr>
        <p:spPr>
          <a:xfrm>
            <a:off x="5832657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7">
            <a:extLst>
              <a:ext uri="{FF2B5EF4-FFF2-40B4-BE49-F238E27FC236}">
                <a16:creationId xmlns:a16="http://schemas.microsoft.com/office/drawing/2014/main" id="{D39C2E6D-3019-6189-F12A-C33D1BB939AD}"/>
              </a:ext>
            </a:extLst>
          </p:cNvPr>
          <p:cNvSpPr txBox="1"/>
          <p:nvPr/>
        </p:nvSpPr>
        <p:spPr>
          <a:xfrm>
            <a:off x="5524392" y="20307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sketchCircle</a:t>
            </a:r>
            <a:r>
              <a:rPr lang="en-US" sz="1100" dirty="0">
                <a:latin typeface="Consolas" panose="020B0609020204030204" pitchFamily="49" charset="0"/>
              </a:rPr>
              <a:t>(r)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AC24B9-EA46-E89E-3650-1296C1AD2106}"/>
              </a:ext>
            </a:extLst>
          </p:cNvPr>
          <p:cNvSpPr/>
          <p:nvPr/>
        </p:nvSpPr>
        <p:spPr>
          <a:xfrm>
            <a:off x="5998693" y="1493309"/>
            <a:ext cx="382905" cy="373996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Rechte verbindingslijn met pijl 105">
            <a:extLst>
              <a:ext uri="{FF2B5EF4-FFF2-40B4-BE49-F238E27FC236}">
                <a16:creationId xmlns:a16="http://schemas.microsoft.com/office/drawing/2014/main" id="{6771D43F-B00B-7905-FA2D-903B8DDB923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820322" y="1640542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05">
            <a:extLst>
              <a:ext uri="{FF2B5EF4-FFF2-40B4-BE49-F238E27FC236}">
                <a16:creationId xmlns:a16="http://schemas.microsoft.com/office/drawing/2014/main" id="{956626B1-BEAC-9201-672A-BB0A99FAEAE5}"/>
              </a:ext>
            </a:extLst>
          </p:cNvPr>
          <p:cNvCxnSpPr>
            <a:cxnSpLocks/>
          </p:cNvCxnSpPr>
          <p:nvPr/>
        </p:nvCxnSpPr>
        <p:spPr>
          <a:xfrm>
            <a:off x="2126012" y="1377315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105">
            <a:extLst>
              <a:ext uri="{FF2B5EF4-FFF2-40B4-BE49-F238E27FC236}">
                <a16:creationId xmlns:a16="http://schemas.microsoft.com/office/drawing/2014/main" id="{F8377162-260E-485C-CE7F-E86E95AAF541}"/>
              </a:ext>
            </a:extLst>
          </p:cNvPr>
          <p:cNvCxnSpPr>
            <a:cxnSpLocks/>
          </p:cNvCxnSpPr>
          <p:nvPr/>
        </p:nvCxnSpPr>
        <p:spPr>
          <a:xfrm flipV="1">
            <a:off x="5879725" y="1680740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105">
            <a:extLst>
              <a:ext uri="{FF2B5EF4-FFF2-40B4-BE49-F238E27FC236}">
                <a16:creationId xmlns:a16="http://schemas.microsoft.com/office/drawing/2014/main" id="{BC2CF292-5D7D-6CC6-A233-257B5708AEBE}"/>
              </a:ext>
            </a:extLst>
          </p:cNvPr>
          <p:cNvCxnSpPr>
            <a:cxnSpLocks/>
          </p:cNvCxnSpPr>
          <p:nvPr/>
        </p:nvCxnSpPr>
        <p:spPr>
          <a:xfrm>
            <a:off x="6185415" y="1417513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: afgeronde hoeken 1">
            <a:extLst>
              <a:ext uri="{FF2B5EF4-FFF2-40B4-BE49-F238E27FC236}">
                <a16:creationId xmlns:a16="http://schemas.microsoft.com/office/drawing/2014/main" id="{65A1067F-B9AC-8854-17DA-561DEB4F016A}"/>
              </a:ext>
            </a:extLst>
          </p:cNvPr>
          <p:cNvSpPr/>
          <p:nvPr/>
        </p:nvSpPr>
        <p:spPr>
          <a:xfrm>
            <a:off x="3728323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7">
            <a:extLst>
              <a:ext uri="{FF2B5EF4-FFF2-40B4-BE49-F238E27FC236}">
                <a16:creationId xmlns:a16="http://schemas.microsoft.com/office/drawing/2014/main" id="{1766A869-C24E-2708-FEFB-C9E603944318}"/>
              </a:ext>
            </a:extLst>
          </p:cNvPr>
          <p:cNvSpPr txBox="1"/>
          <p:nvPr/>
        </p:nvSpPr>
        <p:spPr>
          <a:xfrm>
            <a:off x="3012061" y="2026893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sketchRoundedRectangle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l,w,r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Rechte verbindingslijn met pijl 105">
            <a:extLst>
              <a:ext uri="{FF2B5EF4-FFF2-40B4-BE49-F238E27FC236}">
                <a16:creationId xmlns:a16="http://schemas.microsoft.com/office/drawing/2014/main" id="{E6B905BC-89D7-C457-45CB-1AE16AF935CB}"/>
              </a:ext>
            </a:extLst>
          </p:cNvPr>
          <p:cNvCxnSpPr>
            <a:cxnSpLocks/>
          </p:cNvCxnSpPr>
          <p:nvPr/>
        </p:nvCxnSpPr>
        <p:spPr>
          <a:xfrm flipV="1">
            <a:off x="3774915" y="1656187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105">
            <a:extLst>
              <a:ext uri="{FF2B5EF4-FFF2-40B4-BE49-F238E27FC236}">
                <a16:creationId xmlns:a16="http://schemas.microsoft.com/office/drawing/2014/main" id="{501A1F44-6AA5-551C-726E-A182D449F4EF}"/>
              </a:ext>
            </a:extLst>
          </p:cNvPr>
          <p:cNvCxnSpPr>
            <a:cxnSpLocks/>
          </p:cNvCxnSpPr>
          <p:nvPr/>
        </p:nvCxnSpPr>
        <p:spPr>
          <a:xfrm>
            <a:off x="4080605" y="1392960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454D0B4-0C14-A13F-159B-1846F0A812A5}"/>
              </a:ext>
            </a:extLst>
          </p:cNvPr>
          <p:cNvSpPr/>
          <p:nvPr/>
        </p:nvSpPr>
        <p:spPr>
          <a:xfrm>
            <a:off x="3846195" y="1481399"/>
            <a:ext cx="489022" cy="385906"/>
          </a:xfrm>
          <a:prstGeom prst="roundRect">
            <a:avLst>
              <a:gd name="adj" fmla="val 3740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met pijl 9">
            <a:extLst>
              <a:ext uri="{FF2B5EF4-FFF2-40B4-BE49-F238E27FC236}">
                <a16:creationId xmlns:a16="http://schemas.microsoft.com/office/drawing/2014/main" id="{FCECB725-4535-1043-7DEF-56EDA35445B9}"/>
              </a:ext>
            </a:extLst>
          </p:cNvPr>
          <p:cNvCxnSpPr>
            <a:cxnSpLocks/>
            <a:endCxn id="16" idx="7"/>
          </p:cNvCxnSpPr>
          <p:nvPr/>
        </p:nvCxnSpPr>
        <p:spPr>
          <a:xfrm flipV="1">
            <a:off x="6185415" y="1548079"/>
            <a:ext cx="140108" cy="13266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9">
            <a:extLst>
              <a:ext uri="{FF2B5EF4-FFF2-40B4-BE49-F238E27FC236}">
                <a16:creationId xmlns:a16="http://schemas.microsoft.com/office/drawing/2014/main" id="{7D85389B-DA2A-2510-E355-346918B7D66A}"/>
              </a:ext>
            </a:extLst>
          </p:cNvPr>
          <p:cNvCxnSpPr>
            <a:cxnSpLocks/>
          </p:cNvCxnSpPr>
          <p:nvPr/>
        </p:nvCxnSpPr>
        <p:spPr>
          <a:xfrm flipV="1">
            <a:off x="4220084" y="1517811"/>
            <a:ext cx="96612" cy="8694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9">
            <a:extLst>
              <a:ext uri="{FF2B5EF4-FFF2-40B4-BE49-F238E27FC236}">
                <a16:creationId xmlns:a16="http://schemas.microsoft.com/office/drawing/2014/main" id="{E5AC5C5D-C493-9ECA-4AC0-576ED24409AC}"/>
              </a:ext>
            </a:extLst>
          </p:cNvPr>
          <p:cNvCxnSpPr>
            <a:cxnSpLocks/>
          </p:cNvCxnSpPr>
          <p:nvPr/>
        </p:nvCxnSpPr>
        <p:spPr>
          <a:xfrm>
            <a:off x="3846195" y="1425754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9">
            <a:extLst>
              <a:ext uri="{FF2B5EF4-FFF2-40B4-BE49-F238E27FC236}">
                <a16:creationId xmlns:a16="http://schemas.microsoft.com/office/drawing/2014/main" id="{8758FBCE-B160-70FF-9155-21889DB60913}"/>
              </a:ext>
            </a:extLst>
          </p:cNvPr>
          <p:cNvCxnSpPr>
            <a:cxnSpLocks/>
          </p:cNvCxnSpPr>
          <p:nvPr/>
        </p:nvCxnSpPr>
        <p:spPr>
          <a:xfrm>
            <a:off x="1890368" y="1410326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9">
            <a:extLst>
              <a:ext uri="{FF2B5EF4-FFF2-40B4-BE49-F238E27FC236}">
                <a16:creationId xmlns:a16="http://schemas.microsoft.com/office/drawing/2014/main" id="{29F43B9A-9EBC-E913-EB69-C71175B09CA6}"/>
              </a:ext>
            </a:extLst>
          </p:cNvPr>
          <p:cNvCxnSpPr>
            <a:cxnSpLocks/>
          </p:cNvCxnSpPr>
          <p:nvPr/>
        </p:nvCxnSpPr>
        <p:spPr>
          <a:xfrm flipV="1">
            <a:off x="3774915" y="1477664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9">
            <a:extLst>
              <a:ext uri="{FF2B5EF4-FFF2-40B4-BE49-F238E27FC236}">
                <a16:creationId xmlns:a16="http://schemas.microsoft.com/office/drawing/2014/main" id="{636F60D3-6BC9-5DA9-272F-E412BDAC6700}"/>
              </a:ext>
            </a:extLst>
          </p:cNvPr>
          <p:cNvCxnSpPr>
            <a:cxnSpLocks/>
          </p:cNvCxnSpPr>
          <p:nvPr/>
        </p:nvCxnSpPr>
        <p:spPr>
          <a:xfrm flipV="1">
            <a:off x="1820322" y="1458071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1">
            <a:extLst>
              <a:ext uri="{FF2B5EF4-FFF2-40B4-BE49-F238E27FC236}">
                <a16:creationId xmlns:a16="http://schemas.microsoft.com/office/drawing/2014/main" id="{36465F69-9A5D-D928-5E2B-CCA766792353}"/>
              </a:ext>
            </a:extLst>
          </p:cNvPr>
          <p:cNvSpPr/>
          <p:nvPr/>
        </p:nvSpPr>
        <p:spPr>
          <a:xfrm>
            <a:off x="7676697" y="12911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53285A5-6428-C4AE-3D0C-472508AB1E5A}"/>
              </a:ext>
            </a:extLst>
          </p:cNvPr>
          <p:cNvSpPr/>
          <p:nvPr/>
        </p:nvSpPr>
        <p:spPr>
          <a:xfrm>
            <a:off x="7728229" y="1454664"/>
            <a:ext cx="441334" cy="300176"/>
          </a:xfrm>
          <a:prstGeom prst="parallelogram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Rechte verbindingslijn met pijl 9">
            <a:extLst>
              <a:ext uri="{FF2B5EF4-FFF2-40B4-BE49-F238E27FC236}">
                <a16:creationId xmlns:a16="http://schemas.microsoft.com/office/drawing/2014/main" id="{D6B55922-3B5B-95A1-D379-A80BB97058A0}"/>
              </a:ext>
            </a:extLst>
          </p:cNvPr>
          <p:cNvCxnSpPr>
            <a:cxnSpLocks/>
          </p:cNvCxnSpPr>
          <p:nvPr/>
        </p:nvCxnSpPr>
        <p:spPr>
          <a:xfrm>
            <a:off x="7808286" y="1469723"/>
            <a:ext cx="148690" cy="15671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7">
            <a:extLst>
              <a:ext uri="{FF2B5EF4-FFF2-40B4-BE49-F238E27FC236}">
                <a16:creationId xmlns:a16="http://schemas.microsoft.com/office/drawing/2014/main" id="{638749C7-F035-5A86-43B9-BF8B83AF9BAE}"/>
              </a:ext>
            </a:extLst>
          </p:cNvPr>
          <p:cNvSpPr txBox="1"/>
          <p:nvPr/>
        </p:nvSpPr>
        <p:spPr>
          <a:xfrm>
            <a:off x="7249090" y="2051524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sketchFaceOffset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f,t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arallelogram 98">
            <a:extLst>
              <a:ext uri="{FF2B5EF4-FFF2-40B4-BE49-F238E27FC236}">
                <a16:creationId xmlns:a16="http://schemas.microsoft.com/office/drawing/2014/main" id="{FDC218C0-0617-2BBC-A0C0-BF2626FA5CFB}"/>
              </a:ext>
            </a:extLst>
          </p:cNvPr>
          <p:cNvSpPr/>
          <p:nvPr/>
        </p:nvSpPr>
        <p:spPr>
          <a:xfrm rot="953901">
            <a:off x="9138249" y="1730416"/>
            <a:ext cx="558978" cy="218669"/>
          </a:xfrm>
          <a:prstGeom prst="parallelogram">
            <a:avLst>
              <a:gd name="adj" fmla="val 118841"/>
            </a:avLst>
          </a:prstGeom>
          <a:solidFill>
            <a:srgbClr val="C5D6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488CD64-95C3-7B59-50F6-E9B22E05A5B9}"/>
              </a:ext>
            </a:extLst>
          </p:cNvPr>
          <p:cNvSpPr/>
          <p:nvPr/>
        </p:nvSpPr>
        <p:spPr>
          <a:xfrm>
            <a:off x="5134380" y="1478684"/>
            <a:ext cx="202912" cy="405994"/>
          </a:xfrm>
          <a:custGeom>
            <a:avLst/>
            <a:gdLst>
              <a:gd name="connsiteX0" fmla="*/ 0 w 186537"/>
              <a:gd name="connsiteY0" fmla="*/ 3658 h 405994"/>
              <a:gd name="connsiteX1" fmla="*/ 182880 w 186537"/>
              <a:gd name="connsiteY1" fmla="*/ 0 h 405994"/>
              <a:gd name="connsiteX2" fmla="*/ 186537 w 186537"/>
              <a:gd name="connsiteY2" fmla="*/ 128016 h 405994"/>
              <a:gd name="connsiteX3" fmla="*/ 69494 w 186537"/>
              <a:gd name="connsiteY3" fmla="*/ 131674 h 405994"/>
              <a:gd name="connsiteX4" fmla="*/ 69494 w 186537"/>
              <a:gd name="connsiteY4" fmla="*/ 405994 h 405994"/>
              <a:gd name="connsiteX5" fmla="*/ 10973 w 186537"/>
              <a:gd name="connsiteY5" fmla="*/ 405994 h 405994"/>
              <a:gd name="connsiteX0" fmla="*/ 0 w 196777"/>
              <a:gd name="connsiteY0" fmla="*/ 0 h 402336"/>
              <a:gd name="connsiteX1" fmla="*/ 196777 w 196777"/>
              <a:gd name="connsiteY1" fmla="*/ 0 h 402336"/>
              <a:gd name="connsiteX2" fmla="*/ 186537 w 196777"/>
              <a:gd name="connsiteY2" fmla="*/ 124358 h 402336"/>
              <a:gd name="connsiteX3" fmla="*/ 69494 w 196777"/>
              <a:gd name="connsiteY3" fmla="*/ 128016 h 402336"/>
              <a:gd name="connsiteX4" fmla="*/ 69494 w 196777"/>
              <a:gd name="connsiteY4" fmla="*/ 402336 h 402336"/>
              <a:gd name="connsiteX5" fmla="*/ 10973 w 196777"/>
              <a:gd name="connsiteY5" fmla="*/ 402336 h 402336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6" fmla="*/ 0 w 189828"/>
              <a:gd name="connsiteY6" fmla="*/ 3658 h 405994"/>
              <a:gd name="connsiteX0" fmla="*/ 0 w 186353"/>
              <a:gd name="connsiteY0" fmla="*/ 7316 h 405994"/>
              <a:gd name="connsiteX1" fmla="*/ 186353 w 186353"/>
              <a:gd name="connsiteY1" fmla="*/ 0 h 405994"/>
              <a:gd name="connsiteX2" fmla="*/ 183062 w 186353"/>
              <a:gd name="connsiteY2" fmla="*/ 128016 h 405994"/>
              <a:gd name="connsiteX3" fmla="*/ 66019 w 186353"/>
              <a:gd name="connsiteY3" fmla="*/ 131674 h 405994"/>
              <a:gd name="connsiteX4" fmla="*/ 66019 w 186353"/>
              <a:gd name="connsiteY4" fmla="*/ 405994 h 405994"/>
              <a:gd name="connsiteX5" fmla="*/ 7498 w 186353"/>
              <a:gd name="connsiteY5" fmla="*/ 405994 h 405994"/>
              <a:gd name="connsiteX6" fmla="*/ 0 w 186353"/>
              <a:gd name="connsiteY6" fmla="*/ 7316 h 405994"/>
              <a:gd name="connsiteX0" fmla="*/ 6401 w 192754"/>
              <a:gd name="connsiteY0" fmla="*/ 7316 h 405994"/>
              <a:gd name="connsiteX1" fmla="*/ 192754 w 192754"/>
              <a:gd name="connsiteY1" fmla="*/ 0 h 405994"/>
              <a:gd name="connsiteX2" fmla="*/ 189463 w 192754"/>
              <a:gd name="connsiteY2" fmla="*/ 128016 h 405994"/>
              <a:gd name="connsiteX3" fmla="*/ 72420 w 192754"/>
              <a:gd name="connsiteY3" fmla="*/ 131674 h 405994"/>
              <a:gd name="connsiteX4" fmla="*/ 72420 w 192754"/>
              <a:gd name="connsiteY4" fmla="*/ 405994 h 405994"/>
              <a:gd name="connsiteX5" fmla="*/ 0 w 192754"/>
              <a:gd name="connsiteY5" fmla="*/ 405994 h 405994"/>
              <a:gd name="connsiteX6" fmla="*/ 6401 w 192754"/>
              <a:gd name="connsiteY6" fmla="*/ 7316 h 40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754" h="405994">
                <a:moveTo>
                  <a:pt x="6401" y="7316"/>
                </a:moveTo>
                <a:lnTo>
                  <a:pt x="192754" y="0"/>
                </a:lnTo>
                <a:lnTo>
                  <a:pt x="189463" y="128016"/>
                </a:lnTo>
                <a:lnTo>
                  <a:pt x="72420" y="131674"/>
                </a:lnTo>
                <a:lnTo>
                  <a:pt x="72420" y="405994"/>
                </a:lnTo>
                <a:lnTo>
                  <a:pt x="0" y="405994"/>
                </a:lnTo>
                <a:lnTo>
                  <a:pt x="6401" y="7316"/>
                </a:lnTo>
                <a:close/>
              </a:path>
            </a:pathLst>
          </a:cu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3AB59396-2CA5-2DBA-1F9A-C0C31D37B5BA}"/>
              </a:ext>
            </a:extLst>
          </p:cNvPr>
          <p:cNvSpPr/>
          <p:nvPr/>
        </p:nvSpPr>
        <p:spPr>
          <a:xfrm>
            <a:off x="3374539" y="12970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57468CB-EBB0-4BC4-AFE3-1BA3F4952B5D}"/>
              </a:ext>
            </a:extLst>
          </p:cNvPr>
          <p:cNvSpPr txBox="1"/>
          <p:nvPr/>
        </p:nvSpPr>
        <p:spPr>
          <a:xfrm>
            <a:off x="3225818" y="205262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.extrude(d)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30EDB-205D-BB5B-1425-066330A9E421}"/>
              </a:ext>
            </a:extLst>
          </p:cNvPr>
          <p:cNvSpPr/>
          <p:nvPr/>
        </p:nvSpPr>
        <p:spPr>
          <a:xfrm>
            <a:off x="3544235" y="1747474"/>
            <a:ext cx="382905" cy="129945"/>
          </a:xfrm>
          <a:prstGeom prst="ellipse">
            <a:avLst/>
          </a:pr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D65DAC-FA5D-CF45-4E40-17F6B1993D0D}"/>
              </a:ext>
            </a:extLst>
          </p:cNvPr>
          <p:cNvSpPr/>
          <p:nvPr/>
        </p:nvSpPr>
        <p:spPr>
          <a:xfrm>
            <a:off x="3544234" y="1441350"/>
            <a:ext cx="382905" cy="129945"/>
          </a:xfrm>
          <a:prstGeom prst="ellipse">
            <a:avLst/>
          </a:prstGeom>
          <a:solidFill>
            <a:srgbClr val="C5D6DD"/>
          </a:solidFill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Rechte verbindingslijn met pijl 9">
            <a:extLst>
              <a:ext uri="{FF2B5EF4-FFF2-40B4-BE49-F238E27FC236}">
                <a16:creationId xmlns:a16="http://schemas.microsoft.com/office/drawing/2014/main" id="{261E0A1B-1835-8A62-6B2D-CA205419D7F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735687" y="1441350"/>
            <a:ext cx="2532" cy="36327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99076-5B37-5A39-B0DF-B65E3092DA4E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flipH="1" flipV="1">
            <a:off x="3544234" y="150632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217812-020B-224B-8049-A9026DF364DE}"/>
              </a:ext>
            </a:extLst>
          </p:cNvPr>
          <p:cNvCxnSpPr/>
          <p:nvPr/>
        </p:nvCxnSpPr>
        <p:spPr>
          <a:xfrm flipH="1" flipV="1">
            <a:off x="3926858" y="150764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hoek: afgeronde hoeken 1">
            <a:extLst>
              <a:ext uri="{FF2B5EF4-FFF2-40B4-BE49-F238E27FC236}">
                <a16:creationId xmlns:a16="http://schemas.microsoft.com/office/drawing/2014/main" id="{E163CADF-2A7C-8701-A63C-E062BD9AA668}"/>
              </a:ext>
            </a:extLst>
          </p:cNvPr>
          <p:cNvSpPr/>
          <p:nvPr/>
        </p:nvSpPr>
        <p:spPr>
          <a:xfrm>
            <a:off x="4776675" y="130215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vak 7">
            <a:extLst>
              <a:ext uri="{FF2B5EF4-FFF2-40B4-BE49-F238E27FC236}">
                <a16:creationId xmlns:a16="http://schemas.microsoft.com/office/drawing/2014/main" id="{700C24FC-7B91-2F41-6631-D5A7AB313C1E}"/>
              </a:ext>
            </a:extLst>
          </p:cNvPr>
          <p:cNvSpPr txBox="1"/>
          <p:nvPr/>
        </p:nvSpPr>
        <p:spPr>
          <a:xfrm>
            <a:off x="4572340" y="20450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.revolve(axis)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BDB3E4-629C-5180-C5A9-5053C212731F}"/>
              </a:ext>
            </a:extLst>
          </p:cNvPr>
          <p:cNvSpPr/>
          <p:nvPr/>
        </p:nvSpPr>
        <p:spPr>
          <a:xfrm>
            <a:off x="4955078" y="1412844"/>
            <a:ext cx="382905" cy="129945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3FB2B-8396-3168-DBCD-E8DD829BFAFE}"/>
              </a:ext>
            </a:extLst>
          </p:cNvPr>
          <p:cNvCxnSpPr>
            <a:cxnSpLocks/>
          </p:cNvCxnSpPr>
          <p:nvPr/>
        </p:nvCxnSpPr>
        <p:spPr>
          <a:xfrm flipV="1">
            <a:off x="5064883" y="1681681"/>
            <a:ext cx="0" cy="213807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7D4B1E-FA00-45E3-ADEE-5F6129CA64EE}"/>
              </a:ext>
            </a:extLst>
          </p:cNvPr>
          <p:cNvCxnSpPr>
            <a:cxnSpLocks/>
          </p:cNvCxnSpPr>
          <p:nvPr/>
        </p:nvCxnSpPr>
        <p:spPr>
          <a:xfrm flipH="1">
            <a:off x="5134083" y="1351550"/>
            <a:ext cx="3341" cy="6345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BBD9-7FF7-C2E7-93A7-B8EA0978BFD7}"/>
              </a:ext>
            </a:extLst>
          </p:cNvPr>
          <p:cNvCxnSpPr>
            <a:cxnSpLocks/>
          </p:cNvCxnSpPr>
          <p:nvPr/>
        </p:nvCxnSpPr>
        <p:spPr>
          <a:xfrm flipH="1" flipV="1">
            <a:off x="4955078" y="1478683"/>
            <a:ext cx="644" cy="159231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E1179D7-22EE-3331-D692-785F255770C0}"/>
              </a:ext>
            </a:extLst>
          </p:cNvPr>
          <p:cNvSpPr/>
          <p:nvPr/>
        </p:nvSpPr>
        <p:spPr>
          <a:xfrm flipV="1">
            <a:off x="4941092" y="1504861"/>
            <a:ext cx="382905" cy="172854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E509E6-EDA2-2DB6-0D1B-DA6F32220F08}"/>
              </a:ext>
            </a:extLst>
          </p:cNvPr>
          <p:cNvSpPr/>
          <p:nvPr/>
        </p:nvSpPr>
        <p:spPr>
          <a:xfrm flipV="1">
            <a:off x="5064883" y="1843176"/>
            <a:ext cx="138399" cy="89840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Rechthoek: afgeronde hoeken 1">
            <a:extLst>
              <a:ext uri="{FF2B5EF4-FFF2-40B4-BE49-F238E27FC236}">
                <a16:creationId xmlns:a16="http://schemas.microsoft.com/office/drawing/2014/main" id="{341F9C28-23FD-E292-82E5-0D45CDCA07D5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7">
            <a:extLst>
              <a:ext uri="{FF2B5EF4-FFF2-40B4-BE49-F238E27FC236}">
                <a16:creationId xmlns:a16="http://schemas.microsoft.com/office/drawing/2014/main" id="{2320A8C9-CA83-2385-862E-F69DC5C503F1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.face()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613C6FD-A225-2577-0819-D4BA96EC0212}"/>
              </a:ext>
            </a:extLst>
          </p:cNvPr>
          <p:cNvSpPr/>
          <p:nvPr/>
        </p:nvSpPr>
        <p:spPr>
          <a:xfrm>
            <a:off x="2080655" y="1436766"/>
            <a:ext cx="513184" cy="513183"/>
          </a:xfrm>
          <a:custGeom>
            <a:avLst/>
            <a:gdLst>
              <a:gd name="connsiteX0" fmla="*/ 102637 w 513184"/>
              <a:gd name="connsiteY0" fmla="*/ 23326 h 513183"/>
              <a:gd name="connsiteX1" fmla="*/ 0 w 513184"/>
              <a:gd name="connsiteY1" fmla="*/ 149290 h 513183"/>
              <a:gd name="connsiteX2" fmla="*/ 4666 w 513184"/>
              <a:gd name="connsiteY2" fmla="*/ 377890 h 513183"/>
              <a:gd name="connsiteX3" fmla="*/ 191278 w 513184"/>
              <a:gd name="connsiteY3" fmla="*/ 513183 h 513183"/>
              <a:gd name="connsiteX4" fmla="*/ 419878 w 513184"/>
              <a:gd name="connsiteY4" fmla="*/ 508518 h 513183"/>
              <a:gd name="connsiteX5" fmla="*/ 513184 w 513184"/>
              <a:gd name="connsiteY5" fmla="*/ 415212 h 513183"/>
              <a:gd name="connsiteX6" fmla="*/ 508519 w 513184"/>
              <a:gd name="connsiteY6" fmla="*/ 233265 h 513183"/>
              <a:gd name="connsiteX7" fmla="*/ 298580 w 513184"/>
              <a:gd name="connsiteY7" fmla="*/ 242596 h 513183"/>
              <a:gd name="connsiteX8" fmla="*/ 298580 w 513184"/>
              <a:gd name="connsiteY8" fmla="*/ 0 h 513183"/>
              <a:gd name="connsiteX9" fmla="*/ 102637 w 513184"/>
              <a:gd name="connsiteY9" fmla="*/ 23326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184" h="513183">
                <a:moveTo>
                  <a:pt x="102637" y="23326"/>
                </a:moveTo>
                <a:lnTo>
                  <a:pt x="0" y="149290"/>
                </a:lnTo>
                <a:cubicBezTo>
                  <a:pt x="1555" y="225490"/>
                  <a:pt x="3111" y="301690"/>
                  <a:pt x="4666" y="377890"/>
                </a:cubicBezTo>
                <a:lnTo>
                  <a:pt x="191278" y="513183"/>
                </a:lnTo>
                <a:lnTo>
                  <a:pt x="419878" y="508518"/>
                </a:lnTo>
                <a:lnTo>
                  <a:pt x="513184" y="415212"/>
                </a:lnTo>
                <a:lnTo>
                  <a:pt x="508519" y="233265"/>
                </a:lnTo>
                <a:lnTo>
                  <a:pt x="298580" y="242596"/>
                </a:lnTo>
                <a:lnTo>
                  <a:pt x="298580" y="0"/>
                </a:lnTo>
                <a:lnTo>
                  <a:pt x="102637" y="23326"/>
                </a:lnTo>
                <a:close/>
              </a:path>
            </a:pathLst>
          </a:custGeom>
          <a:solidFill>
            <a:srgbClr val="C5D6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hoek: afgeronde hoeken 1">
            <a:extLst>
              <a:ext uri="{FF2B5EF4-FFF2-40B4-BE49-F238E27FC236}">
                <a16:creationId xmlns:a16="http://schemas.microsoft.com/office/drawing/2014/main" id="{1661419D-3CD6-5E3D-E0EB-EBA4FAB575F6}"/>
              </a:ext>
            </a:extLst>
          </p:cNvPr>
          <p:cNvSpPr/>
          <p:nvPr/>
        </p:nvSpPr>
        <p:spPr>
          <a:xfrm>
            <a:off x="6177726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BB6F1A-2F42-FED5-0240-76386273561A}"/>
              </a:ext>
            </a:extLst>
          </p:cNvPr>
          <p:cNvSpPr/>
          <p:nvPr/>
        </p:nvSpPr>
        <p:spPr>
          <a:xfrm rot="16200000">
            <a:off x="6546889" y="1640569"/>
            <a:ext cx="382905" cy="1299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D8CBF7-2B7A-C369-2E09-175E59EE6C00}"/>
              </a:ext>
            </a:extLst>
          </p:cNvPr>
          <p:cNvSpPr/>
          <p:nvPr/>
        </p:nvSpPr>
        <p:spPr>
          <a:xfrm rot="16200000">
            <a:off x="6394443" y="1677761"/>
            <a:ext cx="268689" cy="95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165334-2235-D501-4297-269581D3F2FB}"/>
              </a:ext>
            </a:extLst>
          </p:cNvPr>
          <p:cNvSpPr/>
          <p:nvPr/>
        </p:nvSpPr>
        <p:spPr>
          <a:xfrm rot="16200000">
            <a:off x="6169218" y="166601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ED19AA56-BB92-B1A1-2995-638C76DF9764}"/>
              </a:ext>
            </a:extLst>
          </p:cNvPr>
          <p:cNvSpPr/>
          <p:nvPr/>
        </p:nvSpPr>
        <p:spPr>
          <a:xfrm>
            <a:off x="6349275" y="1506894"/>
            <a:ext cx="391886" cy="75197"/>
          </a:xfrm>
          <a:custGeom>
            <a:avLst/>
            <a:gdLst>
              <a:gd name="connsiteX0" fmla="*/ 0 w 391886"/>
              <a:gd name="connsiteY0" fmla="*/ 27992 h 75197"/>
              <a:gd name="connsiteX1" fmla="*/ 186612 w 391886"/>
              <a:gd name="connsiteY1" fmla="*/ 74645 h 75197"/>
              <a:gd name="connsiteX2" fmla="*/ 391886 w 391886"/>
              <a:gd name="connsiteY2" fmla="*/ 0 h 7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75197">
                <a:moveTo>
                  <a:pt x="0" y="27992"/>
                </a:moveTo>
                <a:cubicBezTo>
                  <a:pt x="60649" y="53651"/>
                  <a:pt x="121298" y="79310"/>
                  <a:pt x="186612" y="74645"/>
                </a:cubicBezTo>
                <a:cubicBezTo>
                  <a:pt x="251926" y="69980"/>
                  <a:pt x="321906" y="34990"/>
                  <a:pt x="391886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D5ECD7A-AD71-5E0C-C7D4-E268DABB5C08}"/>
              </a:ext>
            </a:extLst>
          </p:cNvPr>
          <p:cNvSpPr/>
          <p:nvPr/>
        </p:nvSpPr>
        <p:spPr>
          <a:xfrm>
            <a:off x="6358605" y="1861457"/>
            <a:ext cx="377890" cy="41988"/>
          </a:xfrm>
          <a:custGeom>
            <a:avLst/>
            <a:gdLst>
              <a:gd name="connsiteX0" fmla="*/ 0 w 377890"/>
              <a:gd name="connsiteY0" fmla="*/ 41988 h 41988"/>
              <a:gd name="connsiteX1" fmla="*/ 177282 w 377890"/>
              <a:gd name="connsiteY1" fmla="*/ 0 h 41988"/>
              <a:gd name="connsiteX2" fmla="*/ 377890 w 377890"/>
              <a:gd name="connsiteY2" fmla="*/ 41988 h 4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90" h="41988">
                <a:moveTo>
                  <a:pt x="0" y="41988"/>
                </a:moveTo>
                <a:cubicBezTo>
                  <a:pt x="57150" y="20994"/>
                  <a:pt x="114300" y="0"/>
                  <a:pt x="177282" y="0"/>
                </a:cubicBezTo>
                <a:cubicBezTo>
                  <a:pt x="240264" y="0"/>
                  <a:pt x="309077" y="20994"/>
                  <a:pt x="377890" y="41988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7754A9-F56B-2318-2B87-26746352469C}"/>
              </a:ext>
            </a:extLst>
          </p:cNvPr>
          <p:cNvSpPr/>
          <p:nvPr/>
        </p:nvSpPr>
        <p:spPr>
          <a:xfrm>
            <a:off x="6349846" y="1501421"/>
            <a:ext cx="453001" cy="416965"/>
          </a:xfrm>
          <a:custGeom>
            <a:avLst/>
            <a:gdLst>
              <a:gd name="connsiteX0" fmla="*/ 386649 w 453001"/>
              <a:gd name="connsiteY0" fmla="*/ 808 h 416965"/>
              <a:gd name="connsiteX1" fmla="*/ 451964 w 453001"/>
              <a:gd name="connsiteY1" fmla="*/ 150097 h 416965"/>
              <a:gd name="connsiteX2" fmla="*/ 423972 w 453001"/>
              <a:gd name="connsiteY2" fmla="*/ 313383 h 416965"/>
              <a:gd name="connsiteX3" fmla="*/ 386649 w 453001"/>
              <a:gd name="connsiteY3" fmla="*/ 397359 h 416965"/>
              <a:gd name="connsiteX4" fmla="*/ 242025 w 453001"/>
              <a:gd name="connsiteY4" fmla="*/ 369367 h 416965"/>
              <a:gd name="connsiteX5" fmla="*/ 176710 w 453001"/>
              <a:gd name="connsiteY5" fmla="*/ 364701 h 416965"/>
              <a:gd name="connsiteX6" fmla="*/ 4094 w 453001"/>
              <a:gd name="connsiteY6" fmla="*/ 416020 h 416965"/>
              <a:gd name="connsiteX7" fmla="*/ 55413 w 453001"/>
              <a:gd name="connsiteY7" fmla="*/ 313383 h 416965"/>
              <a:gd name="connsiteX8" fmla="*/ 69408 w 453001"/>
              <a:gd name="connsiteY8" fmla="*/ 178089 h 416965"/>
              <a:gd name="connsiteX9" fmla="*/ 50747 w 453001"/>
              <a:gd name="connsiteY9" fmla="*/ 94114 h 416965"/>
              <a:gd name="connsiteX10" fmla="*/ 4094 w 453001"/>
              <a:gd name="connsiteY10" fmla="*/ 42795 h 416965"/>
              <a:gd name="connsiteX11" fmla="*/ 120727 w 453001"/>
              <a:gd name="connsiteY11" fmla="*/ 75452 h 416965"/>
              <a:gd name="connsiteX12" fmla="*/ 246690 w 453001"/>
              <a:gd name="connsiteY12" fmla="*/ 89448 h 416965"/>
              <a:gd name="connsiteX13" fmla="*/ 386649 w 453001"/>
              <a:gd name="connsiteY13" fmla="*/ 808 h 4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3001" h="416965">
                <a:moveTo>
                  <a:pt x="386649" y="808"/>
                </a:moveTo>
                <a:cubicBezTo>
                  <a:pt x="420861" y="10916"/>
                  <a:pt x="445744" y="98001"/>
                  <a:pt x="451964" y="150097"/>
                </a:cubicBezTo>
                <a:cubicBezTo>
                  <a:pt x="458184" y="202193"/>
                  <a:pt x="434858" y="272173"/>
                  <a:pt x="423972" y="313383"/>
                </a:cubicBezTo>
                <a:cubicBezTo>
                  <a:pt x="413086" y="354593"/>
                  <a:pt x="416973" y="388028"/>
                  <a:pt x="386649" y="397359"/>
                </a:cubicBezTo>
                <a:cubicBezTo>
                  <a:pt x="356325" y="406690"/>
                  <a:pt x="277015" y="374810"/>
                  <a:pt x="242025" y="369367"/>
                </a:cubicBezTo>
                <a:cubicBezTo>
                  <a:pt x="207035" y="363924"/>
                  <a:pt x="216365" y="356926"/>
                  <a:pt x="176710" y="364701"/>
                </a:cubicBezTo>
                <a:cubicBezTo>
                  <a:pt x="137055" y="372476"/>
                  <a:pt x="24310" y="424573"/>
                  <a:pt x="4094" y="416020"/>
                </a:cubicBezTo>
                <a:cubicBezTo>
                  <a:pt x="-16122" y="407467"/>
                  <a:pt x="44527" y="353038"/>
                  <a:pt x="55413" y="313383"/>
                </a:cubicBezTo>
                <a:cubicBezTo>
                  <a:pt x="66299" y="273728"/>
                  <a:pt x="70186" y="214634"/>
                  <a:pt x="69408" y="178089"/>
                </a:cubicBezTo>
                <a:cubicBezTo>
                  <a:pt x="68630" y="141544"/>
                  <a:pt x="61633" y="116663"/>
                  <a:pt x="50747" y="94114"/>
                </a:cubicBezTo>
                <a:cubicBezTo>
                  <a:pt x="39861" y="71565"/>
                  <a:pt x="-7569" y="45905"/>
                  <a:pt x="4094" y="42795"/>
                </a:cubicBezTo>
                <a:cubicBezTo>
                  <a:pt x="15757" y="39685"/>
                  <a:pt x="80294" y="67677"/>
                  <a:pt x="120727" y="75452"/>
                </a:cubicBezTo>
                <a:cubicBezTo>
                  <a:pt x="161160" y="83227"/>
                  <a:pt x="202370" y="100334"/>
                  <a:pt x="246690" y="89448"/>
                </a:cubicBezTo>
                <a:cubicBezTo>
                  <a:pt x="291010" y="78562"/>
                  <a:pt x="352437" y="-9300"/>
                  <a:pt x="386649" y="808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kstvak 7">
            <a:extLst>
              <a:ext uri="{FF2B5EF4-FFF2-40B4-BE49-F238E27FC236}">
                <a16:creationId xmlns:a16="http://schemas.microsoft.com/office/drawing/2014/main" id="{76495030-BD6D-FE49-CE72-CE67804271C3}"/>
              </a:ext>
            </a:extLst>
          </p:cNvPr>
          <p:cNvSpPr txBox="1"/>
          <p:nvPr/>
        </p:nvSpPr>
        <p:spPr>
          <a:xfrm>
            <a:off x="5868460" y="204270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loftWith</a:t>
            </a:r>
            <a:r>
              <a:rPr lang="en-US" sz="1100" dirty="0">
                <a:latin typeface="Consolas" panose="020B0609020204030204" pitchFamily="49" charset="0"/>
              </a:rPr>
              <a:t>([</a:t>
            </a:r>
            <a:r>
              <a:rPr lang="en-US" sz="1100" dirty="0" err="1">
                <a:latin typeface="Consolas" panose="020B0609020204030204" pitchFamily="49" charset="0"/>
              </a:rPr>
              <a:t>a,b</a:t>
            </a:r>
            <a:r>
              <a:rPr lang="en-US" sz="1100" dirty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kstvak 11">
            <a:extLst>
              <a:ext uri="{FF2B5EF4-FFF2-40B4-BE49-F238E27FC236}">
                <a16:creationId xmlns:a16="http://schemas.microsoft.com/office/drawing/2014/main" id="{A42FAAD0-D1B5-4AB6-FC3E-17DEC4301B1F}"/>
              </a:ext>
            </a:extLst>
          </p:cNvPr>
          <p:cNvSpPr txBox="1"/>
          <p:nvPr/>
        </p:nvSpPr>
        <p:spPr>
          <a:xfrm>
            <a:off x="6410460" y="13515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kstvak 11">
            <a:extLst>
              <a:ext uri="{FF2B5EF4-FFF2-40B4-BE49-F238E27FC236}">
                <a16:creationId xmlns:a16="http://schemas.microsoft.com/office/drawing/2014/main" id="{D3DCDD75-4585-68EA-6F3F-F7442D8005CF}"/>
              </a:ext>
            </a:extLst>
          </p:cNvPr>
          <p:cNvSpPr txBox="1"/>
          <p:nvPr/>
        </p:nvSpPr>
        <p:spPr>
          <a:xfrm>
            <a:off x="6636568" y="12943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661ABEC-8B9E-7542-4C2B-08EE49A14AE1}"/>
              </a:ext>
            </a:extLst>
          </p:cNvPr>
          <p:cNvSpPr/>
          <p:nvPr/>
        </p:nvSpPr>
        <p:spPr>
          <a:xfrm>
            <a:off x="3536910" y="1523773"/>
            <a:ext cx="396551" cy="354564"/>
          </a:xfrm>
          <a:custGeom>
            <a:avLst/>
            <a:gdLst>
              <a:gd name="connsiteX0" fmla="*/ 0 w 396551"/>
              <a:gd name="connsiteY0" fmla="*/ 275254 h 354564"/>
              <a:gd name="connsiteX1" fmla="*/ 9331 w 396551"/>
              <a:gd name="connsiteY1" fmla="*/ 0 h 354564"/>
              <a:gd name="connsiteX2" fmla="*/ 111968 w 396551"/>
              <a:gd name="connsiteY2" fmla="*/ 60649 h 354564"/>
              <a:gd name="connsiteX3" fmla="*/ 303245 w 396551"/>
              <a:gd name="connsiteY3" fmla="*/ 51319 h 354564"/>
              <a:gd name="connsiteX4" fmla="*/ 396551 w 396551"/>
              <a:gd name="connsiteY4" fmla="*/ 0 h 354564"/>
              <a:gd name="connsiteX5" fmla="*/ 382555 w 396551"/>
              <a:gd name="connsiteY5" fmla="*/ 284584 h 354564"/>
              <a:gd name="connsiteX6" fmla="*/ 321906 w 396551"/>
              <a:gd name="connsiteY6" fmla="*/ 354564 h 354564"/>
              <a:gd name="connsiteX7" fmla="*/ 186612 w 396551"/>
              <a:gd name="connsiteY7" fmla="*/ 349898 h 354564"/>
              <a:gd name="connsiteX8" fmla="*/ 97972 w 396551"/>
              <a:gd name="connsiteY8" fmla="*/ 340568 h 354564"/>
              <a:gd name="connsiteX9" fmla="*/ 0 w 396551"/>
              <a:gd name="connsiteY9" fmla="*/ 27525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551" h="354564">
                <a:moveTo>
                  <a:pt x="0" y="275254"/>
                </a:moveTo>
                <a:lnTo>
                  <a:pt x="9331" y="0"/>
                </a:lnTo>
                <a:lnTo>
                  <a:pt x="111968" y="60649"/>
                </a:lnTo>
                <a:lnTo>
                  <a:pt x="303245" y="51319"/>
                </a:lnTo>
                <a:lnTo>
                  <a:pt x="396551" y="0"/>
                </a:lnTo>
                <a:lnTo>
                  <a:pt x="382555" y="284584"/>
                </a:lnTo>
                <a:lnTo>
                  <a:pt x="321906" y="354564"/>
                </a:lnTo>
                <a:lnTo>
                  <a:pt x="186612" y="349898"/>
                </a:lnTo>
                <a:lnTo>
                  <a:pt x="97972" y="340568"/>
                </a:lnTo>
                <a:lnTo>
                  <a:pt x="0" y="275254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FD7CA5E3-B1C9-57D4-5E7A-3A79A660CA0A}"/>
              </a:ext>
            </a:extLst>
          </p:cNvPr>
          <p:cNvSpPr/>
          <p:nvPr/>
        </p:nvSpPr>
        <p:spPr>
          <a:xfrm>
            <a:off x="4950201" y="1409809"/>
            <a:ext cx="382555" cy="513184"/>
          </a:xfrm>
          <a:custGeom>
            <a:avLst/>
            <a:gdLst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49898 w 382555"/>
              <a:gd name="connsiteY18" fmla="*/ 83976 h 513184"/>
              <a:gd name="connsiteX19" fmla="*/ 382555 w 382555"/>
              <a:gd name="connsiteY19" fmla="*/ 191278 h 513184"/>
              <a:gd name="connsiteX20" fmla="*/ 326572 w 382555"/>
              <a:gd name="connsiteY20" fmla="*/ 228600 h 513184"/>
              <a:gd name="connsiteX21" fmla="*/ 275253 w 382555"/>
              <a:gd name="connsiteY21" fmla="*/ 256592 h 513184"/>
              <a:gd name="connsiteX22" fmla="*/ 261257 w 382555"/>
              <a:gd name="connsiteY22" fmla="*/ 345233 h 513184"/>
              <a:gd name="connsiteX23" fmla="*/ 251927 w 382555"/>
              <a:gd name="connsiteY23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82555 w 382555"/>
              <a:gd name="connsiteY18" fmla="*/ 191278 h 513184"/>
              <a:gd name="connsiteX19" fmla="*/ 326572 w 382555"/>
              <a:gd name="connsiteY19" fmla="*/ 228600 h 513184"/>
              <a:gd name="connsiteX20" fmla="*/ 275253 w 382555"/>
              <a:gd name="connsiteY20" fmla="*/ 256592 h 513184"/>
              <a:gd name="connsiteX21" fmla="*/ 261257 w 382555"/>
              <a:gd name="connsiteY21" fmla="*/ 345233 h 513184"/>
              <a:gd name="connsiteX22" fmla="*/ 251927 w 382555"/>
              <a:gd name="connsiteY22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82555 w 382555"/>
              <a:gd name="connsiteY17" fmla="*/ 191278 h 513184"/>
              <a:gd name="connsiteX18" fmla="*/ 326572 w 382555"/>
              <a:gd name="connsiteY18" fmla="*/ 228600 h 513184"/>
              <a:gd name="connsiteX19" fmla="*/ 275253 w 382555"/>
              <a:gd name="connsiteY19" fmla="*/ 256592 h 513184"/>
              <a:gd name="connsiteX20" fmla="*/ 261257 w 382555"/>
              <a:gd name="connsiteY20" fmla="*/ 345233 h 513184"/>
              <a:gd name="connsiteX21" fmla="*/ 251927 w 382555"/>
              <a:gd name="connsiteY21" fmla="*/ 466531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555" h="513184">
                <a:moveTo>
                  <a:pt x="251927" y="466531"/>
                </a:moveTo>
                <a:lnTo>
                  <a:pt x="219269" y="513184"/>
                </a:lnTo>
                <a:lnTo>
                  <a:pt x="219269" y="513184"/>
                </a:lnTo>
                <a:lnTo>
                  <a:pt x="158621" y="508518"/>
                </a:lnTo>
                <a:lnTo>
                  <a:pt x="111967" y="475861"/>
                </a:lnTo>
                <a:lnTo>
                  <a:pt x="111967" y="256592"/>
                </a:lnTo>
                <a:lnTo>
                  <a:pt x="69980" y="242596"/>
                </a:lnTo>
                <a:lnTo>
                  <a:pt x="13996" y="214604"/>
                </a:lnTo>
                <a:lnTo>
                  <a:pt x="0" y="195943"/>
                </a:lnTo>
                <a:lnTo>
                  <a:pt x="4665" y="83976"/>
                </a:lnTo>
                <a:lnTo>
                  <a:pt x="23327" y="23327"/>
                </a:lnTo>
                <a:lnTo>
                  <a:pt x="93306" y="4665"/>
                </a:lnTo>
                <a:lnTo>
                  <a:pt x="139959" y="0"/>
                </a:lnTo>
                <a:lnTo>
                  <a:pt x="181947" y="0"/>
                </a:lnTo>
                <a:lnTo>
                  <a:pt x="256592" y="4665"/>
                </a:lnTo>
                <a:lnTo>
                  <a:pt x="349898" y="27992"/>
                </a:lnTo>
                <a:lnTo>
                  <a:pt x="377890" y="69980"/>
                </a:lnTo>
                <a:lnTo>
                  <a:pt x="382555" y="191278"/>
                </a:lnTo>
                <a:lnTo>
                  <a:pt x="326572" y="228600"/>
                </a:lnTo>
                <a:lnTo>
                  <a:pt x="275253" y="256592"/>
                </a:lnTo>
                <a:lnTo>
                  <a:pt x="261257" y="345233"/>
                </a:lnTo>
                <a:lnTo>
                  <a:pt x="251927" y="466531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B2B3E596-26D1-6B75-9047-3FF09B4BF346}"/>
              </a:ext>
            </a:extLst>
          </p:cNvPr>
          <p:cNvSpPr/>
          <p:nvPr/>
        </p:nvSpPr>
        <p:spPr>
          <a:xfrm>
            <a:off x="757877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C3BCE9-E466-54DF-BCD9-60A95155A680}"/>
              </a:ext>
            </a:extLst>
          </p:cNvPr>
          <p:cNvSpPr/>
          <p:nvPr/>
        </p:nvSpPr>
        <p:spPr>
          <a:xfrm rot="16200000">
            <a:off x="7570269" y="169400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A5F114BB-9B0E-455D-A2A8-935327B4300D}"/>
              </a:ext>
            </a:extLst>
          </p:cNvPr>
          <p:cNvSpPr/>
          <p:nvPr/>
        </p:nvSpPr>
        <p:spPr>
          <a:xfrm>
            <a:off x="7740837" y="1535996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F665AA-9EEB-2417-1D88-B9BFD68A5391}"/>
              </a:ext>
            </a:extLst>
          </p:cNvPr>
          <p:cNvSpPr/>
          <p:nvPr/>
        </p:nvSpPr>
        <p:spPr>
          <a:xfrm rot="16200000">
            <a:off x="7983873" y="1486248"/>
            <a:ext cx="353682" cy="124634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B83B8CE-2ECF-CD78-C555-BC2FC775B9C1}"/>
              </a:ext>
            </a:extLst>
          </p:cNvPr>
          <p:cNvSpPr/>
          <p:nvPr/>
        </p:nvSpPr>
        <p:spPr>
          <a:xfrm>
            <a:off x="7742046" y="1370235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916F805-B4C9-B8EE-E6DB-58EEA7176D7A}"/>
              </a:ext>
            </a:extLst>
          </p:cNvPr>
          <p:cNvSpPr/>
          <p:nvPr/>
        </p:nvSpPr>
        <p:spPr>
          <a:xfrm>
            <a:off x="7750772" y="1718717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8D7ABA9-DAC9-25CA-0FA7-351542775AF5}"/>
              </a:ext>
            </a:extLst>
          </p:cNvPr>
          <p:cNvSpPr/>
          <p:nvPr/>
        </p:nvSpPr>
        <p:spPr>
          <a:xfrm>
            <a:off x="7749665" y="1367732"/>
            <a:ext cx="477413" cy="570774"/>
          </a:xfrm>
          <a:custGeom>
            <a:avLst/>
            <a:gdLst>
              <a:gd name="connsiteX0" fmla="*/ 5168 w 477413"/>
              <a:gd name="connsiteY0" fmla="*/ 564817 h 570774"/>
              <a:gd name="connsiteX1" fmla="*/ 149792 w 477413"/>
              <a:gd name="connsiteY1" fmla="*/ 564817 h 570774"/>
              <a:gd name="connsiteX2" fmla="*/ 252429 w 477413"/>
              <a:gd name="connsiteY2" fmla="*/ 532160 h 570774"/>
              <a:gd name="connsiteX3" fmla="*/ 313078 w 477413"/>
              <a:gd name="connsiteY3" fmla="*/ 448184 h 570774"/>
              <a:gd name="connsiteX4" fmla="*/ 387723 w 477413"/>
              <a:gd name="connsiteY4" fmla="*/ 373539 h 570774"/>
              <a:gd name="connsiteX5" fmla="*/ 443707 w 477413"/>
              <a:gd name="connsiteY5" fmla="*/ 354878 h 570774"/>
              <a:gd name="connsiteX6" fmla="*/ 467033 w 477413"/>
              <a:gd name="connsiteY6" fmla="*/ 242911 h 570774"/>
              <a:gd name="connsiteX7" fmla="*/ 476364 w 477413"/>
              <a:gd name="connsiteY7" fmla="*/ 130943 h 570774"/>
              <a:gd name="connsiteX8" fmla="*/ 443707 w 477413"/>
              <a:gd name="connsiteY8" fmla="*/ 37637 h 570774"/>
              <a:gd name="connsiteX9" fmla="*/ 387723 w 477413"/>
              <a:gd name="connsiteY9" fmla="*/ 315 h 570774"/>
              <a:gd name="connsiteX10" fmla="*/ 341070 w 477413"/>
              <a:gd name="connsiteY10" fmla="*/ 23641 h 570774"/>
              <a:gd name="connsiteX11" fmla="*/ 289752 w 477413"/>
              <a:gd name="connsiteY11" fmla="*/ 88955 h 570774"/>
              <a:gd name="connsiteX12" fmla="*/ 266425 w 477413"/>
              <a:gd name="connsiteY12" fmla="*/ 140274 h 570774"/>
              <a:gd name="connsiteX13" fmla="*/ 205776 w 477413"/>
              <a:gd name="connsiteY13" fmla="*/ 177596 h 570774"/>
              <a:gd name="connsiteX14" fmla="*/ 131131 w 477413"/>
              <a:gd name="connsiteY14" fmla="*/ 210253 h 570774"/>
              <a:gd name="connsiteX15" fmla="*/ 61152 w 477413"/>
              <a:gd name="connsiteY15" fmla="*/ 219584 h 570774"/>
              <a:gd name="connsiteX16" fmla="*/ 14499 w 477413"/>
              <a:gd name="connsiteY16" fmla="*/ 219584 h 570774"/>
              <a:gd name="connsiteX17" fmla="*/ 51821 w 477413"/>
              <a:gd name="connsiteY17" fmla="*/ 298894 h 570774"/>
              <a:gd name="connsiteX18" fmla="*/ 51821 w 477413"/>
              <a:gd name="connsiteY18" fmla="*/ 387535 h 570774"/>
              <a:gd name="connsiteX19" fmla="*/ 51821 w 477413"/>
              <a:gd name="connsiteY19" fmla="*/ 443519 h 570774"/>
              <a:gd name="connsiteX20" fmla="*/ 33160 w 477413"/>
              <a:gd name="connsiteY20" fmla="*/ 504168 h 570774"/>
              <a:gd name="connsiteX21" fmla="*/ 5168 w 477413"/>
              <a:gd name="connsiteY21" fmla="*/ 564817 h 57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7413" h="570774">
                <a:moveTo>
                  <a:pt x="5168" y="564817"/>
                </a:moveTo>
                <a:cubicBezTo>
                  <a:pt x="24607" y="574925"/>
                  <a:pt x="108582" y="570260"/>
                  <a:pt x="149792" y="564817"/>
                </a:cubicBezTo>
                <a:cubicBezTo>
                  <a:pt x="191002" y="559374"/>
                  <a:pt x="225215" y="551599"/>
                  <a:pt x="252429" y="532160"/>
                </a:cubicBezTo>
                <a:cubicBezTo>
                  <a:pt x="279643" y="512721"/>
                  <a:pt x="290529" y="474621"/>
                  <a:pt x="313078" y="448184"/>
                </a:cubicBezTo>
                <a:cubicBezTo>
                  <a:pt x="335627" y="421747"/>
                  <a:pt x="365952" y="389090"/>
                  <a:pt x="387723" y="373539"/>
                </a:cubicBezTo>
                <a:cubicBezTo>
                  <a:pt x="409494" y="357988"/>
                  <a:pt x="430489" y="376649"/>
                  <a:pt x="443707" y="354878"/>
                </a:cubicBezTo>
                <a:cubicBezTo>
                  <a:pt x="456925" y="333107"/>
                  <a:pt x="461590" y="280233"/>
                  <a:pt x="467033" y="242911"/>
                </a:cubicBezTo>
                <a:cubicBezTo>
                  <a:pt x="472476" y="205589"/>
                  <a:pt x="480252" y="165155"/>
                  <a:pt x="476364" y="130943"/>
                </a:cubicBezTo>
                <a:cubicBezTo>
                  <a:pt x="472476" y="96731"/>
                  <a:pt x="458480" y="59408"/>
                  <a:pt x="443707" y="37637"/>
                </a:cubicBezTo>
                <a:cubicBezTo>
                  <a:pt x="428934" y="15866"/>
                  <a:pt x="404829" y="2648"/>
                  <a:pt x="387723" y="315"/>
                </a:cubicBezTo>
                <a:cubicBezTo>
                  <a:pt x="370617" y="-2018"/>
                  <a:pt x="357398" y="8868"/>
                  <a:pt x="341070" y="23641"/>
                </a:cubicBezTo>
                <a:cubicBezTo>
                  <a:pt x="324742" y="38414"/>
                  <a:pt x="302193" y="69516"/>
                  <a:pt x="289752" y="88955"/>
                </a:cubicBezTo>
                <a:cubicBezTo>
                  <a:pt x="277311" y="108394"/>
                  <a:pt x="280421" y="125500"/>
                  <a:pt x="266425" y="140274"/>
                </a:cubicBezTo>
                <a:cubicBezTo>
                  <a:pt x="252429" y="155047"/>
                  <a:pt x="228325" y="165933"/>
                  <a:pt x="205776" y="177596"/>
                </a:cubicBezTo>
                <a:cubicBezTo>
                  <a:pt x="183227" y="189259"/>
                  <a:pt x="155235" y="203255"/>
                  <a:pt x="131131" y="210253"/>
                </a:cubicBezTo>
                <a:cubicBezTo>
                  <a:pt x="107027" y="217251"/>
                  <a:pt x="80591" y="218029"/>
                  <a:pt x="61152" y="219584"/>
                </a:cubicBezTo>
                <a:cubicBezTo>
                  <a:pt x="41713" y="221139"/>
                  <a:pt x="16054" y="206366"/>
                  <a:pt x="14499" y="219584"/>
                </a:cubicBezTo>
                <a:cubicBezTo>
                  <a:pt x="12944" y="232802"/>
                  <a:pt x="45601" y="270902"/>
                  <a:pt x="51821" y="298894"/>
                </a:cubicBezTo>
                <a:cubicBezTo>
                  <a:pt x="58041" y="326886"/>
                  <a:pt x="51821" y="387535"/>
                  <a:pt x="51821" y="387535"/>
                </a:cubicBezTo>
                <a:cubicBezTo>
                  <a:pt x="51821" y="411639"/>
                  <a:pt x="54931" y="424080"/>
                  <a:pt x="51821" y="443519"/>
                </a:cubicBezTo>
                <a:cubicBezTo>
                  <a:pt x="48711" y="462958"/>
                  <a:pt x="39380" y="487840"/>
                  <a:pt x="33160" y="504168"/>
                </a:cubicBezTo>
                <a:cubicBezTo>
                  <a:pt x="26940" y="520496"/>
                  <a:pt x="-14271" y="554709"/>
                  <a:pt x="5168" y="564817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kstvak 7">
            <a:extLst>
              <a:ext uri="{FF2B5EF4-FFF2-40B4-BE49-F238E27FC236}">
                <a16:creationId xmlns:a16="http://schemas.microsoft.com/office/drawing/2014/main" id="{B849DAC8-A429-1D4E-F35D-727047F6A7D0}"/>
              </a:ext>
            </a:extLst>
          </p:cNvPr>
          <p:cNvSpPr txBox="1"/>
          <p:nvPr/>
        </p:nvSpPr>
        <p:spPr>
          <a:xfrm>
            <a:off x="7390818" y="20326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sweepSketch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8" name="Rechthoek: afgeronde hoeken 1">
            <a:extLst>
              <a:ext uri="{FF2B5EF4-FFF2-40B4-BE49-F238E27FC236}">
                <a16:creationId xmlns:a16="http://schemas.microsoft.com/office/drawing/2014/main" id="{9ACA5CBC-CDE9-EFB6-48BB-C6BF61BDAC06}"/>
              </a:ext>
            </a:extLst>
          </p:cNvPr>
          <p:cNvSpPr/>
          <p:nvPr/>
        </p:nvSpPr>
        <p:spPr>
          <a:xfrm>
            <a:off x="9036572" y="1310190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kstvak 7">
            <a:extLst>
              <a:ext uri="{FF2B5EF4-FFF2-40B4-BE49-F238E27FC236}">
                <a16:creationId xmlns:a16="http://schemas.microsoft.com/office/drawing/2014/main" id="{11829A83-070A-28D1-41FC-A3DF40C20E4E}"/>
              </a:ext>
            </a:extLst>
          </p:cNvPr>
          <p:cNvSpPr txBox="1"/>
          <p:nvPr/>
        </p:nvSpPr>
        <p:spPr>
          <a:xfrm>
            <a:off x="8848613" y="203014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makeSolid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8FF43F-3D22-46A2-3B87-B40371A78DA6}"/>
              </a:ext>
            </a:extLst>
          </p:cNvPr>
          <p:cNvGrpSpPr/>
          <p:nvPr/>
        </p:nvGrpSpPr>
        <p:grpSpPr>
          <a:xfrm>
            <a:off x="9143772" y="1547454"/>
            <a:ext cx="534634" cy="316990"/>
            <a:chOff x="9089893" y="1556249"/>
            <a:chExt cx="613365" cy="364387"/>
          </a:xfrm>
        </p:grpSpPr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AE09AFE0-BAC9-9769-3ABB-91C50E5F1F5B}"/>
                </a:ext>
              </a:extLst>
            </p:cNvPr>
            <p:cNvSpPr/>
            <p:nvPr/>
          </p:nvSpPr>
          <p:spPr>
            <a:xfrm rot="20200824">
              <a:off x="9322937" y="1627564"/>
              <a:ext cx="380321" cy="265531"/>
            </a:xfrm>
            <a:prstGeom prst="trapezoid">
              <a:avLst>
                <a:gd name="adj" fmla="val 43582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77797FDE-77CC-F6EE-69B7-19643DD30605}"/>
                </a:ext>
              </a:extLst>
            </p:cNvPr>
            <p:cNvSpPr/>
            <p:nvPr/>
          </p:nvSpPr>
          <p:spPr>
            <a:xfrm rot="958402">
              <a:off x="9089893" y="1655105"/>
              <a:ext cx="303245" cy="265531"/>
            </a:xfrm>
            <a:prstGeom prst="trapezoid">
              <a:avLst/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D3404ADF-EFD3-D98A-7D44-2B75D564492A}"/>
                </a:ext>
              </a:extLst>
            </p:cNvPr>
            <p:cNvSpPr/>
            <p:nvPr/>
          </p:nvSpPr>
          <p:spPr>
            <a:xfrm rot="953901">
              <a:off x="9225367" y="1556249"/>
              <a:ext cx="249899" cy="78311"/>
            </a:xfrm>
            <a:prstGeom prst="parallelogram">
              <a:avLst>
                <a:gd name="adj" fmla="val 118841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182</Words>
  <Application>Microsoft Macintosh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 (S&amp;I\ SIA)</cp:lastModifiedBy>
  <cp:revision>11</cp:revision>
  <dcterms:created xsi:type="dcterms:W3CDTF">2022-06-14T20:26:01Z</dcterms:created>
  <dcterms:modified xsi:type="dcterms:W3CDTF">2022-06-17T22:12:39Z</dcterms:modified>
</cp:coreProperties>
</file>