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Bebas Neu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BebasNeue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92b9ca3f2f_0_3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92b9ca3f2f_0_3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92b9ca3f2f_0_2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92b9ca3f2f_0_2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92b9ca3f2f_0_3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92b9ca3f2f_0_3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6ca632bb8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6ca632bb8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92b987f4a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92b987f4a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92b9ca3f2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92b9ca3f2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92b987f4a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92b987f4a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2b9ca3f2f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2b9ca3f2f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92b9ca3f2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92b9ca3f2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ca3f2f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ca3f2f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MjcUl7WWZ2sl4tTUYt32e15dkEciDddwO8qbyLIJkzk/copy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MjcUl7WWZ2sl4tTUYt32e15dkEciDddwO8qbyLIJkzk/copy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914550" y="697909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Calculo de sueldo de empleados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103850" y="2788209"/>
            <a:ext cx="7125600" cy="159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Universidad o&amp;m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Algoritmo y programación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0219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Integrante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Raydell Isaac Sidney Valerio 18-MIEN-1-003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3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2" name="Google Shape;2142;p31"/>
          <p:cNvSpPr txBox="1"/>
          <p:nvPr/>
        </p:nvSpPr>
        <p:spPr>
          <a:xfrm>
            <a:off x="3488851" y="392356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 829-988-1568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Gmail- raydellsidney@gmai.com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3" name="Google Shape;2143;p31"/>
          <p:cNvSpPr txBox="1"/>
          <p:nvPr/>
        </p:nvSpPr>
        <p:spPr>
          <a:xfrm>
            <a:off x="3488859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Raydell </a:t>
            </a: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isaac</a:t>
            </a: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 Sidney valerio 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44" name="Google Shape;2144;p31"/>
          <p:cNvGrpSpPr/>
          <p:nvPr/>
        </p:nvGrpSpPr>
        <p:grpSpPr>
          <a:xfrm>
            <a:off x="2807035" y="650894"/>
            <a:ext cx="3061859" cy="1880070"/>
            <a:chOff x="3844048" y="1527026"/>
            <a:chExt cx="1421278" cy="1212323"/>
          </a:xfrm>
        </p:grpSpPr>
        <p:grpSp>
          <p:nvGrpSpPr>
            <p:cNvPr id="2145" name="Google Shape;2145;p31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146" name="Google Shape;2146;p31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1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1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1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8" name="Google Shape;2158;p31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159" name="Google Shape;2159;p31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1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1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162" name="Google Shape;2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425" y="740463"/>
            <a:ext cx="2061074" cy="17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32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168" name="Google Shape;2168;p32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raydellsidney@gmail</a:t>
            </a:r>
            <a:r>
              <a:rPr lang="en"/>
              <a:t>.com +829-988-1568 yourcompany.com</a:t>
            </a:r>
            <a:endParaRPr/>
          </a:p>
        </p:txBody>
      </p:sp>
      <p:sp>
        <p:nvSpPr>
          <p:cNvPr id="2169" name="Google Shape;2169;p32"/>
          <p:cNvSpPr txBox="1"/>
          <p:nvPr/>
        </p:nvSpPr>
        <p:spPr>
          <a:xfrm>
            <a:off x="2748750" y="4312200"/>
            <a:ext cx="36465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70" name="Google Shape;2170;p32"/>
          <p:cNvGrpSpPr/>
          <p:nvPr/>
        </p:nvGrpSpPr>
        <p:grpSpPr>
          <a:xfrm>
            <a:off x="3808096" y="1547901"/>
            <a:ext cx="1527792" cy="316140"/>
            <a:chOff x="3587469" y="1436515"/>
            <a:chExt cx="1969058" cy="407450"/>
          </a:xfrm>
        </p:grpSpPr>
        <p:grpSp>
          <p:nvGrpSpPr>
            <p:cNvPr id="2171" name="Google Shape;2171;p32"/>
            <p:cNvGrpSpPr/>
            <p:nvPr/>
          </p:nvGrpSpPr>
          <p:grpSpPr>
            <a:xfrm>
              <a:off x="3587469" y="1436574"/>
              <a:ext cx="407391" cy="407391"/>
              <a:chOff x="5012603" y="2571753"/>
              <a:chExt cx="417024" cy="417024"/>
            </a:xfrm>
          </p:grpSpPr>
          <p:sp>
            <p:nvSpPr>
              <p:cNvPr id="2172" name="Google Shape;2172;p32"/>
              <p:cNvSpPr/>
              <p:nvPr/>
            </p:nvSpPr>
            <p:spPr>
              <a:xfrm>
                <a:off x="5133124" y="2631210"/>
                <a:ext cx="180818" cy="300048"/>
              </a:xfrm>
              <a:custGeom>
                <a:rect b="b" l="l" r="r" t="t"/>
                <a:pathLst>
                  <a:path extrusionOk="0" h="14377" w="8664">
                    <a:moveTo>
                      <a:pt x="4683" y="1171"/>
                    </a:moveTo>
                    <a:lnTo>
                      <a:pt x="4683" y="3395"/>
                    </a:lnTo>
                    <a:cubicBezTo>
                      <a:pt x="4683" y="3719"/>
                      <a:pt x="4945" y="3980"/>
                      <a:pt x="5269" y="3980"/>
                    </a:cubicBezTo>
                    <a:lnTo>
                      <a:pt x="7493" y="3980"/>
                    </a:lnTo>
                    <a:lnTo>
                      <a:pt x="7493" y="5620"/>
                    </a:lnTo>
                    <a:lnTo>
                      <a:pt x="5269" y="5620"/>
                    </a:lnTo>
                    <a:cubicBezTo>
                      <a:pt x="4945" y="5620"/>
                      <a:pt x="4683" y="5882"/>
                      <a:pt x="4683" y="6206"/>
                    </a:cubicBezTo>
                    <a:lnTo>
                      <a:pt x="4683" y="9859"/>
                    </a:lnTo>
                    <a:cubicBezTo>
                      <a:pt x="4683" y="10227"/>
                      <a:pt x="4706" y="10648"/>
                      <a:pt x="4975" y="10986"/>
                    </a:cubicBezTo>
                    <a:cubicBezTo>
                      <a:pt x="5327" y="11423"/>
                      <a:pt x="5899" y="11474"/>
                      <a:pt x="6299" y="11474"/>
                    </a:cubicBezTo>
                    <a:lnTo>
                      <a:pt x="7494" y="11474"/>
                    </a:lnTo>
                    <a:lnTo>
                      <a:pt x="7494" y="13158"/>
                    </a:lnTo>
                    <a:cubicBezTo>
                      <a:pt x="7137" y="13183"/>
                      <a:pt x="6635" y="13207"/>
                      <a:pt x="6113" y="13207"/>
                    </a:cubicBezTo>
                    <a:cubicBezTo>
                      <a:pt x="3848" y="13207"/>
                      <a:pt x="3044" y="11806"/>
                      <a:pt x="3044" y="10607"/>
                    </a:cubicBezTo>
                    <a:lnTo>
                      <a:pt x="3044" y="6206"/>
                    </a:lnTo>
                    <a:cubicBezTo>
                      <a:pt x="3044" y="5882"/>
                      <a:pt x="2782" y="5620"/>
                      <a:pt x="2460" y="5620"/>
                    </a:cubicBezTo>
                    <a:lnTo>
                      <a:pt x="1172" y="5620"/>
                    </a:lnTo>
                    <a:lnTo>
                      <a:pt x="1172" y="4090"/>
                    </a:lnTo>
                    <a:cubicBezTo>
                      <a:pt x="2035" y="3913"/>
                      <a:pt x="2690" y="3487"/>
                      <a:pt x="3120" y="2820"/>
                    </a:cubicBezTo>
                    <a:cubicBezTo>
                      <a:pt x="3463" y="2289"/>
                      <a:pt x="3608" y="1697"/>
                      <a:pt x="3703" y="1171"/>
                    </a:cubicBezTo>
                    <a:close/>
                    <a:moveTo>
                      <a:pt x="3208" y="0"/>
                    </a:moveTo>
                    <a:cubicBezTo>
                      <a:pt x="2922" y="0"/>
                      <a:pt x="2677" y="207"/>
                      <a:pt x="2631" y="490"/>
                    </a:cubicBezTo>
                    <a:cubicBezTo>
                      <a:pt x="2409" y="1822"/>
                      <a:pt x="2209" y="2861"/>
                      <a:pt x="537" y="3000"/>
                    </a:cubicBezTo>
                    <a:cubicBezTo>
                      <a:pt x="234" y="3025"/>
                      <a:pt x="1" y="3278"/>
                      <a:pt x="1" y="3582"/>
                    </a:cubicBezTo>
                    <a:lnTo>
                      <a:pt x="1" y="6206"/>
                    </a:lnTo>
                    <a:cubicBezTo>
                      <a:pt x="1" y="6529"/>
                      <a:pt x="263" y="6791"/>
                      <a:pt x="586" y="6791"/>
                    </a:cubicBezTo>
                    <a:lnTo>
                      <a:pt x="1874" y="6791"/>
                    </a:lnTo>
                    <a:lnTo>
                      <a:pt x="1874" y="10607"/>
                    </a:lnTo>
                    <a:cubicBezTo>
                      <a:pt x="1874" y="12618"/>
                      <a:pt x="3355" y="14377"/>
                      <a:pt x="6111" y="14377"/>
                    </a:cubicBezTo>
                    <a:cubicBezTo>
                      <a:pt x="7158" y="14377"/>
                      <a:pt x="8098" y="14285"/>
                      <a:pt x="8137" y="14281"/>
                    </a:cubicBezTo>
                    <a:cubicBezTo>
                      <a:pt x="8436" y="14251"/>
                      <a:pt x="8664" y="14000"/>
                      <a:pt x="8664" y="13699"/>
                    </a:cubicBezTo>
                    <a:lnTo>
                      <a:pt x="8664" y="10888"/>
                    </a:lnTo>
                    <a:cubicBezTo>
                      <a:pt x="8664" y="10565"/>
                      <a:pt x="8402" y="10303"/>
                      <a:pt x="8078" y="10303"/>
                    </a:cubicBezTo>
                    <a:lnTo>
                      <a:pt x="6299" y="10303"/>
                    </a:lnTo>
                    <a:cubicBezTo>
                      <a:pt x="5828" y="10303"/>
                      <a:pt x="5855" y="10292"/>
                      <a:pt x="5855" y="9859"/>
                    </a:cubicBezTo>
                    <a:lnTo>
                      <a:pt x="5855" y="6791"/>
                    </a:lnTo>
                    <a:lnTo>
                      <a:pt x="8078" y="6791"/>
                    </a:lnTo>
                    <a:cubicBezTo>
                      <a:pt x="8402" y="6791"/>
                      <a:pt x="8664" y="6529"/>
                      <a:pt x="8664" y="6206"/>
                    </a:cubicBezTo>
                    <a:lnTo>
                      <a:pt x="8664" y="3397"/>
                    </a:lnTo>
                    <a:cubicBezTo>
                      <a:pt x="8664" y="3073"/>
                      <a:pt x="8402" y="2811"/>
                      <a:pt x="8078" y="2811"/>
                    </a:cubicBezTo>
                    <a:lnTo>
                      <a:pt x="5855" y="2811"/>
                    </a:lnTo>
                    <a:lnTo>
                      <a:pt x="5855" y="586"/>
                    </a:lnTo>
                    <a:cubicBezTo>
                      <a:pt x="5855" y="262"/>
                      <a:pt x="5593" y="0"/>
                      <a:pt x="5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012603" y="2571753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4" name="Google Shape;2174;p32"/>
            <p:cNvGrpSpPr/>
            <p:nvPr/>
          </p:nvGrpSpPr>
          <p:grpSpPr>
            <a:xfrm>
              <a:off x="4628542" y="1436515"/>
              <a:ext cx="407432" cy="407391"/>
              <a:chOff x="812101" y="2571761"/>
              <a:chExt cx="417066" cy="417024"/>
            </a:xfrm>
          </p:grpSpPr>
          <p:sp>
            <p:nvSpPr>
              <p:cNvPr id="2175" name="Google Shape;2175;p32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9" name="Google Shape;2179;p32"/>
            <p:cNvGrpSpPr/>
            <p:nvPr/>
          </p:nvGrpSpPr>
          <p:grpSpPr>
            <a:xfrm>
              <a:off x="5149136" y="1436515"/>
              <a:ext cx="407391" cy="407391"/>
              <a:chOff x="1323129" y="2571761"/>
              <a:chExt cx="417024" cy="417024"/>
            </a:xfrm>
          </p:grpSpPr>
          <p:sp>
            <p:nvSpPr>
              <p:cNvPr id="2180" name="Google Shape;2180;p32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32"/>
            <p:cNvGrpSpPr/>
            <p:nvPr/>
          </p:nvGrpSpPr>
          <p:grpSpPr>
            <a:xfrm>
              <a:off x="4108006" y="1436561"/>
              <a:ext cx="407383" cy="407383"/>
              <a:chOff x="2696769" y="1436561"/>
              <a:chExt cx="407383" cy="407383"/>
            </a:xfrm>
          </p:grpSpPr>
          <p:sp>
            <p:nvSpPr>
              <p:cNvPr id="2185" name="Google Shape;2185;p32"/>
              <p:cNvSpPr/>
              <p:nvPr/>
            </p:nvSpPr>
            <p:spPr>
              <a:xfrm>
                <a:off x="2748750" y="1516501"/>
                <a:ext cx="303424" cy="247497"/>
              </a:xfrm>
              <a:custGeom>
                <a:rect b="b" l="l" r="r" t="t"/>
                <a:pathLst>
                  <a:path extrusionOk="0" h="16377" w="20081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2696769" y="1436561"/>
                <a:ext cx="407383" cy="407383"/>
              </a:xfrm>
              <a:custGeom>
                <a:rect b="b" l="l" r="r" t="t"/>
                <a:pathLst>
                  <a:path extrusionOk="0" h="19982" w="19982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192" name="Google Shape;2192;p33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193" name="Google Shape;2193;p33"/>
            <p:cNvSpPr/>
            <p:nvPr/>
          </p:nvSpPr>
          <p:spPr>
            <a:xfrm>
              <a:off x="4480725" y="1995000"/>
              <a:ext cx="770700" cy="477525"/>
            </a:xfrm>
            <a:custGeom>
              <a:rect b="b" l="l" r="r" t="t"/>
              <a:pathLst>
                <a:path extrusionOk="0" h="19101" w="30828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>
              <a:off x="4691250" y="2059550"/>
              <a:ext cx="349025" cy="349025"/>
            </a:xfrm>
            <a:custGeom>
              <a:rect b="b" l="l" r="r" t="t"/>
              <a:pathLst>
                <a:path extrusionOk="0" h="13961" w="13961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>
              <a:off x="4784625" y="2152900"/>
              <a:ext cx="162300" cy="161700"/>
            </a:xfrm>
            <a:custGeom>
              <a:rect b="b" l="l" r="r" t="t"/>
              <a:pathLst>
                <a:path extrusionOk="0" h="6468" w="6492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>
              <a:off x="2479475" y="1973700"/>
              <a:ext cx="443000" cy="496900"/>
            </a:xfrm>
            <a:custGeom>
              <a:rect b="b" l="l" r="r" t="t"/>
              <a:pathLst>
                <a:path extrusionOk="0" h="19876" w="1772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>
              <a:off x="3630475" y="2768200"/>
              <a:ext cx="433600" cy="660425"/>
            </a:xfrm>
            <a:custGeom>
              <a:rect b="b" l="l" r="r" t="t"/>
              <a:pathLst>
                <a:path extrusionOk="0" h="26417" w="17344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>
              <a:off x="3042125" y="2596525"/>
              <a:ext cx="1481225" cy="1723725"/>
            </a:xfrm>
            <a:custGeom>
              <a:rect b="b" l="l" r="r" t="t"/>
              <a:pathLst>
                <a:path extrusionOk="0" h="68949" w="59249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>
              <a:off x="4300275" y="3692400"/>
              <a:ext cx="389125" cy="80850"/>
            </a:xfrm>
            <a:custGeom>
              <a:rect b="b" l="l" r="r" t="t"/>
              <a:pathLst>
                <a:path extrusionOk="0" h="3234" w="15565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>
              <a:off x="4377975" y="3386000"/>
              <a:ext cx="691750" cy="265700"/>
            </a:xfrm>
            <a:custGeom>
              <a:rect b="b" l="l" r="r" t="t"/>
              <a:pathLst>
                <a:path extrusionOk="0" h="10628" w="2767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>
              <a:off x="4507050" y="3286375"/>
              <a:ext cx="298275" cy="80850"/>
            </a:xfrm>
            <a:custGeom>
              <a:rect b="b" l="l" r="r" t="t"/>
              <a:pathLst>
                <a:path extrusionOk="0" h="3234" w="11931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>
              <a:off x="4507050" y="3025725"/>
              <a:ext cx="568950" cy="191125"/>
            </a:xfrm>
            <a:custGeom>
              <a:rect b="b" l="l" r="r" t="t"/>
              <a:pathLst>
                <a:path extrusionOk="0" h="7645" w="22758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>
              <a:off x="4444400" y="2958675"/>
              <a:ext cx="350275" cy="144775"/>
            </a:xfrm>
            <a:custGeom>
              <a:rect b="b" l="l" r="r" t="t"/>
              <a:pathLst>
                <a:path extrusionOk="0" h="5791" w="14011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>
              <a:off x="4334750" y="2573350"/>
              <a:ext cx="944250" cy="258150"/>
            </a:xfrm>
            <a:custGeom>
              <a:rect b="b" l="l" r="r" t="t"/>
              <a:pathLst>
                <a:path extrusionOk="0" h="10326" w="3777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>
              <a:off x="4074725" y="2606550"/>
              <a:ext cx="672950" cy="80850"/>
            </a:xfrm>
            <a:custGeom>
              <a:rect b="b" l="l" r="r" t="t"/>
              <a:pathLst>
                <a:path extrusionOk="0" h="3234" w="26918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>
              <a:off x="2938750" y="2495025"/>
              <a:ext cx="588375" cy="212425"/>
            </a:xfrm>
            <a:custGeom>
              <a:rect b="b" l="l" r="r" t="t"/>
              <a:pathLst>
                <a:path extrusionOk="0" h="8497" w="23535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>
              <a:off x="2602275" y="2743775"/>
              <a:ext cx="684250" cy="203650"/>
            </a:xfrm>
            <a:custGeom>
              <a:rect b="b" l="l" r="r" t="t"/>
              <a:pathLst>
                <a:path extrusionOk="0" h="8146" w="2737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>
              <a:off x="2332850" y="3000025"/>
              <a:ext cx="942375" cy="201150"/>
            </a:xfrm>
            <a:custGeom>
              <a:rect b="b" l="l" r="r" t="t"/>
              <a:pathLst>
                <a:path extrusionOk="0" h="8046" w="37695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>
              <a:off x="2970700" y="2806425"/>
              <a:ext cx="374075" cy="80225"/>
            </a:xfrm>
            <a:custGeom>
              <a:rect b="b" l="l" r="r" t="t"/>
              <a:pathLst>
                <a:path extrusionOk="0" h="3209" w="14963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>
              <a:off x="2800275" y="3093400"/>
              <a:ext cx="445500" cy="80850"/>
            </a:xfrm>
            <a:custGeom>
              <a:rect b="b" l="l" r="r" t="t"/>
              <a:pathLst>
                <a:path extrusionOk="0" h="3234" w="1782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1726325" y="2700525"/>
              <a:ext cx="588375" cy="297650"/>
            </a:xfrm>
            <a:custGeom>
              <a:rect b="b" l="l" r="r" t="t"/>
              <a:pathLst>
                <a:path extrusionOk="0" h="11906" w="23535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1660550" y="2776975"/>
              <a:ext cx="85850" cy="145375"/>
            </a:xfrm>
            <a:custGeom>
              <a:rect b="b" l="l" r="r" t="t"/>
              <a:pathLst>
                <a:path extrusionOk="0" h="5815" w="3434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2292125" y="2776975"/>
              <a:ext cx="85850" cy="145375"/>
            </a:xfrm>
            <a:custGeom>
              <a:rect b="b" l="l" r="r" t="t"/>
              <a:pathLst>
                <a:path extrusionOk="0" h="5815" w="3434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1792125" y="2765075"/>
              <a:ext cx="100275" cy="169200"/>
            </a:xfrm>
            <a:custGeom>
              <a:rect b="b" l="l" r="r" t="t"/>
              <a:pathLst>
                <a:path extrusionOk="0" h="6768" w="4011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1911175" y="2765075"/>
              <a:ext cx="100275" cy="169200"/>
            </a:xfrm>
            <a:custGeom>
              <a:rect b="b" l="l" r="r" t="t"/>
              <a:pathLst>
                <a:path extrusionOk="0" h="6768" w="4011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1938200" y="2416075"/>
              <a:ext cx="170850" cy="252700"/>
            </a:xfrm>
            <a:custGeom>
              <a:rect b="b" l="l" r="r" t="t"/>
              <a:pathLst>
                <a:path extrusionOk="0" h="10108" w="6834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3544000" y="1854025"/>
              <a:ext cx="188625" cy="188000"/>
            </a:xfrm>
            <a:custGeom>
              <a:rect b="b" l="l" r="r" t="t"/>
              <a:pathLst>
                <a:path extrusionOk="0" h="7520" w="7545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3413050" y="1723075"/>
              <a:ext cx="450525" cy="449900"/>
            </a:xfrm>
            <a:custGeom>
              <a:rect b="b" l="l" r="r" t="t"/>
              <a:pathLst>
                <a:path extrusionOk="0" h="17996" w="18021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3928725" y="2144775"/>
              <a:ext cx="154775" cy="154775"/>
            </a:xfrm>
            <a:custGeom>
              <a:rect b="b" l="l" r="r" t="t"/>
              <a:pathLst>
                <a:path extrusionOk="0" h="6191" w="6191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>
              <a:off x="3825350" y="2041375"/>
              <a:ext cx="360925" cy="360925"/>
            </a:xfrm>
            <a:custGeom>
              <a:rect b="b" l="l" r="r" t="t"/>
              <a:pathLst>
                <a:path extrusionOk="0" h="14437" w="14437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>
              <a:off x="5597900" y="2623475"/>
              <a:ext cx="127850" cy="127200"/>
            </a:xfrm>
            <a:custGeom>
              <a:rect b="b" l="l" r="r" t="t"/>
              <a:pathLst>
                <a:path extrusionOk="0" h="5088" w="5114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>
              <a:off x="5403050" y="2435500"/>
              <a:ext cx="517575" cy="503150"/>
            </a:xfrm>
            <a:custGeom>
              <a:rect b="b" l="l" r="r" t="t"/>
              <a:pathLst>
                <a:path extrusionOk="0" h="20126" w="20703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>
              <a:off x="5403050" y="2435500"/>
              <a:ext cx="517575" cy="503150"/>
            </a:xfrm>
            <a:custGeom>
              <a:rect b="b" l="l" r="r" t="t"/>
              <a:pathLst>
                <a:path extrusionOk="0" h="20126" w="20703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>
              <a:off x="4304675" y="1266325"/>
              <a:ext cx="404150" cy="502525"/>
            </a:xfrm>
            <a:custGeom>
              <a:rect b="b" l="l" r="r" t="t"/>
              <a:pathLst>
                <a:path extrusionOk="0" h="20101" w="16166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3"/>
            <p:cNvSpPr/>
            <p:nvPr/>
          </p:nvSpPr>
          <p:spPr>
            <a:xfrm>
              <a:off x="2768950" y="1288250"/>
              <a:ext cx="510675" cy="510050"/>
            </a:xfrm>
            <a:custGeom>
              <a:rect b="b" l="l" r="r" t="t"/>
              <a:pathLst>
                <a:path extrusionOk="0" h="20402" w="20427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3"/>
            <p:cNvSpPr/>
            <p:nvPr/>
          </p:nvSpPr>
          <p:spPr>
            <a:xfrm>
              <a:off x="2873575" y="1392875"/>
              <a:ext cx="301400" cy="300775"/>
            </a:xfrm>
            <a:custGeom>
              <a:rect b="b" l="l" r="r" t="t"/>
              <a:pathLst>
                <a:path extrusionOk="0" h="12031" w="12056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>
              <a:off x="5328475" y="1959925"/>
              <a:ext cx="163575" cy="163550"/>
            </a:xfrm>
            <a:custGeom>
              <a:rect b="b" l="l" r="r" t="t"/>
              <a:pathLst>
                <a:path extrusionOk="0" h="6542" w="6543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>
              <a:off x="3857300" y="1442375"/>
              <a:ext cx="163550" cy="164200"/>
            </a:xfrm>
            <a:custGeom>
              <a:rect b="b" l="l" r="r" t="t"/>
              <a:pathLst>
                <a:path extrusionOk="0" h="6568" w="6542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>
              <a:off x="2053400" y="2000025"/>
              <a:ext cx="164175" cy="163550"/>
            </a:xfrm>
            <a:custGeom>
              <a:rect b="b" l="l" r="r" t="t"/>
              <a:pathLst>
                <a:path extrusionOk="0" h="6542" w="6567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3"/>
            <p:cNvSpPr/>
            <p:nvPr/>
          </p:nvSpPr>
          <p:spPr>
            <a:xfrm>
              <a:off x="3286500" y="2313950"/>
              <a:ext cx="163550" cy="164175"/>
            </a:xfrm>
            <a:custGeom>
              <a:rect b="b" l="l" r="r" t="t"/>
              <a:pathLst>
                <a:path extrusionOk="0" h="6567" w="6542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1" name="Google Shape;2231;p33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232" name="Google Shape;2232;p33"/>
            <p:cNvSpPr/>
            <p:nvPr/>
          </p:nvSpPr>
          <p:spPr>
            <a:xfrm>
              <a:off x="4629925" y="4568839"/>
              <a:ext cx="924" cy="36"/>
            </a:xfrm>
            <a:custGeom>
              <a:rect b="b" l="l" r="r" t="t"/>
              <a:pathLst>
                <a:path extrusionOk="0" fill="none" h="1" w="26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3"/>
            <p:cNvSpPr/>
            <p:nvPr/>
          </p:nvSpPr>
          <p:spPr>
            <a:xfrm>
              <a:off x="5748389" y="1763327"/>
              <a:ext cx="67737" cy="67773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3"/>
            <p:cNvSpPr/>
            <p:nvPr/>
          </p:nvSpPr>
          <p:spPr>
            <a:xfrm>
              <a:off x="5984535" y="1714327"/>
              <a:ext cx="67773" cy="66884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3"/>
            <p:cNvSpPr/>
            <p:nvPr/>
          </p:nvSpPr>
          <p:spPr>
            <a:xfrm>
              <a:off x="5984535" y="1714327"/>
              <a:ext cx="67773" cy="66884"/>
            </a:xfrm>
            <a:custGeom>
              <a:rect b="b" l="l" r="r" t="t"/>
              <a:pathLst>
                <a:path extrusionOk="0" fill="none" h="1881" w="1906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3"/>
            <p:cNvSpPr/>
            <p:nvPr/>
          </p:nvSpPr>
          <p:spPr>
            <a:xfrm>
              <a:off x="5970276" y="3412967"/>
              <a:ext cx="117660" cy="767331"/>
            </a:xfrm>
            <a:custGeom>
              <a:rect b="b" l="l" r="r" t="t"/>
              <a:pathLst>
                <a:path extrusionOk="0" fill="none" h="21580" w="3309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3"/>
            <p:cNvSpPr/>
            <p:nvPr/>
          </p:nvSpPr>
          <p:spPr>
            <a:xfrm>
              <a:off x="6043349" y="3424524"/>
              <a:ext cx="36" cy="327093"/>
            </a:xfrm>
            <a:custGeom>
              <a:rect b="b" l="l" r="r" t="t"/>
              <a:pathLst>
                <a:path extrusionOk="0" fill="none" h="9199" w="1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3"/>
            <p:cNvSpPr/>
            <p:nvPr/>
          </p:nvSpPr>
          <p:spPr>
            <a:xfrm>
              <a:off x="6009497" y="3718630"/>
              <a:ext cx="67773" cy="66884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3"/>
            <p:cNvSpPr/>
            <p:nvPr/>
          </p:nvSpPr>
          <p:spPr>
            <a:xfrm>
              <a:off x="6009497" y="3718630"/>
              <a:ext cx="67773" cy="66884"/>
            </a:xfrm>
            <a:custGeom>
              <a:rect b="b" l="l" r="r" t="t"/>
              <a:pathLst>
                <a:path extrusionOk="0" fill="none" h="1881" w="1906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3"/>
            <p:cNvSpPr/>
            <p:nvPr/>
          </p:nvSpPr>
          <p:spPr>
            <a:xfrm>
              <a:off x="6054941" y="4154438"/>
              <a:ext cx="66884" cy="66884"/>
            </a:xfrm>
            <a:custGeom>
              <a:rect b="b" l="l" r="r" t="t"/>
              <a:pathLst>
                <a:path extrusionOk="0" h="1881" w="1881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3"/>
            <p:cNvSpPr/>
            <p:nvPr/>
          </p:nvSpPr>
          <p:spPr>
            <a:xfrm>
              <a:off x="5713613" y="3420968"/>
              <a:ext cx="147066" cy="992801"/>
            </a:xfrm>
            <a:custGeom>
              <a:rect b="b" l="l" r="r" t="t"/>
              <a:pathLst>
                <a:path extrusionOk="0" fill="none" h="27921" w="4136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3"/>
            <p:cNvSpPr/>
            <p:nvPr/>
          </p:nvSpPr>
          <p:spPr>
            <a:xfrm>
              <a:off x="5851759" y="3414745"/>
              <a:ext cx="59737" cy="810995"/>
            </a:xfrm>
            <a:custGeom>
              <a:rect b="b" l="l" r="r" t="t"/>
              <a:pathLst>
                <a:path extrusionOk="0" h="22808" w="168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3"/>
            <p:cNvSpPr/>
            <p:nvPr/>
          </p:nvSpPr>
          <p:spPr>
            <a:xfrm>
              <a:off x="5851759" y="3414745"/>
              <a:ext cx="59737" cy="810995"/>
            </a:xfrm>
            <a:custGeom>
              <a:rect b="b" l="l" r="r" t="t"/>
              <a:pathLst>
                <a:path extrusionOk="0" fill="none" h="22808" w="168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3"/>
            <p:cNvSpPr/>
            <p:nvPr/>
          </p:nvSpPr>
          <p:spPr>
            <a:xfrm>
              <a:off x="5783130" y="1823066"/>
              <a:ext cx="117660" cy="715630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3"/>
            <p:cNvSpPr/>
            <p:nvPr/>
          </p:nvSpPr>
          <p:spPr>
            <a:xfrm>
              <a:off x="5827685" y="2250837"/>
              <a:ext cx="36" cy="22817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3"/>
            <p:cNvSpPr/>
            <p:nvPr/>
          </p:nvSpPr>
          <p:spPr>
            <a:xfrm>
              <a:off x="5793833" y="2217839"/>
              <a:ext cx="67773" cy="66884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3"/>
            <p:cNvSpPr/>
            <p:nvPr/>
          </p:nvSpPr>
          <p:spPr>
            <a:xfrm>
              <a:off x="5793833" y="2217839"/>
              <a:ext cx="67773" cy="66884"/>
            </a:xfrm>
            <a:custGeom>
              <a:rect b="b" l="l" r="r" t="t"/>
              <a:pathLst>
                <a:path extrusionOk="0" fill="none" h="1881" w="1906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3"/>
            <p:cNvSpPr/>
            <p:nvPr/>
          </p:nvSpPr>
          <p:spPr>
            <a:xfrm>
              <a:off x="5959573" y="1777586"/>
              <a:ext cx="59772" cy="761108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3"/>
            <p:cNvSpPr/>
            <p:nvPr/>
          </p:nvSpPr>
          <p:spPr>
            <a:xfrm>
              <a:off x="5818796" y="4197215"/>
              <a:ext cx="66848" cy="66884"/>
            </a:xfrm>
            <a:custGeom>
              <a:rect b="b" l="l" r="r" t="t"/>
              <a:pathLst>
                <a:path extrusionOk="0" h="1881" w="188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3"/>
            <p:cNvSpPr/>
            <p:nvPr/>
          </p:nvSpPr>
          <p:spPr>
            <a:xfrm>
              <a:off x="5818796" y="4197215"/>
              <a:ext cx="66848" cy="66884"/>
            </a:xfrm>
            <a:custGeom>
              <a:rect b="b" l="l" r="r" t="t"/>
              <a:pathLst>
                <a:path extrusionOk="0" fill="none" h="1881" w="188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6587006" y="3862999"/>
              <a:ext cx="292318" cy="418903"/>
            </a:xfrm>
            <a:custGeom>
              <a:rect b="b" l="l" r="r" t="t"/>
              <a:pathLst>
                <a:path extrusionOk="0" h="11781" w="8221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6587006" y="3862999"/>
              <a:ext cx="292318" cy="418903"/>
            </a:xfrm>
            <a:custGeom>
              <a:rect b="b" l="l" r="r" t="t"/>
              <a:pathLst>
                <a:path extrusionOk="0" fill="none" h="11781" w="8221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6395381" y="3583223"/>
              <a:ext cx="680002" cy="646080"/>
            </a:xfrm>
            <a:custGeom>
              <a:rect b="b" l="l" r="r" t="t"/>
              <a:pathLst>
                <a:path extrusionOk="0" h="18170" w="19124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6455973" y="3606336"/>
              <a:ext cx="336018" cy="336018"/>
            </a:xfrm>
            <a:custGeom>
              <a:rect b="b" l="l" r="r" t="t"/>
              <a:pathLst>
                <a:path extrusionOk="0" h="9450" w="945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6455973" y="3606336"/>
              <a:ext cx="336018" cy="336018"/>
            </a:xfrm>
            <a:custGeom>
              <a:rect b="b" l="l" r="r" t="t"/>
              <a:pathLst>
                <a:path extrusionOk="0" fill="none" h="9450" w="945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6402528" y="3552855"/>
              <a:ext cx="443829" cy="443864"/>
            </a:xfrm>
            <a:custGeom>
              <a:rect b="b" l="l" r="r" t="t"/>
              <a:pathLst>
                <a:path extrusionOk="0" fill="none" h="12483" w="12482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cap="rnd" cmpd="sng" w="1065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6542451" y="3692779"/>
              <a:ext cx="163102" cy="163138"/>
            </a:xfrm>
            <a:custGeom>
              <a:rect b="b" l="l" r="r" t="t"/>
              <a:pathLst>
                <a:path extrusionOk="0" h="4588" w="4587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3"/>
            <p:cNvSpPr/>
            <p:nvPr/>
          </p:nvSpPr>
          <p:spPr>
            <a:xfrm>
              <a:off x="6542451" y="3692779"/>
              <a:ext cx="163102" cy="163138"/>
            </a:xfrm>
            <a:custGeom>
              <a:rect b="b" l="l" r="r" t="t"/>
              <a:pathLst>
                <a:path extrusionOk="0" fill="none" h="4588" w="4587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3"/>
            <p:cNvSpPr/>
            <p:nvPr/>
          </p:nvSpPr>
          <p:spPr>
            <a:xfrm>
              <a:off x="6575414" y="3725778"/>
              <a:ext cx="97179" cy="97143"/>
            </a:xfrm>
            <a:custGeom>
              <a:rect b="b" l="l" r="r" t="t"/>
              <a:pathLst>
                <a:path extrusionOk="0" h="2732" w="2733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6575414" y="3725778"/>
              <a:ext cx="97179" cy="97143"/>
            </a:xfrm>
            <a:custGeom>
              <a:rect b="b" l="l" r="r" t="t"/>
              <a:pathLst>
                <a:path extrusionOk="0" fill="none" h="2732" w="2733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6217160" y="3307785"/>
              <a:ext cx="412645" cy="301243"/>
            </a:xfrm>
            <a:custGeom>
              <a:rect b="b" l="l" r="r" t="t"/>
              <a:pathLst>
                <a:path extrusionOk="0" fill="none" h="8472" w="11605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4621889" y="3338970"/>
              <a:ext cx="848438" cy="579303"/>
            </a:xfrm>
            <a:custGeom>
              <a:rect b="b" l="l" r="r" t="t"/>
              <a:pathLst>
                <a:path extrusionOk="0" h="16292" w="23861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3"/>
            <p:cNvSpPr/>
            <p:nvPr/>
          </p:nvSpPr>
          <p:spPr>
            <a:xfrm>
              <a:off x="4665555" y="3382636"/>
              <a:ext cx="761997" cy="492863"/>
            </a:xfrm>
            <a:custGeom>
              <a:rect b="b" l="l" r="r" t="t"/>
              <a:pathLst>
                <a:path extrusionOk="0" h="13861" w="2143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3"/>
            <p:cNvSpPr/>
            <p:nvPr/>
          </p:nvSpPr>
          <p:spPr>
            <a:xfrm>
              <a:off x="4719035" y="3417412"/>
              <a:ext cx="346686" cy="386794"/>
            </a:xfrm>
            <a:custGeom>
              <a:rect b="b" l="l" r="r" t="t"/>
              <a:pathLst>
                <a:path extrusionOk="0" fill="none" h="10878" w="975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4572000" y="3918257"/>
              <a:ext cx="951803" cy="58848"/>
            </a:xfrm>
            <a:custGeom>
              <a:rect b="b" l="l" r="r" t="t"/>
              <a:pathLst>
                <a:path extrusionOk="0" h="1655" w="26768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5174436" y="3523448"/>
              <a:ext cx="35700" cy="244244"/>
            </a:xfrm>
            <a:custGeom>
              <a:rect b="b" l="l" r="r" t="t"/>
              <a:pathLst>
                <a:path extrusionOk="0" h="6869" w="1004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5174436" y="3610816"/>
              <a:ext cx="35700" cy="156880"/>
            </a:xfrm>
            <a:custGeom>
              <a:rect b="b" l="l" r="r" t="t"/>
              <a:pathLst>
                <a:path extrusionOk="0" h="4412" w="1004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3"/>
            <p:cNvSpPr/>
            <p:nvPr/>
          </p:nvSpPr>
          <p:spPr>
            <a:xfrm>
              <a:off x="5239508" y="3523448"/>
              <a:ext cx="36553" cy="244244"/>
            </a:xfrm>
            <a:custGeom>
              <a:rect b="b" l="l" r="r" t="t"/>
              <a:pathLst>
                <a:path extrusionOk="0" h="6869" w="1028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3"/>
            <p:cNvSpPr/>
            <p:nvPr/>
          </p:nvSpPr>
          <p:spPr>
            <a:xfrm>
              <a:off x="5239508" y="3553780"/>
              <a:ext cx="36553" cy="213914"/>
            </a:xfrm>
            <a:custGeom>
              <a:rect b="b" l="l" r="r" t="t"/>
              <a:pathLst>
                <a:path extrusionOk="0" h="6016" w="1028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5305434" y="3523448"/>
              <a:ext cx="35700" cy="244244"/>
            </a:xfrm>
            <a:custGeom>
              <a:rect b="b" l="l" r="r" t="t"/>
              <a:pathLst>
                <a:path extrusionOk="0" h="6869" w="1004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5305434" y="3678520"/>
              <a:ext cx="35700" cy="89178"/>
            </a:xfrm>
            <a:custGeom>
              <a:rect b="b" l="l" r="r" t="t"/>
              <a:pathLst>
                <a:path extrusionOk="0" h="2508" w="1004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4755590" y="3448597"/>
              <a:ext cx="137252" cy="137288"/>
            </a:xfrm>
            <a:custGeom>
              <a:rect b="b" l="l" r="r" t="t"/>
              <a:pathLst>
                <a:path extrusionOk="0" h="3861" w="386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3"/>
            <p:cNvSpPr/>
            <p:nvPr/>
          </p:nvSpPr>
          <p:spPr>
            <a:xfrm>
              <a:off x="4800145" y="3493152"/>
              <a:ext cx="48145" cy="48180"/>
            </a:xfrm>
            <a:custGeom>
              <a:rect b="b" l="l" r="r" t="t"/>
              <a:pathLst>
                <a:path extrusionOk="0" h="1355" w="1354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3"/>
            <p:cNvSpPr/>
            <p:nvPr/>
          </p:nvSpPr>
          <p:spPr>
            <a:xfrm>
              <a:off x="4877663" y="3605447"/>
              <a:ext cx="53514" cy="52625"/>
            </a:xfrm>
            <a:custGeom>
              <a:rect b="b" l="l" r="r" t="t"/>
              <a:pathLst>
                <a:path extrusionOk="0" h="1480" w="1505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3"/>
            <p:cNvSpPr/>
            <p:nvPr/>
          </p:nvSpPr>
          <p:spPr>
            <a:xfrm>
              <a:off x="4895478" y="3622373"/>
              <a:ext cx="18774" cy="18774"/>
            </a:xfrm>
            <a:custGeom>
              <a:rect b="b" l="l" r="r" t="t"/>
              <a:pathLst>
                <a:path extrusionOk="0" h="528" w="528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3"/>
            <p:cNvSpPr/>
            <p:nvPr/>
          </p:nvSpPr>
          <p:spPr>
            <a:xfrm>
              <a:off x="4913328" y="3491374"/>
              <a:ext cx="99845" cy="99845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3"/>
            <p:cNvSpPr/>
            <p:nvPr/>
          </p:nvSpPr>
          <p:spPr>
            <a:xfrm>
              <a:off x="4947180" y="3525262"/>
              <a:ext cx="32108" cy="32108"/>
            </a:xfrm>
            <a:custGeom>
              <a:rect b="b" l="l" r="r" t="t"/>
              <a:pathLst>
                <a:path extrusionOk="0" h="903" w="903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3"/>
            <p:cNvSpPr/>
            <p:nvPr/>
          </p:nvSpPr>
          <p:spPr>
            <a:xfrm>
              <a:off x="5324174" y="3928071"/>
              <a:ext cx="33886" cy="33886"/>
            </a:xfrm>
            <a:custGeom>
              <a:rect b="b" l="l" r="r" t="t"/>
              <a:pathLst>
                <a:path extrusionOk="0" h="953" w="953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9" name="Google Shape;2279;p33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280" name="Google Shape;2280;p33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rect b="b" l="l" r="r" t="t"/>
                <a:pathLst>
                  <a:path extrusionOk="0" h="4788" w="554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3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rect b="b" l="l" r="r" t="t"/>
                <a:pathLst>
                  <a:path extrusionOk="0" fill="none" h="4788" w="554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3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rect b="b" l="l" r="r" t="t"/>
                <a:pathLst>
                  <a:path extrusionOk="0" fill="none" h="4788" w="5565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3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rect b="b" l="l" r="r" t="t"/>
                <a:pathLst>
                  <a:path extrusionOk="0" fill="none" h="4813" w="5565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3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rect b="b" l="l" r="r" t="t"/>
                <a:pathLst>
                  <a:path extrusionOk="0" fill="none" h="4813" w="5565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3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rect b="b" l="l" r="r" t="t"/>
                <a:pathLst>
                  <a:path extrusionOk="0" fill="none" h="4813" w="5564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6" name="Google Shape;2286;p33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287" name="Google Shape;2287;p33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3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33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33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33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33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rect b="b" l="l" r="r" t="t"/>
                <a:pathLst>
                  <a:path extrusionOk="0" h="2282" w="828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33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3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3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3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3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3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33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33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33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3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33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4" name="Google Shape;2304;p33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305" name="Google Shape;2305;p33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33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33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33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33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3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rect b="b" l="l" r="r" t="t"/>
                <a:pathLst>
                  <a:path extrusionOk="0" h="2307" w="828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3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3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3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3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33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33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33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3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3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3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3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2" name="Google Shape;2322;p33"/>
            <p:cNvSpPr/>
            <p:nvPr/>
          </p:nvSpPr>
          <p:spPr>
            <a:xfrm>
              <a:off x="5546060" y="3055567"/>
              <a:ext cx="286096" cy="85587"/>
            </a:xfrm>
            <a:custGeom>
              <a:rect b="b" l="l" r="r" t="t"/>
              <a:pathLst>
                <a:path extrusionOk="0" fill="none" h="2407" w="8046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3"/>
            <p:cNvSpPr/>
            <p:nvPr/>
          </p:nvSpPr>
          <p:spPr>
            <a:xfrm>
              <a:off x="6301825" y="3002122"/>
              <a:ext cx="857327" cy="100734"/>
            </a:xfrm>
            <a:custGeom>
              <a:rect b="b" l="l" r="r" t="t"/>
              <a:pathLst>
                <a:path extrusionOk="0" fill="none" h="2833" w="24111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6505897" y="2991419"/>
              <a:ext cx="566822" cy="36"/>
            </a:xfrm>
            <a:custGeom>
              <a:rect b="b" l="l" r="r" t="t"/>
              <a:pathLst>
                <a:path extrusionOk="0" fill="none" h="1" w="15941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6482713" y="2957816"/>
              <a:ext cx="76698" cy="67417"/>
            </a:xfrm>
            <a:custGeom>
              <a:rect b="b" l="l" r="r" t="t"/>
              <a:pathLst>
                <a:path extrusionOk="0" h="1896" w="2157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6482713" y="2953086"/>
              <a:ext cx="76698" cy="76698"/>
            </a:xfrm>
            <a:custGeom>
              <a:rect b="b" l="l" r="r" t="t"/>
              <a:pathLst>
                <a:path extrusionOk="0" fill="none" h="2157" w="2157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3"/>
            <p:cNvSpPr/>
            <p:nvPr/>
          </p:nvSpPr>
          <p:spPr>
            <a:xfrm>
              <a:off x="7037038" y="2957816"/>
              <a:ext cx="76698" cy="67417"/>
            </a:xfrm>
            <a:custGeom>
              <a:rect b="b" l="l" r="r" t="t"/>
              <a:pathLst>
                <a:path extrusionOk="0" h="1896" w="2157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3"/>
            <p:cNvSpPr/>
            <p:nvPr/>
          </p:nvSpPr>
          <p:spPr>
            <a:xfrm>
              <a:off x="7037038" y="2953086"/>
              <a:ext cx="76698" cy="76698"/>
            </a:xfrm>
            <a:custGeom>
              <a:rect b="b" l="l" r="r" t="t"/>
              <a:pathLst>
                <a:path extrusionOk="0" fill="none" h="2157" w="2157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3"/>
            <p:cNvSpPr/>
            <p:nvPr/>
          </p:nvSpPr>
          <p:spPr>
            <a:xfrm>
              <a:off x="6324974" y="2871977"/>
              <a:ext cx="906361" cy="52625"/>
            </a:xfrm>
            <a:custGeom>
              <a:rect b="b" l="l" r="r" t="t"/>
              <a:pathLst>
                <a:path extrusionOk="0" fill="none" h="1480" w="2549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7201924" y="2890716"/>
              <a:ext cx="67773" cy="67773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7125295" y="3068937"/>
              <a:ext cx="67737" cy="67773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7128850" y="3747148"/>
              <a:ext cx="231728" cy="90956"/>
            </a:xfrm>
            <a:custGeom>
              <a:rect b="b" l="l" r="r" t="t"/>
              <a:pathLst>
                <a:path extrusionOk="0" h="2558" w="6517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7128850" y="3747148"/>
              <a:ext cx="231728" cy="90956"/>
            </a:xfrm>
            <a:custGeom>
              <a:rect b="b" l="l" r="r" t="t"/>
              <a:pathLst>
                <a:path extrusionOk="0" fill="none" h="2558" w="6517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7127072" y="3721297"/>
              <a:ext cx="235284" cy="50847"/>
            </a:xfrm>
            <a:custGeom>
              <a:rect b="b" l="l" r="r" t="t"/>
              <a:pathLst>
                <a:path extrusionOk="0" h="1430" w="6617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7127072" y="3721297"/>
              <a:ext cx="235284" cy="50847"/>
            </a:xfrm>
            <a:custGeom>
              <a:rect b="b" l="l" r="r" t="t"/>
              <a:pathLst>
                <a:path extrusionOk="0" fill="none" h="1430" w="6617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cap="flat" cmpd="sng" w="12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7194776" y="3739148"/>
              <a:ext cx="99845" cy="16961"/>
            </a:xfrm>
            <a:custGeom>
              <a:rect b="b" l="l" r="r" t="t"/>
              <a:pathLst>
                <a:path extrusionOk="0" h="477" w="2808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7159146" y="3709741"/>
              <a:ext cx="160435" cy="62403"/>
            </a:xfrm>
            <a:custGeom>
              <a:rect b="b" l="l" r="r" t="t"/>
              <a:pathLst>
                <a:path extrusionOk="0" h="1755" w="4512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7159146" y="3709741"/>
              <a:ext cx="160435" cy="62403"/>
            </a:xfrm>
            <a:custGeom>
              <a:rect b="b" l="l" r="r" t="t"/>
              <a:pathLst>
                <a:path extrusionOk="0" fill="none" h="1755" w="4512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7123481" y="3628631"/>
              <a:ext cx="231764" cy="90921"/>
            </a:xfrm>
            <a:custGeom>
              <a:rect b="b" l="l" r="r" t="t"/>
              <a:pathLst>
                <a:path extrusionOk="0" h="2557" w="6518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7123481" y="3628631"/>
              <a:ext cx="231764" cy="90921"/>
            </a:xfrm>
            <a:custGeom>
              <a:rect b="b" l="l" r="r" t="t"/>
              <a:pathLst>
                <a:path extrusionOk="0" fill="none" h="2557" w="6518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7121703" y="3602780"/>
              <a:ext cx="236208" cy="49034"/>
            </a:xfrm>
            <a:custGeom>
              <a:rect b="b" l="l" r="r" t="t"/>
              <a:pathLst>
                <a:path extrusionOk="0" h="1379" w="6643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3"/>
            <p:cNvSpPr/>
            <p:nvPr/>
          </p:nvSpPr>
          <p:spPr>
            <a:xfrm>
              <a:off x="7121703" y="3602780"/>
              <a:ext cx="236208" cy="49034"/>
            </a:xfrm>
            <a:custGeom>
              <a:rect b="b" l="l" r="r" t="t"/>
              <a:pathLst>
                <a:path extrusionOk="0" fill="none" h="1379" w="6643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cap="flat" cmpd="sng" w="12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3"/>
            <p:cNvSpPr/>
            <p:nvPr/>
          </p:nvSpPr>
          <p:spPr>
            <a:xfrm>
              <a:off x="7189442" y="3628631"/>
              <a:ext cx="100734" cy="16961"/>
            </a:xfrm>
            <a:custGeom>
              <a:rect b="b" l="l" r="r" t="t"/>
              <a:pathLst>
                <a:path extrusionOk="0" h="477" w="2833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7159146" y="3591188"/>
              <a:ext cx="160435" cy="62439"/>
            </a:xfrm>
            <a:custGeom>
              <a:rect b="b" l="l" r="r" t="t"/>
              <a:pathLst>
                <a:path extrusionOk="0" h="1756" w="4512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7159146" y="3591188"/>
              <a:ext cx="160435" cy="62439"/>
            </a:xfrm>
            <a:custGeom>
              <a:rect b="b" l="l" r="r" t="t"/>
              <a:pathLst>
                <a:path extrusionOk="0" fill="none" h="1756" w="4512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7123481" y="3510078"/>
              <a:ext cx="231764" cy="90067"/>
            </a:xfrm>
            <a:custGeom>
              <a:rect b="b" l="l" r="r" t="t"/>
              <a:pathLst>
                <a:path extrusionOk="0" h="2533" w="6518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7123481" y="3510078"/>
              <a:ext cx="231764" cy="90067"/>
            </a:xfrm>
            <a:custGeom>
              <a:rect b="b" l="l" r="r" t="t"/>
              <a:pathLst>
                <a:path extrusionOk="0" fill="none" h="2533" w="6518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7121703" y="3484263"/>
              <a:ext cx="236208" cy="46367"/>
            </a:xfrm>
            <a:custGeom>
              <a:rect b="b" l="l" r="r" t="t"/>
              <a:pathLst>
                <a:path extrusionOk="0" h="1304" w="6643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7121703" y="3484263"/>
              <a:ext cx="236208" cy="46367"/>
            </a:xfrm>
            <a:custGeom>
              <a:rect b="b" l="l" r="r" t="t"/>
              <a:pathLst>
                <a:path extrusionOk="0" fill="none" h="1304" w="6643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cap="flat" cmpd="sng" w="1190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7189442" y="3502078"/>
              <a:ext cx="100734" cy="16961"/>
            </a:xfrm>
            <a:custGeom>
              <a:rect b="b" l="l" r="r" t="t"/>
              <a:pathLst>
                <a:path extrusionOk="0" h="477" w="2833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5507764" y="2461167"/>
              <a:ext cx="403720" cy="982098"/>
            </a:xfrm>
            <a:custGeom>
              <a:rect b="b" l="l" r="r" t="t"/>
              <a:pathLst>
                <a:path extrusionOk="0" fill="none" h="27620" w="11354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5684206" y="2560980"/>
              <a:ext cx="131918" cy="114104"/>
            </a:xfrm>
            <a:custGeom>
              <a:rect b="b" l="l" r="r" t="t"/>
              <a:pathLst>
                <a:path extrusionOk="0" fill="none" h="3209" w="371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5738575" y="2724053"/>
              <a:ext cx="172916" cy="96290"/>
            </a:xfrm>
            <a:custGeom>
              <a:rect b="b" l="l" r="r" t="t"/>
              <a:pathLst>
                <a:path extrusionOk="0" fill="none" h="2708" w="4863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5726094" y="2700868"/>
              <a:ext cx="124807" cy="82920"/>
            </a:xfrm>
            <a:custGeom>
              <a:rect b="b" l="l" r="r" t="t"/>
              <a:pathLst>
                <a:path extrusionOk="0" fill="none" h="2332" w="351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5575467" y="2790014"/>
              <a:ext cx="107881" cy="80218"/>
            </a:xfrm>
            <a:custGeom>
              <a:rect b="b" l="l" r="r" t="t"/>
              <a:pathLst>
                <a:path extrusionOk="0" fill="none" h="2256" w="3034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5334841" y="2500353"/>
              <a:ext cx="360091" cy="265615"/>
            </a:xfrm>
            <a:custGeom>
              <a:rect b="b" l="l" r="r" t="t"/>
              <a:pathLst>
                <a:path extrusionOk="0" fill="none" h="7470" w="10127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5772427" y="2811385"/>
              <a:ext cx="139065" cy="90067"/>
            </a:xfrm>
            <a:custGeom>
              <a:rect b="b" l="l" r="r" t="t"/>
              <a:pathLst>
                <a:path extrusionOk="0" fill="none" h="2533" w="3911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5838389" y="2836347"/>
              <a:ext cx="41033" cy="97179"/>
            </a:xfrm>
            <a:custGeom>
              <a:rect b="b" l="l" r="r" t="t"/>
              <a:pathLst>
                <a:path extrusionOk="0" fill="none" h="2733" w="1154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541615" y="2933493"/>
              <a:ext cx="156880" cy="56181"/>
            </a:xfrm>
            <a:custGeom>
              <a:rect b="b" l="l" r="r" t="t"/>
              <a:pathLst>
                <a:path extrusionOk="0" fill="none" h="1580" w="4412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5603096" y="2909420"/>
              <a:ext cx="63328" cy="61514"/>
            </a:xfrm>
            <a:custGeom>
              <a:rect b="b" l="l" r="r" t="t"/>
              <a:pathLst>
                <a:path extrusionOk="0" fill="none" h="1730" w="1781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5816093" y="2496797"/>
              <a:ext cx="62439" cy="70439"/>
            </a:xfrm>
            <a:custGeom>
              <a:rect b="b" l="l" r="r" t="t"/>
              <a:pathLst>
                <a:path extrusionOk="0" fill="none" h="1981" w="1756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5693131" y="2983382"/>
              <a:ext cx="92698" cy="109659"/>
            </a:xfrm>
            <a:custGeom>
              <a:rect b="b" l="l" r="r" t="t"/>
              <a:pathLst>
                <a:path extrusionOk="0" fill="none" h="3084" w="2607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5816093" y="3084974"/>
              <a:ext cx="95401" cy="68662"/>
            </a:xfrm>
            <a:custGeom>
              <a:rect b="b" l="l" r="r" t="t"/>
              <a:pathLst>
                <a:path extrusionOk="0" fill="none" h="1931" w="2683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5612022" y="3153602"/>
              <a:ext cx="114104" cy="65995"/>
            </a:xfrm>
            <a:custGeom>
              <a:rect b="b" l="l" r="r" t="t"/>
              <a:pathLst>
                <a:path extrusionOk="0" fill="none" h="1856" w="3209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5694909" y="3233823"/>
              <a:ext cx="137252" cy="110548"/>
            </a:xfrm>
            <a:custGeom>
              <a:rect b="b" l="l" r="r" t="t"/>
              <a:pathLst>
                <a:path extrusionOk="0" fill="none" h="3109" w="386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5724316" y="3208860"/>
              <a:ext cx="37442" cy="110548"/>
            </a:xfrm>
            <a:custGeom>
              <a:rect b="b" l="l" r="r" t="t"/>
              <a:pathLst>
                <a:path extrusionOk="0" fill="none" h="3109" w="1053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5824130" y="3298006"/>
              <a:ext cx="87365" cy="68626"/>
            </a:xfrm>
            <a:custGeom>
              <a:rect b="b" l="l" r="r" t="t"/>
              <a:pathLst>
                <a:path extrusionOk="0" fill="none" h="1930" w="2457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5948016" y="2461167"/>
              <a:ext cx="403720" cy="982098"/>
            </a:xfrm>
            <a:custGeom>
              <a:rect b="b" l="l" r="r" t="t"/>
              <a:pathLst>
                <a:path extrusionOk="0" fill="none" h="27620" w="11354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6043349" y="2560980"/>
              <a:ext cx="131954" cy="114104"/>
            </a:xfrm>
            <a:custGeom>
              <a:rect b="b" l="l" r="r" t="t"/>
              <a:pathLst>
                <a:path extrusionOk="0" fill="none" h="3209" w="3711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5948016" y="2724053"/>
              <a:ext cx="173805" cy="96290"/>
            </a:xfrm>
            <a:custGeom>
              <a:rect b="b" l="l" r="r" t="t"/>
              <a:pathLst>
                <a:path extrusionOk="0" fill="none" h="2708" w="4888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6008608" y="2700868"/>
              <a:ext cx="124807" cy="82920"/>
            </a:xfrm>
            <a:custGeom>
              <a:rect b="b" l="l" r="r" t="t"/>
              <a:pathLst>
                <a:path extrusionOk="0" fill="none" h="2332" w="351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6176161" y="2790014"/>
              <a:ext cx="107846" cy="80218"/>
            </a:xfrm>
            <a:custGeom>
              <a:rect b="b" l="l" r="r" t="t"/>
              <a:pathLst>
                <a:path extrusionOk="0" fill="none" h="2256" w="3033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6164569" y="2729386"/>
              <a:ext cx="84698" cy="36589"/>
            </a:xfrm>
            <a:custGeom>
              <a:rect b="b" l="l" r="r" t="t"/>
              <a:pathLst>
                <a:path extrusionOk="0" fill="none" h="1029" w="2382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5948016" y="2811385"/>
              <a:ext cx="139030" cy="90067"/>
            </a:xfrm>
            <a:custGeom>
              <a:rect b="b" l="l" r="r" t="t"/>
              <a:pathLst>
                <a:path extrusionOk="0" fill="none" h="2533" w="391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5980090" y="2836347"/>
              <a:ext cx="41033" cy="97179"/>
            </a:xfrm>
            <a:custGeom>
              <a:rect b="b" l="l" r="r" t="t"/>
              <a:pathLst>
                <a:path extrusionOk="0" fill="none" h="2733" w="1154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6161013" y="2933493"/>
              <a:ext cx="156880" cy="56181"/>
            </a:xfrm>
            <a:custGeom>
              <a:rect b="b" l="l" r="r" t="t"/>
              <a:pathLst>
                <a:path extrusionOk="0" fill="none" h="1580" w="4412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6193087" y="2909420"/>
              <a:ext cx="63292" cy="61514"/>
            </a:xfrm>
            <a:custGeom>
              <a:rect b="b" l="l" r="r" t="t"/>
              <a:pathLst>
                <a:path extrusionOk="0" fill="none" h="1730" w="178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5980979" y="2496797"/>
              <a:ext cx="62403" cy="70439"/>
            </a:xfrm>
            <a:custGeom>
              <a:rect b="b" l="l" r="r" t="t"/>
              <a:pathLst>
                <a:path extrusionOk="0" fill="none" h="1981" w="1755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6027312" y="3055567"/>
              <a:ext cx="278984" cy="85587"/>
            </a:xfrm>
            <a:custGeom>
              <a:rect b="b" l="l" r="r" t="t"/>
              <a:pathLst>
                <a:path extrusionOk="0" fill="none" h="2407" w="7846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6073645" y="2983382"/>
              <a:ext cx="92734" cy="109659"/>
            </a:xfrm>
            <a:custGeom>
              <a:rect b="b" l="l" r="r" t="t"/>
              <a:pathLst>
                <a:path extrusionOk="0" fill="none" h="3084" w="2608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5948016" y="3084974"/>
              <a:ext cx="95365" cy="68662"/>
            </a:xfrm>
            <a:custGeom>
              <a:rect b="b" l="l" r="r" t="t"/>
              <a:pathLst>
                <a:path extrusionOk="0" fill="none" h="1931" w="2682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6133384" y="3153602"/>
              <a:ext cx="114104" cy="65995"/>
            </a:xfrm>
            <a:custGeom>
              <a:rect b="b" l="l" r="r" t="t"/>
              <a:pathLst>
                <a:path extrusionOk="0" fill="none" h="1856" w="3209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6027312" y="3233823"/>
              <a:ext cx="137288" cy="110548"/>
            </a:xfrm>
            <a:custGeom>
              <a:rect b="b" l="l" r="r" t="t"/>
              <a:pathLst>
                <a:path extrusionOk="0" fill="none" h="3109" w="3861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097718" y="3208860"/>
              <a:ext cx="37478" cy="110548"/>
            </a:xfrm>
            <a:custGeom>
              <a:rect b="b" l="l" r="r" t="t"/>
              <a:pathLst>
                <a:path extrusionOk="0" fill="none" h="3109" w="1054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5948016" y="3298006"/>
              <a:ext cx="87365" cy="68626"/>
            </a:xfrm>
            <a:custGeom>
              <a:rect b="b" l="l" r="r" t="t"/>
              <a:pathLst>
                <a:path extrusionOk="0" fill="none" h="1930" w="2457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6" name="Google Shape;2386;p33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387" name="Google Shape;2387;p33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rect b="b" l="l" r="r" t="t"/>
                <a:pathLst>
                  <a:path extrusionOk="0" h="1254" w="1254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3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rect b="b" l="l" r="r" t="t"/>
                <a:pathLst>
                  <a:path extrusionOk="0" h="1254" w="1279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3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rect b="b" l="l" r="r" t="t"/>
                <a:pathLst>
                  <a:path extrusionOk="0" h="1255" w="1279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3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rect b="b" l="l" r="r" t="t"/>
                <a:pathLst>
                  <a:path extrusionOk="0" h="1254" w="1255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33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rect b="b" l="l" r="r" t="t"/>
                <a:pathLst>
                  <a:path extrusionOk="0" h="1280" w="1279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33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rect b="b" l="l" r="r" t="t"/>
                <a:pathLst>
                  <a:path extrusionOk="0" h="1279" w="1254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3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rect b="b" l="l" r="r" t="t"/>
                <a:pathLst>
                  <a:path extrusionOk="0" h="1255" w="1254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3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rect b="b" l="l" r="r" t="t"/>
                <a:pathLst>
                  <a:path extrusionOk="0" h="1254" w="1254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3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rect b="b" l="l" r="r" t="t"/>
                <a:pathLst>
                  <a:path extrusionOk="0" h="1280" w="1279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3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rect b="b" l="l" r="r" t="t"/>
                <a:pathLst>
                  <a:path extrusionOk="0" h="1279" w="1254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7" name="Google Shape;2397;p33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398" name="Google Shape;2398;p33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rect b="b" l="l" r="r" t="t"/>
                <a:pathLst>
                  <a:path extrusionOk="0" h="2558" w="2532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3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rect b="b" l="l" r="r" t="t"/>
                <a:pathLst>
                  <a:path extrusionOk="0" fill="none" h="2558" w="2532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3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rect b="b" l="l" r="r" t="t"/>
                <a:pathLst>
                  <a:path extrusionOk="0" h="12082" w="7545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33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rect b="b" l="l" r="r" t="t"/>
                <a:pathLst>
                  <a:path extrusionOk="0" fill="none" h="12082" w="7545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cap="rnd" cmpd="sng" w="106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33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rect b="b" l="l" r="r" t="t"/>
                <a:pathLst>
                  <a:path extrusionOk="0" h="2432" w="6768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33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rect b="b" l="l" r="r" t="t"/>
                <a:pathLst>
                  <a:path extrusionOk="0" fill="none" h="2432" w="6768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cap="flat" cmpd="sng" w="1065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33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rect b="b" l="l" r="r" t="t"/>
                <a:pathLst>
                  <a:path extrusionOk="0" h="3944" w="4362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rect b="b" l="l" r="r" t="t"/>
                <a:pathLst>
                  <a:path extrusionOk="0" fill="none" h="4086" w="4362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3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rect b="b" l="l" r="r" t="t"/>
                <a:pathLst>
                  <a:path extrusionOk="0" h="4011" w="5114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rect b="b" l="l" r="r" t="t"/>
                <a:pathLst>
                  <a:path extrusionOk="0" fill="none" h="4011" w="5114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3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rect b="b" l="l" r="r" t="t"/>
                <a:pathLst>
                  <a:path extrusionOk="0" h="4286" w="1279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3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rect b="b" l="l" r="r" t="t"/>
                <a:pathLst>
                  <a:path extrusionOk="0" fill="none" h="4286" w="1279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cap="flat" cmpd="sng" w="815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3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rect b="b" l="l" r="r" t="t"/>
                <a:pathLst>
                  <a:path extrusionOk="0" h="7119" w="1255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3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rect b="b" l="l" r="r" t="t"/>
                <a:pathLst>
                  <a:path extrusionOk="0" fill="none" h="7119" w="1255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cap="flat" cmpd="sng" w="1065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3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rect b="b" l="l" r="r" t="t"/>
                <a:pathLst>
                  <a:path extrusionOk="0" h="6216" w="1279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rect b="b" l="l" r="r" t="t"/>
                <a:pathLst>
                  <a:path extrusionOk="0" fill="none" h="6216" w="1279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cap="flat" cmpd="sng" w="100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rect b="b" l="l" r="r" t="t"/>
                <a:pathLst>
                  <a:path extrusionOk="0" h="5264" w="1279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3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rect b="b" l="l" r="r" t="t"/>
                <a:pathLst>
                  <a:path extrusionOk="0" fill="none" h="5264" w="1279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3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rect b="b" l="l" r="r" t="t"/>
                <a:pathLst>
                  <a:path extrusionOk="0" h="320" w="1179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rect b="b" l="l" r="r" t="t"/>
                <a:pathLst>
                  <a:path extrusionOk="0" fill="none" h="703" w="1179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3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rect b="b" l="l" r="r" t="t"/>
                <a:pathLst>
                  <a:path extrusionOk="0" h="338" w="1179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3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rect b="b" l="l" r="r" t="t"/>
                <a:pathLst>
                  <a:path extrusionOk="0" fill="none" h="728" w="1179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3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rect b="b" l="l" r="r" t="t"/>
                <a:pathLst>
                  <a:path extrusionOk="0" h="338" w="1204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3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rect b="b" l="l" r="r" t="t"/>
                <a:pathLst>
                  <a:path extrusionOk="0" fill="none" h="728" w="1204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rect b="b" l="l" r="r" t="t"/>
                <a:pathLst>
                  <a:path extrusionOk="0" h="338" w="1179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3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rect b="b" l="l" r="r" t="t"/>
                <a:pathLst>
                  <a:path extrusionOk="0" fill="none" h="728" w="1179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3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rect b="b" l="l" r="r" t="t"/>
                <a:pathLst>
                  <a:path extrusionOk="0" h="320" w="1179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3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rect b="b" l="l" r="r" t="t"/>
                <a:pathLst>
                  <a:path extrusionOk="0" fill="none" h="703" w="1179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rect b="b" l="l" r="r" t="t"/>
                <a:pathLst>
                  <a:path extrusionOk="0" h="320" w="1154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3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rect b="b" l="l" r="r" t="t"/>
                <a:pathLst>
                  <a:path extrusionOk="0" fill="none" h="703" w="1154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cap="rnd" cmpd="sng" w="87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3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rect b="b" l="l" r="r" t="t"/>
                <a:pathLst>
                  <a:path extrusionOk="0" h="319" w="1204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3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rect b="b" l="l" r="r" t="t"/>
                <a:pathLst>
                  <a:path extrusionOk="0" fill="none" h="703" w="1204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rect b="b" l="l" r="r" t="t"/>
                <a:pathLst>
                  <a:path extrusionOk="0" fill="none" h="953" w="878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1" name="Google Shape;2431;p33"/>
            <p:cNvSpPr/>
            <p:nvPr/>
          </p:nvSpPr>
          <p:spPr>
            <a:xfrm>
              <a:off x="6019311" y="1706291"/>
              <a:ext cx="146177" cy="772700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6132495" y="1680475"/>
              <a:ext cx="66848" cy="67737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4702998" y="3012789"/>
              <a:ext cx="843068" cy="90067"/>
            </a:xfrm>
            <a:custGeom>
              <a:rect b="b" l="l" r="r" t="t"/>
              <a:pathLst>
                <a:path extrusionOk="0" fill="none" h="2533" w="2371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4789442" y="2991419"/>
              <a:ext cx="566822" cy="36"/>
            </a:xfrm>
            <a:custGeom>
              <a:rect b="b" l="l" r="r" t="t"/>
              <a:pathLst>
                <a:path extrusionOk="0" fill="none" h="1" w="15941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5307212" y="2957567"/>
              <a:ext cx="67773" cy="67737"/>
            </a:xfrm>
            <a:custGeom>
              <a:rect b="b" l="l" r="r" t="t"/>
              <a:pathLst>
                <a:path extrusionOk="0" h="1905" w="1906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307212" y="2957567"/>
              <a:ext cx="67773" cy="67737"/>
            </a:xfrm>
            <a:custGeom>
              <a:rect b="b" l="l" r="r" t="t"/>
              <a:pathLst>
                <a:path extrusionOk="0" fill="none" h="1905" w="1906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4625445" y="2876457"/>
              <a:ext cx="906361" cy="52625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4587148" y="2895161"/>
              <a:ext cx="67737" cy="67773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4669146" y="3068937"/>
              <a:ext cx="66848" cy="67773"/>
            </a:xfrm>
            <a:custGeom>
              <a:rect b="b" l="l" r="r" t="t"/>
              <a:pathLst>
                <a:path extrusionOk="0" h="1906" w="188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4755590" y="2957567"/>
              <a:ext cx="67737" cy="67737"/>
            </a:xfrm>
            <a:custGeom>
              <a:rect b="b" l="l" r="r" t="t"/>
              <a:pathLst>
                <a:path extrusionOk="0" h="1905" w="1905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4755590" y="2957567"/>
              <a:ext cx="67737" cy="67737"/>
            </a:xfrm>
            <a:custGeom>
              <a:rect b="b" l="l" r="r" t="t"/>
              <a:pathLst>
                <a:path extrusionOk="0" fill="none" h="1905" w="1905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6410529" y="2126061"/>
              <a:ext cx="281651" cy="280762"/>
            </a:xfrm>
            <a:custGeom>
              <a:rect b="b" l="l" r="r" t="t"/>
              <a:pathLst>
                <a:path extrusionOk="0" h="7896" w="7921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6410529" y="2126061"/>
              <a:ext cx="281651" cy="280762"/>
            </a:xfrm>
            <a:custGeom>
              <a:rect b="b" l="l" r="r" t="t"/>
              <a:pathLst>
                <a:path extrusionOk="0" fill="none" h="7896" w="7921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471121" y="2185765"/>
              <a:ext cx="161360" cy="161360"/>
            </a:xfrm>
            <a:custGeom>
              <a:rect b="b" l="l" r="r" t="t"/>
              <a:pathLst>
                <a:path extrusionOk="0" h="4538" w="4538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6471121" y="2185765"/>
              <a:ext cx="161360" cy="161360"/>
            </a:xfrm>
            <a:custGeom>
              <a:rect b="b" l="l" r="r" t="t"/>
              <a:pathLst>
                <a:path extrusionOk="0" fill="none" h="4538" w="4538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6496972" y="2211616"/>
              <a:ext cx="108770" cy="109659"/>
            </a:xfrm>
            <a:custGeom>
              <a:rect b="b" l="l" r="r" t="t"/>
              <a:pathLst>
                <a:path extrusionOk="0" h="3084" w="3059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6496972" y="2211616"/>
              <a:ext cx="108770" cy="109659"/>
            </a:xfrm>
            <a:custGeom>
              <a:rect b="b" l="l" r="r" t="t"/>
              <a:pathLst>
                <a:path extrusionOk="0" fill="none" h="3084" w="3059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6492527" y="2437983"/>
              <a:ext cx="179174" cy="179174"/>
            </a:xfrm>
            <a:custGeom>
              <a:rect b="b" l="l" r="r" t="t"/>
              <a:pathLst>
                <a:path extrusionOk="0" h="5039" w="5039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6492527" y="2437983"/>
              <a:ext cx="179174" cy="179174"/>
            </a:xfrm>
            <a:custGeom>
              <a:rect b="b" l="l" r="r" t="t"/>
              <a:pathLst>
                <a:path extrusionOk="0" fill="none" h="5039" w="5039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6529970" y="2476315"/>
              <a:ext cx="103401" cy="102512"/>
            </a:xfrm>
            <a:custGeom>
              <a:rect b="b" l="l" r="r" t="t"/>
              <a:pathLst>
                <a:path extrusionOk="0" h="2883" w="2908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6529970" y="2476315"/>
              <a:ext cx="103401" cy="102512"/>
            </a:xfrm>
            <a:custGeom>
              <a:rect b="b" l="l" r="r" t="t"/>
              <a:pathLst>
                <a:path extrusionOk="0" fill="none" h="2883" w="2908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6673450" y="2269541"/>
              <a:ext cx="280762" cy="280762"/>
            </a:xfrm>
            <a:custGeom>
              <a:rect b="b" l="l" r="r" t="t"/>
              <a:pathLst>
                <a:path extrusionOk="0" h="7896" w="7896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6673450" y="2269541"/>
              <a:ext cx="280762" cy="280762"/>
            </a:xfrm>
            <a:custGeom>
              <a:rect b="b" l="l" r="r" t="t"/>
              <a:pathLst>
                <a:path extrusionOk="0" fill="none" h="7896" w="7896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6725117" y="2329564"/>
              <a:ext cx="177396" cy="160755"/>
            </a:xfrm>
            <a:custGeom>
              <a:rect b="b" l="l" r="r" t="t"/>
              <a:pathLst>
                <a:path extrusionOk="0" h="4521" w="4989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6725117" y="2321243"/>
              <a:ext cx="177396" cy="177361"/>
            </a:xfrm>
            <a:custGeom>
              <a:rect b="b" l="l" r="r" t="t"/>
              <a:pathLst>
                <a:path extrusionOk="0" fill="none" h="4988" w="4989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6753635" y="2355309"/>
              <a:ext cx="120362" cy="109233"/>
            </a:xfrm>
            <a:custGeom>
              <a:rect b="b" l="l" r="r" t="t"/>
              <a:pathLst>
                <a:path extrusionOk="0" h="3072" w="3385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6753635" y="2349761"/>
              <a:ext cx="120362" cy="120327"/>
            </a:xfrm>
            <a:custGeom>
              <a:rect b="b" l="l" r="r" t="t"/>
              <a:pathLst>
                <a:path extrusionOk="0" fill="none" h="3384" w="3385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6783042" y="2381942"/>
              <a:ext cx="61550" cy="55968"/>
            </a:xfrm>
            <a:custGeom>
              <a:rect b="b" l="l" r="r" t="t"/>
              <a:pathLst>
                <a:path extrusionOk="0" h="1574" w="1731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6757226" y="1867621"/>
              <a:ext cx="599784" cy="499085"/>
            </a:xfrm>
            <a:custGeom>
              <a:rect b="b" l="l" r="r" t="t"/>
              <a:pathLst>
                <a:path extrusionOk="0" fill="none" h="14036" w="16868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6814262" y="1938027"/>
              <a:ext cx="80218" cy="58848"/>
            </a:xfrm>
            <a:custGeom>
              <a:rect b="b" l="l" r="r" t="t"/>
              <a:pathLst>
                <a:path extrusionOk="0" fill="none" h="1655" w="2256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6947928" y="1877399"/>
              <a:ext cx="47256" cy="68662"/>
            </a:xfrm>
            <a:custGeom>
              <a:rect b="b" l="l" r="r" t="t"/>
              <a:pathLst>
                <a:path extrusionOk="0" fill="none" h="1931" w="1329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6912298" y="1996841"/>
              <a:ext cx="152399" cy="122993"/>
            </a:xfrm>
            <a:custGeom>
              <a:rect b="b" l="l" r="r" t="t"/>
              <a:pathLst>
                <a:path extrusionOk="0" fill="none" h="3459" w="4286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6958631" y="1985249"/>
              <a:ext cx="47256" cy="90921"/>
            </a:xfrm>
            <a:custGeom>
              <a:rect b="b" l="l" r="r" t="t"/>
              <a:pathLst>
                <a:path extrusionOk="0" fill="none" h="2557" w="1329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7122592" y="1892547"/>
              <a:ext cx="82031" cy="123918"/>
            </a:xfrm>
            <a:custGeom>
              <a:rect b="b" l="l" r="r" t="t"/>
              <a:pathLst>
                <a:path extrusionOk="0" fill="none" h="3485" w="2307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7241145" y="2013767"/>
              <a:ext cx="56181" cy="44589"/>
            </a:xfrm>
            <a:custGeom>
              <a:rect b="b" l="l" r="r" t="t"/>
              <a:pathLst>
                <a:path extrusionOk="0" fill="none" h="1254" w="158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7111924" y="2076137"/>
              <a:ext cx="158658" cy="172063"/>
            </a:xfrm>
            <a:custGeom>
              <a:rect b="b" l="l" r="r" t="t"/>
              <a:pathLst>
                <a:path extrusionOk="0" fill="none" h="4839" w="4462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7189442" y="2110913"/>
              <a:ext cx="56181" cy="94512"/>
            </a:xfrm>
            <a:custGeom>
              <a:rect b="b" l="l" r="r" t="t"/>
              <a:pathLst>
                <a:path extrusionOk="0" fill="none" h="2658" w="158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7291923" y="2133173"/>
              <a:ext cx="57070" cy="33033"/>
            </a:xfrm>
            <a:custGeom>
              <a:rect b="b" l="l" r="r" t="t"/>
              <a:pathLst>
                <a:path extrusionOk="0" fill="none" h="929" w="1605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7036149" y="2139432"/>
              <a:ext cx="40144" cy="88254"/>
            </a:xfrm>
            <a:custGeom>
              <a:rect b="b" l="l" r="r" t="t"/>
              <a:pathLst>
                <a:path extrusionOk="0" fill="none" h="2482" w="1129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6813373" y="2058322"/>
              <a:ext cx="81107" cy="43700"/>
            </a:xfrm>
            <a:custGeom>
              <a:rect b="b" l="l" r="r" t="t"/>
              <a:pathLst>
                <a:path extrusionOk="0" fill="none" h="1229" w="2281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7049519" y="1881880"/>
              <a:ext cx="98068" cy="56181"/>
            </a:xfrm>
            <a:custGeom>
              <a:rect b="b" l="l" r="r" t="t"/>
              <a:pathLst>
                <a:path extrusionOk="0" fill="none" h="1580" w="2758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6239420" y="2364020"/>
              <a:ext cx="245098" cy="279838"/>
            </a:xfrm>
            <a:custGeom>
              <a:rect b="b" l="l" r="r" t="t"/>
              <a:pathLst>
                <a:path extrusionOk="0" fill="none" h="7870" w="6893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5470320" y="3307785"/>
              <a:ext cx="164916" cy="140843"/>
            </a:xfrm>
            <a:custGeom>
              <a:rect b="b" l="l" r="r" t="t"/>
              <a:pathLst>
                <a:path extrusionOk="0" fill="none" h="3961" w="4638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5679761" y="4379916"/>
              <a:ext cx="67737" cy="66848"/>
            </a:xfrm>
            <a:custGeom>
              <a:rect b="b" l="l" r="r" t="t"/>
              <a:pathLst>
                <a:path extrusionOk="0" h="1880" w="1905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/>
          <p:nvPr>
            <p:ph type="title"/>
          </p:nvPr>
        </p:nvSpPr>
        <p:spPr>
          <a:xfrm>
            <a:off x="562225" y="77662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True Tech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23"/>
          <p:cNvSpPr txBox="1"/>
          <p:nvPr>
            <p:ph idx="1" type="subTitle"/>
          </p:nvPr>
        </p:nvSpPr>
        <p:spPr>
          <a:xfrm>
            <a:off x="467550" y="1496358"/>
            <a:ext cx="3509700" cy="229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fundada en el 13 de enero del 1999 ,ya con ya 20 años de  en el mercado, esta empresa nace con el fin de ayudar a las pequeñas y medianas empresas locales  que son nuevas en el mundo de los negocios .true tech  Ya que esta brinda aplicaciones para estas empresa que facilitaran su crecimiento de estas.</a:t>
            </a:r>
            <a:br>
              <a:rPr lang="en"/>
            </a:br>
            <a:endParaRPr/>
          </a:p>
        </p:txBody>
      </p:sp>
      <p:pic>
        <p:nvPicPr>
          <p:cNvPr id="1875" name="Google Shape;18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950" y="646875"/>
            <a:ext cx="4609501" cy="39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Servicios que brinda TRUE TECH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1" name="Google Shape;1881;p24"/>
          <p:cNvSpPr txBox="1"/>
          <p:nvPr>
            <p:ph idx="1" type="body"/>
          </p:nvPr>
        </p:nvSpPr>
        <p:spPr>
          <a:xfrm>
            <a:off x="720000" y="1277975"/>
            <a:ext cx="7704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TRUE TECH  </a:t>
            </a:r>
            <a:r>
              <a:rPr lang="en" sz="1600"/>
              <a:t>OFRECE</a:t>
            </a:r>
            <a:r>
              <a:rPr lang="en" sz="1600"/>
              <a:t>  SERVICIOS  DE ORGANIZACIÓN ADMINISTRATIVOS  PARA TODOS LOS </a:t>
            </a:r>
            <a:r>
              <a:rPr lang="en" sz="1600"/>
              <a:t>DEPARTAMENTOS</a:t>
            </a:r>
            <a:r>
              <a:rPr lang="en" sz="1600"/>
              <a:t> </a:t>
            </a:r>
            <a:r>
              <a:rPr lang="en" sz="1600"/>
              <a:t>ENCARGADOS</a:t>
            </a:r>
            <a:r>
              <a:rPr lang="en" sz="1600"/>
              <a:t> DE LA </a:t>
            </a:r>
            <a:r>
              <a:rPr lang="en" sz="1600"/>
              <a:t>ADMINISTRACIÓN</a:t>
            </a:r>
            <a:r>
              <a:rPr lang="en" sz="1600"/>
              <a:t> DE DICHAS EMPRESAS.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ENTRE LOS </a:t>
            </a:r>
            <a:r>
              <a:rPr lang="en" sz="1600"/>
              <a:t>SERVICIOS</a:t>
            </a:r>
            <a:r>
              <a:rPr lang="en" sz="1600"/>
              <a:t> QUE </a:t>
            </a:r>
            <a:r>
              <a:rPr lang="en" sz="1600"/>
              <a:t>OFRECEMOS</a:t>
            </a:r>
            <a:r>
              <a:rPr lang="en" sz="1600"/>
              <a:t> </a:t>
            </a:r>
            <a:r>
              <a:rPr lang="en" sz="1600"/>
              <a:t>ESTÁN</a:t>
            </a:r>
            <a:r>
              <a:rPr lang="en" sz="1600"/>
              <a:t>: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TALLERES PARA CAPACITAR A LOS GERENTES Y EQUIPOS  ENCARGADOS DE LAS </a:t>
            </a:r>
            <a:r>
              <a:rPr lang="en" sz="1600"/>
              <a:t>ÁREAS</a:t>
            </a:r>
            <a:r>
              <a:rPr lang="en" sz="1600"/>
              <a:t> DE CONTABILIDAD FINANZAS AUDITORIA MERCADEO Y VENTAS 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LAS EMPRESAS </a:t>
            </a:r>
            <a:r>
              <a:rPr lang="en" sz="1600"/>
              <a:t>CONTARÁN</a:t>
            </a:r>
            <a:r>
              <a:rPr lang="en" sz="1600"/>
              <a:t> CON UN PERSONAL CAPACITADO PARA TRABAJAR PARA UN TIEMPO DETERMINADO EN LA EMPRESA PROCURANDO QUE EN LA MISMA SE MEJORE LAS </a:t>
            </a:r>
            <a:r>
              <a:rPr lang="en" sz="1600"/>
              <a:t>ÁREAS</a:t>
            </a:r>
            <a:r>
              <a:rPr lang="en" sz="1600"/>
              <a:t> ADMINISTRATIVAS YA MENCIONADAS.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5"/>
          <p:cNvSpPr txBox="1"/>
          <p:nvPr>
            <p:ph type="title"/>
          </p:nvPr>
        </p:nvSpPr>
        <p:spPr>
          <a:xfrm>
            <a:off x="4952625" y="10088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costo</a:t>
            </a:r>
            <a:endParaRPr/>
          </a:p>
        </p:txBody>
      </p:sp>
      <p:sp>
        <p:nvSpPr>
          <p:cNvPr id="1887" name="Google Shape;1887;p25"/>
          <p:cNvSpPr txBox="1"/>
          <p:nvPr>
            <p:ph idx="1" type="subTitle"/>
          </p:nvPr>
        </p:nvSpPr>
        <p:spPr>
          <a:xfrm>
            <a:off x="5094475" y="1609325"/>
            <a:ext cx="3504300" cy="262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EL COSTO DEL SERVICIO </a:t>
            </a:r>
            <a:r>
              <a:rPr lang="en" sz="1900"/>
              <a:t>SERÁ</a:t>
            </a:r>
            <a:r>
              <a:rPr lang="en" sz="1900"/>
              <a:t> DE DE </a:t>
            </a:r>
            <a:r>
              <a:rPr lang="en" sz="1900"/>
              <a:t>35 MIL</a:t>
            </a:r>
            <a:r>
              <a:rPr lang="en" sz="1900"/>
              <a:t> PESOS POR </a:t>
            </a:r>
            <a:r>
              <a:rPr lang="en" sz="1900"/>
              <a:t>QUINCENA</a:t>
            </a:r>
            <a:r>
              <a:rPr lang="en" sz="1900"/>
              <a:t> </a:t>
            </a:r>
            <a:r>
              <a:rPr lang="en" sz="1900"/>
              <a:t>HASTA</a:t>
            </a:r>
            <a:r>
              <a:rPr lang="en" sz="1900"/>
              <a:t> QUE EL TIEMPO PLASMADO DEL CONTRATO SE CUMPLA SI SE DESEA RENOVAR EL CONTRATO DE LO QUE COSTABA EL CONTRATO ANTERIOR</a:t>
            </a:r>
            <a:endParaRPr sz="1900"/>
          </a:p>
        </p:txBody>
      </p:sp>
      <p:grpSp>
        <p:nvGrpSpPr>
          <p:cNvPr id="1888" name="Google Shape;1888;p25"/>
          <p:cNvGrpSpPr/>
          <p:nvPr/>
        </p:nvGrpSpPr>
        <p:grpSpPr>
          <a:xfrm>
            <a:off x="-308651" y="1747380"/>
            <a:ext cx="4264443" cy="2945603"/>
            <a:chOff x="-95251" y="1747380"/>
            <a:chExt cx="4264443" cy="2945603"/>
          </a:xfrm>
        </p:grpSpPr>
        <p:grpSp>
          <p:nvGrpSpPr>
            <p:cNvPr id="1889" name="Google Shape;1889;p25"/>
            <p:cNvGrpSpPr/>
            <p:nvPr/>
          </p:nvGrpSpPr>
          <p:grpSpPr>
            <a:xfrm flipH="1">
              <a:off x="1313697" y="1747380"/>
              <a:ext cx="2855495" cy="2153242"/>
              <a:chOff x="3499629" y="1503696"/>
              <a:chExt cx="1163286" cy="877163"/>
            </a:xfrm>
          </p:grpSpPr>
          <p:sp>
            <p:nvSpPr>
              <p:cNvPr id="1890" name="Google Shape;1890;p2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03" name="Google Shape;1903;p25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4" name="Google Shape;1904;p2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08" name="Google Shape;1908;p25"/>
            <p:cNvCxnSpPr/>
            <p:nvPr/>
          </p:nvCxnSpPr>
          <p:spPr>
            <a:xfrm rot="10800000">
              <a:off x="-6607" y="2785546"/>
              <a:ext cx="1575696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9" name="Google Shape;1909;p25"/>
            <p:cNvCxnSpPr/>
            <p:nvPr/>
          </p:nvCxnSpPr>
          <p:spPr>
            <a:xfrm>
              <a:off x="2762023" y="3900638"/>
              <a:ext cx="0" cy="792345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0" name="Google Shape;1910;p25"/>
            <p:cNvCxnSpPr/>
            <p:nvPr/>
          </p:nvCxnSpPr>
          <p:spPr>
            <a:xfrm rot="10800000">
              <a:off x="-95251" y="4690190"/>
              <a:ext cx="2859397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11" name="Google Shape;1911;p25"/>
            <p:cNvGrpSpPr/>
            <p:nvPr/>
          </p:nvGrpSpPr>
          <p:grpSpPr>
            <a:xfrm>
              <a:off x="2100720" y="2297855"/>
              <a:ext cx="978660" cy="1086821"/>
              <a:chOff x="2100720" y="2028530"/>
              <a:chExt cx="978660" cy="1086821"/>
            </a:xfrm>
          </p:grpSpPr>
          <p:sp>
            <p:nvSpPr>
              <p:cNvPr id="1912" name="Google Shape;1912;p25"/>
              <p:cNvSpPr/>
              <p:nvPr/>
            </p:nvSpPr>
            <p:spPr>
              <a:xfrm flipH="1">
                <a:off x="2100720" y="2028530"/>
                <a:ext cx="978660" cy="108682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 flipH="1">
                <a:off x="2414860" y="2729012"/>
                <a:ext cx="144330" cy="224954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4" name="Google Shape;1914;p25"/>
              <p:cNvGrpSpPr/>
              <p:nvPr/>
            </p:nvGrpSpPr>
            <p:grpSpPr>
              <a:xfrm>
                <a:off x="2414845" y="2150838"/>
                <a:ext cx="454767" cy="454767"/>
                <a:chOff x="5122483" y="1943088"/>
                <a:chExt cx="454767" cy="454767"/>
              </a:xfrm>
            </p:grpSpPr>
            <p:sp>
              <p:nvSpPr>
                <p:cNvPr id="1915" name="Google Shape;1915;p25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h="8372" w="8372">
                      <a:moveTo>
                        <a:pt x="3860" y="0"/>
                      </a:moveTo>
                      <a:lnTo>
                        <a:pt x="3560" y="727"/>
                      </a:lnTo>
                      <a:cubicBezTo>
                        <a:pt x="3234" y="777"/>
                        <a:pt x="2908" y="877"/>
                        <a:pt x="2632" y="1028"/>
                      </a:cubicBezTo>
                      <a:lnTo>
                        <a:pt x="1956" y="652"/>
                      </a:lnTo>
                      <a:cubicBezTo>
                        <a:pt x="1605" y="877"/>
                        <a:pt x="1279" y="1153"/>
                        <a:pt x="1003" y="1454"/>
                      </a:cubicBezTo>
                      <a:lnTo>
                        <a:pt x="1279" y="2181"/>
                      </a:lnTo>
                      <a:cubicBezTo>
                        <a:pt x="1103" y="2456"/>
                        <a:pt x="953" y="2757"/>
                        <a:pt x="853" y="3058"/>
                      </a:cubicBezTo>
                      <a:lnTo>
                        <a:pt x="101" y="3258"/>
                      </a:lnTo>
                      <a:cubicBezTo>
                        <a:pt x="26" y="3559"/>
                        <a:pt x="1" y="3860"/>
                        <a:pt x="1" y="4186"/>
                      </a:cubicBezTo>
                      <a:cubicBezTo>
                        <a:pt x="1" y="4286"/>
                        <a:pt x="1" y="4411"/>
                        <a:pt x="26" y="4512"/>
                      </a:cubicBezTo>
                      <a:lnTo>
                        <a:pt x="728" y="4812"/>
                      </a:lnTo>
                      <a:cubicBezTo>
                        <a:pt x="778" y="5163"/>
                        <a:pt x="878" y="5464"/>
                        <a:pt x="1028" y="5765"/>
                      </a:cubicBezTo>
                      <a:lnTo>
                        <a:pt x="652" y="6441"/>
                      </a:lnTo>
                      <a:cubicBezTo>
                        <a:pt x="878" y="6792"/>
                        <a:pt x="1154" y="7093"/>
                        <a:pt x="1454" y="7369"/>
                      </a:cubicBezTo>
                      <a:lnTo>
                        <a:pt x="2181" y="7093"/>
                      </a:lnTo>
                      <a:cubicBezTo>
                        <a:pt x="2457" y="7268"/>
                        <a:pt x="2758" y="7419"/>
                        <a:pt x="3058" y="7519"/>
                      </a:cubicBezTo>
                      <a:lnTo>
                        <a:pt x="3284" y="8271"/>
                      </a:lnTo>
                      <a:cubicBezTo>
                        <a:pt x="3560" y="8346"/>
                        <a:pt x="3885" y="8371"/>
                        <a:pt x="4186" y="8371"/>
                      </a:cubicBezTo>
                      <a:lnTo>
                        <a:pt x="4512" y="8371"/>
                      </a:lnTo>
                      <a:lnTo>
                        <a:pt x="4838" y="7644"/>
                      </a:lnTo>
                      <a:cubicBezTo>
                        <a:pt x="5164" y="7594"/>
                        <a:pt x="5464" y="7494"/>
                        <a:pt x="5765" y="7344"/>
                      </a:cubicBezTo>
                      <a:lnTo>
                        <a:pt x="6442" y="7720"/>
                      </a:lnTo>
                      <a:cubicBezTo>
                        <a:pt x="6793" y="7519"/>
                        <a:pt x="7093" y="7243"/>
                        <a:pt x="7369" y="6918"/>
                      </a:cubicBezTo>
                      <a:lnTo>
                        <a:pt x="7093" y="6191"/>
                      </a:lnTo>
                      <a:cubicBezTo>
                        <a:pt x="7269" y="5915"/>
                        <a:pt x="7419" y="5639"/>
                        <a:pt x="7545" y="5314"/>
                      </a:cubicBezTo>
                      <a:lnTo>
                        <a:pt x="8271" y="5113"/>
                      </a:lnTo>
                      <a:cubicBezTo>
                        <a:pt x="8347" y="4812"/>
                        <a:pt x="8372" y="4512"/>
                        <a:pt x="8372" y="4186"/>
                      </a:cubicBezTo>
                      <a:cubicBezTo>
                        <a:pt x="8372" y="4085"/>
                        <a:pt x="8372" y="3985"/>
                        <a:pt x="8372" y="3860"/>
                      </a:cubicBezTo>
                      <a:lnTo>
                        <a:pt x="7670" y="3559"/>
                      </a:lnTo>
                      <a:cubicBezTo>
                        <a:pt x="7595" y="3233"/>
                        <a:pt x="7494" y="2907"/>
                        <a:pt x="7344" y="2632"/>
                      </a:cubicBezTo>
                      <a:lnTo>
                        <a:pt x="7745" y="1955"/>
                      </a:lnTo>
                      <a:cubicBezTo>
                        <a:pt x="7520" y="1604"/>
                        <a:pt x="7244" y="1278"/>
                        <a:pt x="6918" y="1003"/>
                      </a:cubicBezTo>
                      <a:lnTo>
                        <a:pt x="6191" y="1278"/>
                      </a:lnTo>
                      <a:cubicBezTo>
                        <a:pt x="5941" y="1103"/>
                        <a:pt x="5640" y="953"/>
                        <a:pt x="5314" y="852"/>
                      </a:cubicBezTo>
                      <a:lnTo>
                        <a:pt x="5114" y="100"/>
                      </a:lnTo>
                      <a:cubicBezTo>
                        <a:pt x="4813" y="25"/>
                        <a:pt x="4512" y="0"/>
                        <a:pt x="41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25"/>
                <p:cNvSpPr/>
                <p:nvPr/>
              </p:nvSpPr>
              <p:spPr>
                <a:xfrm>
                  <a:off x="5122483" y="1943088"/>
                  <a:ext cx="454767" cy="454767"/>
                </a:xfrm>
                <a:custGeom>
                  <a:rect b="b" l="l" r="r" t="t"/>
                  <a:pathLst>
                    <a:path extrusionOk="0" fill="none" h="8372" w="8372">
                      <a:moveTo>
                        <a:pt x="8372" y="4186"/>
                      </a:moveTo>
                      <a:cubicBezTo>
                        <a:pt x="8372" y="4512"/>
                        <a:pt x="8347" y="4812"/>
                        <a:pt x="8271" y="5113"/>
                      </a:cubicBezTo>
                      <a:lnTo>
                        <a:pt x="7545" y="5314"/>
                      </a:lnTo>
                      <a:cubicBezTo>
                        <a:pt x="7419" y="5639"/>
                        <a:pt x="7269" y="5915"/>
                        <a:pt x="7093" y="6191"/>
                      </a:cubicBezTo>
                      <a:lnTo>
                        <a:pt x="7369" y="6918"/>
                      </a:lnTo>
                      <a:cubicBezTo>
                        <a:pt x="7093" y="7243"/>
                        <a:pt x="6793" y="7519"/>
                        <a:pt x="6442" y="7720"/>
                      </a:cubicBezTo>
                      <a:lnTo>
                        <a:pt x="5765" y="7344"/>
                      </a:lnTo>
                      <a:cubicBezTo>
                        <a:pt x="5464" y="7494"/>
                        <a:pt x="5164" y="7594"/>
                        <a:pt x="4838" y="7644"/>
                      </a:cubicBezTo>
                      <a:lnTo>
                        <a:pt x="4512" y="8371"/>
                      </a:lnTo>
                      <a:cubicBezTo>
                        <a:pt x="4412" y="8371"/>
                        <a:pt x="4312" y="8371"/>
                        <a:pt x="4186" y="8371"/>
                      </a:cubicBezTo>
                      <a:cubicBezTo>
                        <a:pt x="3885" y="8371"/>
                        <a:pt x="3560" y="8346"/>
                        <a:pt x="3284" y="8271"/>
                      </a:cubicBezTo>
                      <a:lnTo>
                        <a:pt x="3058" y="7519"/>
                      </a:lnTo>
                      <a:cubicBezTo>
                        <a:pt x="2758" y="7419"/>
                        <a:pt x="2457" y="7268"/>
                        <a:pt x="2181" y="7093"/>
                      </a:cubicBezTo>
                      <a:lnTo>
                        <a:pt x="1454" y="7369"/>
                      </a:lnTo>
                      <a:cubicBezTo>
                        <a:pt x="1154" y="7093"/>
                        <a:pt x="878" y="6792"/>
                        <a:pt x="652" y="6441"/>
                      </a:cubicBezTo>
                      <a:lnTo>
                        <a:pt x="1028" y="5765"/>
                      </a:lnTo>
                      <a:cubicBezTo>
                        <a:pt x="878" y="5464"/>
                        <a:pt x="778" y="5163"/>
                        <a:pt x="728" y="4812"/>
                      </a:cubicBezTo>
                      <a:lnTo>
                        <a:pt x="26" y="4512"/>
                      </a:lnTo>
                      <a:cubicBezTo>
                        <a:pt x="1" y="4411"/>
                        <a:pt x="1" y="4286"/>
                        <a:pt x="1" y="4186"/>
                      </a:cubicBezTo>
                      <a:cubicBezTo>
                        <a:pt x="1" y="3860"/>
                        <a:pt x="26" y="3559"/>
                        <a:pt x="101" y="3258"/>
                      </a:cubicBezTo>
                      <a:lnTo>
                        <a:pt x="853" y="3058"/>
                      </a:lnTo>
                      <a:cubicBezTo>
                        <a:pt x="953" y="2757"/>
                        <a:pt x="1103" y="2456"/>
                        <a:pt x="1279" y="2181"/>
                      </a:cubicBezTo>
                      <a:lnTo>
                        <a:pt x="1003" y="1454"/>
                      </a:lnTo>
                      <a:cubicBezTo>
                        <a:pt x="1279" y="1153"/>
                        <a:pt x="1605" y="877"/>
                        <a:pt x="1956" y="652"/>
                      </a:cubicBezTo>
                      <a:lnTo>
                        <a:pt x="2632" y="1028"/>
                      </a:lnTo>
                      <a:cubicBezTo>
                        <a:pt x="2908" y="877"/>
                        <a:pt x="3234" y="777"/>
                        <a:pt x="3560" y="727"/>
                      </a:cubicBezTo>
                      <a:lnTo>
                        <a:pt x="3860" y="0"/>
                      </a:lnTo>
                      <a:cubicBezTo>
                        <a:pt x="3986" y="0"/>
                        <a:pt x="4086" y="0"/>
                        <a:pt x="4186" y="0"/>
                      </a:cubicBezTo>
                      <a:cubicBezTo>
                        <a:pt x="4512" y="0"/>
                        <a:pt x="4813" y="25"/>
                        <a:pt x="5114" y="100"/>
                      </a:cubicBezTo>
                      <a:lnTo>
                        <a:pt x="5314" y="852"/>
                      </a:lnTo>
                      <a:cubicBezTo>
                        <a:pt x="5640" y="953"/>
                        <a:pt x="5941" y="1103"/>
                        <a:pt x="6191" y="1278"/>
                      </a:cubicBezTo>
                      <a:lnTo>
                        <a:pt x="6918" y="1003"/>
                      </a:lnTo>
                      <a:cubicBezTo>
                        <a:pt x="7244" y="1278"/>
                        <a:pt x="7520" y="1604"/>
                        <a:pt x="7745" y="1955"/>
                      </a:cubicBezTo>
                      <a:lnTo>
                        <a:pt x="7344" y="2632"/>
                      </a:lnTo>
                      <a:cubicBezTo>
                        <a:pt x="7494" y="2907"/>
                        <a:pt x="7595" y="3233"/>
                        <a:pt x="7670" y="3559"/>
                      </a:cubicBezTo>
                      <a:lnTo>
                        <a:pt x="8372" y="3860"/>
                      </a:lnTo>
                      <a:cubicBezTo>
                        <a:pt x="8372" y="3985"/>
                        <a:pt x="8372" y="4085"/>
                        <a:pt x="8372" y="418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25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h="4813" w="4813">
                      <a:moveTo>
                        <a:pt x="2406" y="1"/>
                      </a:moveTo>
                      <a:cubicBezTo>
                        <a:pt x="1078" y="1"/>
                        <a:pt x="0" y="1078"/>
                        <a:pt x="0" y="2407"/>
                      </a:cubicBezTo>
                      <a:cubicBezTo>
                        <a:pt x="0" y="3735"/>
                        <a:pt x="1078" y="4813"/>
                        <a:pt x="2406" y="4813"/>
                      </a:cubicBezTo>
                      <a:cubicBezTo>
                        <a:pt x="3735" y="4813"/>
                        <a:pt x="4812" y="3735"/>
                        <a:pt x="4812" y="2407"/>
                      </a:cubicBezTo>
                      <a:cubicBezTo>
                        <a:pt x="4812" y="1078"/>
                        <a:pt x="3735" y="1"/>
                        <a:pt x="24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25"/>
                <p:cNvSpPr/>
                <p:nvPr/>
              </p:nvSpPr>
              <p:spPr>
                <a:xfrm>
                  <a:off x="5219172" y="2039724"/>
                  <a:ext cx="261442" cy="261442"/>
                </a:xfrm>
                <a:custGeom>
                  <a:rect b="b" l="l" r="r" t="t"/>
                  <a:pathLst>
                    <a:path extrusionOk="0" fill="none" h="4813" w="4813">
                      <a:moveTo>
                        <a:pt x="4812" y="2407"/>
                      </a:moveTo>
                      <a:cubicBezTo>
                        <a:pt x="4812" y="3735"/>
                        <a:pt x="3735" y="4813"/>
                        <a:pt x="2406" y="4813"/>
                      </a:cubicBezTo>
                      <a:cubicBezTo>
                        <a:pt x="1078" y="4813"/>
                        <a:pt x="0" y="3735"/>
                        <a:pt x="0" y="2407"/>
                      </a:cubicBezTo>
                      <a:cubicBezTo>
                        <a:pt x="0" y="1078"/>
                        <a:pt x="1078" y="1"/>
                        <a:pt x="2406" y="1"/>
                      </a:cubicBezTo>
                      <a:cubicBezTo>
                        <a:pt x="3735" y="1"/>
                        <a:pt x="4812" y="1078"/>
                        <a:pt x="4812" y="2407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5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h="3259" w="3259">
                      <a:moveTo>
                        <a:pt x="1629" y="1"/>
                      </a:moveTo>
                      <a:cubicBezTo>
                        <a:pt x="727" y="1"/>
                        <a:pt x="0" y="727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7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5"/>
                <p:cNvSpPr/>
                <p:nvPr/>
              </p:nvSpPr>
              <p:spPr>
                <a:xfrm>
                  <a:off x="5261379" y="2081930"/>
                  <a:ext cx="177029" cy="177029"/>
                </a:xfrm>
                <a:custGeom>
                  <a:rect b="b" l="l" r="r" t="t"/>
                  <a:pathLst>
                    <a:path extrusionOk="0" fill="none" h="3259" w="3259">
                      <a:moveTo>
                        <a:pt x="3258" y="1630"/>
                      </a:moveTo>
                      <a:cubicBezTo>
                        <a:pt x="3258" y="2532"/>
                        <a:pt x="2531" y="3259"/>
                        <a:pt x="1629" y="3259"/>
                      </a:cubicBezTo>
                      <a:cubicBezTo>
                        <a:pt x="727" y="3259"/>
                        <a:pt x="0" y="2532"/>
                        <a:pt x="0" y="1630"/>
                      </a:cubicBezTo>
                      <a:cubicBezTo>
                        <a:pt x="0" y="727"/>
                        <a:pt x="727" y="1"/>
                        <a:pt x="1629" y="1"/>
                      </a:cubicBezTo>
                      <a:cubicBezTo>
                        <a:pt x="2531" y="1"/>
                        <a:pt x="3258" y="727"/>
                        <a:pt x="3258" y="1630"/>
                      </a:cubicBezTo>
                      <a:close/>
                    </a:path>
                  </a:pathLst>
                </a:custGeom>
                <a:noFill/>
                <a:ln cap="flat" cmpd="sng" w="4375">
                  <a:solidFill>
                    <a:schemeClr val="accent3"/>
                  </a:solidFill>
                  <a:prstDash val="solid"/>
                  <a:miter lim="2506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2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26" name="Google Shape;1926;p26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50" y="1620263"/>
            <a:ext cx="4104375" cy="2537894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26"/>
          <p:cNvSpPr/>
          <p:nvPr/>
        </p:nvSpPr>
        <p:spPr>
          <a:xfrm>
            <a:off x="1322095" y="1363613"/>
            <a:ext cx="213600" cy="21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6"/>
          <p:cNvSpPr/>
          <p:nvPr/>
        </p:nvSpPr>
        <p:spPr>
          <a:xfrm>
            <a:off x="3378124" y="1363613"/>
            <a:ext cx="213600" cy="21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6"/>
          <p:cNvSpPr txBox="1"/>
          <p:nvPr/>
        </p:nvSpPr>
        <p:spPr>
          <a:xfrm>
            <a:off x="1730294" y="1320625"/>
            <a:ext cx="806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30" name="Google Shape;1930;p26"/>
          <p:cNvSpPr/>
          <p:nvPr/>
        </p:nvSpPr>
        <p:spPr>
          <a:xfrm>
            <a:off x="5569125" y="1363627"/>
            <a:ext cx="2854800" cy="58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Bebas Neue"/>
                <a:ea typeface="Bebas Neue"/>
                <a:cs typeface="Bebas Neue"/>
                <a:sym typeface="Bebas Neue"/>
              </a:rPr>
              <a:t>$3</a:t>
            </a:r>
            <a:r>
              <a:rPr lang="en" sz="2900">
                <a:latin typeface="Bebas Neue"/>
                <a:ea typeface="Bebas Neue"/>
                <a:cs typeface="Bebas Neue"/>
                <a:sym typeface="Bebas Neue"/>
              </a:rPr>
              <a:t>5,000,000</a:t>
            </a:r>
            <a:endParaRPr sz="290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31" name="Google Shape;1931;p26"/>
          <p:cNvGrpSpPr/>
          <p:nvPr/>
        </p:nvGrpSpPr>
        <p:grpSpPr>
          <a:xfrm>
            <a:off x="5569125" y="2333788"/>
            <a:ext cx="1365600" cy="669600"/>
            <a:chOff x="5569225" y="2710300"/>
            <a:chExt cx="1365600" cy="669600"/>
          </a:xfrm>
        </p:grpSpPr>
        <p:sp>
          <p:nvSpPr>
            <p:cNvPr id="1932" name="Google Shape;1932;p26"/>
            <p:cNvSpPr/>
            <p:nvPr/>
          </p:nvSpPr>
          <p:spPr>
            <a:xfrm>
              <a:off x="5569225" y="2710300"/>
              <a:ext cx="1365600" cy="66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1933" name="Google Shape;1933;p26"/>
            <p:cNvGrpSpPr/>
            <p:nvPr/>
          </p:nvGrpSpPr>
          <p:grpSpPr>
            <a:xfrm>
              <a:off x="5738551" y="2861730"/>
              <a:ext cx="395053" cy="366732"/>
              <a:chOff x="-61784125" y="1931250"/>
              <a:chExt cx="316650" cy="317050"/>
            </a:xfrm>
          </p:grpSpPr>
          <p:sp>
            <p:nvSpPr>
              <p:cNvPr id="1934" name="Google Shape;1934;p26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rect b="b" l="l" r="r" t="t"/>
                <a:pathLst>
                  <a:path extrusionOk="0" h="5372" w="4978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6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rect b="b" l="l" r="r" t="t"/>
                <a:pathLst>
                  <a:path extrusionOk="0" h="5399" w="4978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6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rect b="b" l="l" r="r" t="t"/>
                <a:pathLst>
                  <a:path extrusionOk="0" h="5367" w="4947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6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rect b="b" l="l" r="r" t="t"/>
                <a:pathLst>
                  <a:path extrusionOk="0" h="2498" w="4254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8" name="Google Shape;1938;p26"/>
            <p:cNvSpPr txBox="1"/>
            <p:nvPr/>
          </p:nvSpPr>
          <p:spPr>
            <a:xfrm flipH="1">
              <a:off x="6225788" y="2815900"/>
              <a:ext cx="5397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Social Media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9" name="Google Shape;1939;p26"/>
          <p:cNvGrpSpPr/>
          <p:nvPr/>
        </p:nvGrpSpPr>
        <p:grpSpPr>
          <a:xfrm>
            <a:off x="7058366" y="2333788"/>
            <a:ext cx="1365600" cy="669600"/>
            <a:chOff x="7058466" y="2710300"/>
            <a:chExt cx="1365600" cy="669600"/>
          </a:xfrm>
        </p:grpSpPr>
        <p:sp>
          <p:nvSpPr>
            <p:cNvPr id="1940" name="Google Shape;1940;p26"/>
            <p:cNvSpPr/>
            <p:nvPr/>
          </p:nvSpPr>
          <p:spPr>
            <a:xfrm>
              <a:off x="7058466" y="2710300"/>
              <a:ext cx="1365600" cy="66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41" name="Google Shape;1941;p26"/>
            <p:cNvSpPr txBox="1"/>
            <p:nvPr/>
          </p:nvSpPr>
          <p:spPr>
            <a:xfrm flipH="1">
              <a:off x="7758525" y="2815900"/>
              <a:ext cx="5397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Social Media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42" name="Google Shape;1942;p26"/>
            <p:cNvGrpSpPr/>
            <p:nvPr/>
          </p:nvGrpSpPr>
          <p:grpSpPr>
            <a:xfrm>
              <a:off x="7178126" y="2861730"/>
              <a:ext cx="395053" cy="366732"/>
              <a:chOff x="-61784125" y="1931250"/>
              <a:chExt cx="316650" cy="317050"/>
            </a:xfrm>
          </p:grpSpPr>
          <p:sp>
            <p:nvSpPr>
              <p:cNvPr id="1943" name="Google Shape;1943;p26"/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rect b="b" l="l" r="r" t="t"/>
                <a:pathLst>
                  <a:path extrusionOk="0" h="5372" w="4978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6"/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rect b="b" l="l" r="r" t="t"/>
                <a:pathLst>
                  <a:path extrusionOk="0" h="5399" w="4978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6"/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rect b="b" l="l" r="r" t="t"/>
                <a:pathLst>
                  <a:path extrusionOk="0" h="5367" w="4947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6"/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rect b="b" l="l" r="r" t="t"/>
                <a:pathLst>
                  <a:path extrusionOk="0" h="2498" w="4254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7" name="Google Shape;1947;p26"/>
          <p:cNvGrpSpPr/>
          <p:nvPr/>
        </p:nvGrpSpPr>
        <p:grpSpPr>
          <a:xfrm>
            <a:off x="7058400" y="3865600"/>
            <a:ext cx="1365600" cy="669600"/>
            <a:chOff x="7058500" y="3488550"/>
            <a:chExt cx="1365600" cy="669600"/>
          </a:xfrm>
        </p:grpSpPr>
        <p:sp>
          <p:nvSpPr>
            <p:cNvPr id="1948" name="Google Shape;1948;p26"/>
            <p:cNvSpPr/>
            <p:nvPr/>
          </p:nvSpPr>
          <p:spPr>
            <a:xfrm>
              <a:off x="7058500" y="3488550"/>
              <a:ext cx="1365600" cy="66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grpSp>
          <p:nvGrpSpPr>
            <p:cNvPr id="1949" name="Google Shape;1949;p26"/>
            <p:cNvGrpSpPr/>
            <p:nvPr/>
          </p:nvGrpSpPr>
          <p:grpSpPr>
            <a:xfrm>
              <a:off x="7184383" y="3639769"/>
              <a:ext cx="394054" cy="367165"/>
              <a:chOff x="-62882850" y="2664925"/>
              <a:chExt cx="315850" cy="317425"/>
            </a:xfrm>
          </p:grpSpPr>
          <p:sp>
            <p:nvSpPr>
              <p:cNvPr id="1950" name="Google Shape;1950;p26"/>
              <p:cNvSpPr/>
              <p:nvPr/>
            </p:nvSpPr>
            <p:spPr>
              <a:xfrm>
                <a:off x="-62882850" y="2664925"/>
                <a:ext cx="315850" cy="317425"/>
              </a:xfrm>
              <a:custGeom>
                <a:rect b="b" l="l" r="r" t="t"/>
                <a:pathLst>
                  <a:path extrusionOk="0" h="12697" w="12634">
                    <a:moveTo>
                      <a:pt x="11405" y="851"/>
                    </a:moveTo>
                    <a:cubicBezTo>
                      <a:pt x="11657" y="851"/>
                      <a:pt x="11814" y="1040"/>
                      <a:pt x="11814" y="1260"/>
                    </a:cubicBezTo>
                    <a:lnTo>
                      <a:pt x="11814" y="7719"/>
                    </a:lnTo>
                    <a:lnTo>
                      <a:pt x="788" y="7719"/>
                    </a:lnTo>
                    <a:lnTo>
                      <a:pt x="788" y="1260"/>
                    </a:lnTo>
                    <a:cubicBezTo>
                      <a:pt x="788" y="1040"/>
                      <a:pt x="977" y="851"/>
                      <a:pt x="1197" y="851"/>
                    </a:cubicBezTo>
                    <a:close/>
                    <a:moveTo>
                      <a:pt x="11814" y="8506"/>
                    </a:moveTo>
                    <a:lnTo>
                      <a:pt x="11814" y="8947"/>
                    </a:lnTo>
                    <a:cubicBezTo>
                      <a:pt x="11814" y="9199"/>
                      <a:pt x="11594" y="9389"/>
                      <a:pt x="11405" y="9389"/>
                    </a:cubicBezTo>
                    <a:lnTo>
                      <a:pt x="1197" y="9389"/>
                    </a:lnTo>
                    <a:cubicBezTo>
                      <a:pt x="977" y="9389"/>
                      <a:pt x="788" y="9199"/>
                      <a:pt x="788" y="8947"/>
                    </a:cubicBezTo>
                    <a:lnTo>
                      <a:pt x="788" y="8506"/>
                    </a:lnTo>
                    <a:close/>
                    <a:moveTo>
                      <a:pt x="7782" y="10208"/>
                    </a:moveTo>
                    <a:lnTo>
                      <a:pt x="8349" y="11877"/>
                    </a:lnTo>
                    <a:lnTo>
                      <a:pt x="4253" y="11877"/>
                    </a:lnTo>
                    <a:lnTo>
                      <a:pt x="4789" y="10208"/>
                    </a:lnTo>
                    <a:close/>
                    <a:moveTo>
                      <a:pt x="1197" y="0"/>
                    </a:moveTo>
                    <a:cubicBezTo>
                      <a:pt x="536" y="0"/>
                      <a:pt x="0" y="567"/>
                      <a:pt x="0" y="1229"/>
                    </a:cubicBezTo>
                    <a:lnTo>
                      <a:pt x="0" y="8947"/>
                    </a:lnTo>
                    <a:cubicBezTo>
                      <a:pt x="0" y="9609"/>
                      <a:pt x="536" y="10176"/>
                      <a:pt x="1197" y="10176"/>
                    </a:cubicBezTo>
                    <a:lnTo>
                      <a:pt x="3938" y="10176"/>
                    </a:lnTo>
                    <a:lnTo>
                      <a:pt x="3371" y="11814"/>
                    </a:lnTo>
                    <a:lnTo>
                      <a:pt x="2867" y="11814"/>
                    </a:lnTo>
                    <a:cubicBezTo>
                      <a:pt x="2615" y="11814"/>
                      <a:pt x="2457" y="12003"/>
                      <a:pt x="2457" y="12255"/>
                    </a:cubicBezTo>
                    <a:cubicBezTo>
                      <a:pt x="2457" y="12476"/>
                      <a:pt x="2678" y="12697"/>
                      <a:pt x="2867" y="12697"/>
                    </a:cubicBezTo>
                    <a:lnTo>
                      <a:pt x="9767" y="12697"/>
                    </a:lnTo>
                    <a:cubicBezTo>
                      <a:pt x="9987" y="12697"/>
                      <a:pt x="10176" y="12476"/>
                      <a:pt x="10176" y="12255"/>
                    </a:cubicBezTo>
                    <a:cubicBezTo>
                      <a:pt x="10176" y="12003"/>
                      <a:pt x="9987" y="11814"/>
                      <a:pt x="9767" y="11814"/>
                    </a:cubicBezTo>
                    <a:lnTo>
                      <a:pt x="9231" y="11814"/>
                    </a:lnTo>
                    <a:lnTo>
                      <a:pt x="8695" y="10176"/>
                    </a:lnTo>
                    <a:lnTo>
                      <a:pt x="11405" y="10176"/>
                    </a:lnTo>
                    <a:cubicBezTo>
                      <a:pt x="12066" y="10176"/>
                      <a:pt x="12634" y="9609"/>
                      <a:pt x="12634" y="8947"/>
                    </a:cubicBezTo>
                    <a:lnTo>
                      <a:pt x="12634" y="1229"/>
                    </a:lnTo>
                    <a:cubicBezTo>
                      <a:pt x="12634" y="567"/>
                      <a:pt x="12066" y="0"/>
                      <a:pt x="11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6"/>
              <p:cNvSpPr/>
              <p:nvPr/>
            </p:nvSpPr>
            <p:spPr>
              <a:xfrm>
                <a:off x="-62756050" y="2702725"/>
                <a:ext cx="62225" cy="146525"/>
              </a:xfrm>
              <a:custGeom>
                <a:rect b="b" l="l" r="r" t="t"/>
                <a:pathLst>
                  <a:path extrusionOk="0" h="5861" w="2489">
                    <a:moveTo>
                      <a:pt x="1229" y="0"/>
                    </a:moveTo>
                    <a:cubicBezTo>
                      <a:pt x="977" y="0"/>
                      <a:pt x="819" y="189"/>
                      <a:pt x="819" y="441"/>
                    </a:cubicBezTo>
                    <a:lnTo>
                      <a:pt x="819" y="693"/>
                    </a:lnTo>
                    <a:cubicBezTo>
                      <a:pt x="347" y="851"/>
                      <a:pt x="0" y="1324"/>
                      <a:pt x="0" y="1891"/>
                    </a:cubicBezTo>
                    <a:cubicBezTo>
                      <a:pt x="0" y="2552"/>
                      <a:pt x="536" y="2962"/>
                      <a:pt x="977" y="3277"/>
                    </a:cubicBezTo>
                    <a:cubicBezTo>
                      <a:pt x="1292" y="3497"/>
                      <a:pt x="1639" y="3749"/>
                      <a:pt x="1639" y="3970"/>
                    </a:cubicBezTo>
                    <a:cubicBezTo>
                      <a:pt x="1639" y="4222"/>
                      <a:pt x="1450" y="4411"/>
                      <a:pt x="1229" y="4411"/>
                    </a:cubicBezTo>
                    <a:cubicBezTo>
                      <a:pt x="977" y="4411"/>
                      <a:pt x="819" y="4222"/>
                      <a:pt x="819" y="3970"/>
                    </a:cubicBezTo>
                    <a:cubicBezTo>
                      <a:pt x="819" y="3749"/>
                      <a:pt x="630" y="3529"/>
                      <a:pt x="441" y="3529"/>
                    </a:cubicBezTo>
                    <a:cubicBezTo>
                      <a:pt x="189" y="3529"/>
                      <a:pt x="0" y="3749"/>
                      <a:pt x="0" y="3970"/>
                    </a:cubicBezTo>
                    <a:cubicBezTo>
                      <a:pt x="0" y="4537"/>
                      <a:pt x="347" y="4947"/>
                      <a:pt x="819" y="5167"/>
                    </a:cubicBezTo>
                    <a:lnTo>
                      <a:pt x="819" y="5419"/>
                    </a:lnTo>
                    <a:cubicBezTo>
                      <a:pt x="819" y="5671"/>
                      <a:pt x="1008" y="5860"/>
                      <a:pt x="1229" y="5860"/>
                    </a:cubicBezTo>
                    <a:cubicBezTo>
                      <a:pt x="1450" y="5860"/>
                      <a:pt x="1639" y="5671"/>
                      <a:pt x="1639" y="5419"/>
                    </a:cubicBezTo>
                    <a:lnTo>
                      <a:pt x="1639" y="5167"/>
                    </a:lnTo>
                    <a:cubicBezTo>
                      <a:pt x="2111" y="5010"/>
                      <a:pt x="2489" y="4537"/>
                      <a:pt x="2489" y="3970"/>
                    </a:cubicBezTo>
                    <a:cubicBezTo>
                      <a:pt x="2489" y="3308"/>
                      <a:pt x="1922" y="2899"/>
                      <a:pt x="1481" y="2584"/>
                    </a:cubicBezTo>
                    <a:cubicBezTo>
                      <a:pt x="1166" y="2363"/>
                      <a:pt x="819" y="2111"/>
                      <a:pt x="819" y="1891"/>
                    </a:cubicBezTo>
                    <a:cubicBezTo>
                      <a:pt x="819" y="1639"/>
                      <a:pt x="977" y="1450"/>
                      <a:pt x="1229" y="1450"/>
                    </a:cubicBezTo>
                    <a:cubicBezTo>
                      <a:pt x="1450" y="1450"/>
                      <a:pt x="1639" y="1639"/>
                      <a:pt x="1639" y="1891"/>
                    </a:cubicBezTo>
                    <a:cubicBezTo>
                      <a:pt x="1639" y="2111"/>
                      <a:pt x="1859" y="2332"/>
                      <a:pt x="2048" y="2332"/>
                    </a:cubicBezTo>
                    <a:cubicBezTo>
                      <a:pt x="2237" y="2332"/>
                      <a:pt x="2489" y="2111"/>
                      <a:pt x="2489" y="1891"/>
                    </a:cubicBezTo>
                    <a:cubicBezTo>
                      <a:pt x="2489" y="1324"/>
                      <a:pt x="2143" y="914"/>
                      <a:pt x="1639" y="693"/>
                    </a:cubicBezTo>
                    <a:lnTo>
                      <a:pt x="1639" y="441"/>
                    </a:lnTo>
                    <a:cubicBezTo>
                      <a:pt x="1639" y="189"/>
                      <a:pt x="1450" y="0"/>
                      <a:pt x="1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2" name="Google Shape;1952;p26"/>
            <p:cNvSpPr txBox="1"/>
            <p:nvPr/>
          </p:nvSpPr>
          <p:spPr>
            <a:xfrm flipH="1">
              <a:off x="7758525" y="3594163"/>
              <a:ext cx="5397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TV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3" name="Google Shape;1953;p26"/>
          <p:cNvSpPr/>
          <p:nvPr/>
        </p:nvSpPr>
        <p:spPr>
          <a:xfrm>
            <a:off x="5569125" y="3865600"/>
            <a:ext cx="1365600" cy="66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4" name="Google Shape;1954;p26"/>
          <p:cNvSpPr txBox="1"/>
          <p:nvPr/>
        </p:nvSpPr>
        <p:spPr>
          <a:xfrm flipH="1">
            <a:off x="6225688" y="3971213"/>
            <a:ext cx="5397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TV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5" name="Google Shape;1955;p26"/>
          <p:cNvGrpSpPr/>
          <p:nvPr/>
        </p:nvGrpSpPr>
        <p:grpSpPr>
          <a:xfrm>
            <a:off x="5742071" y="4016819"/>
            <a:ext cx="394054" cy="367165"/>
            <a:chOff x="-62882850" y="2664925"/>
            <a:chExt cx="315850" cy="317425"/>
          </a:xfrm>
        </p:grpSpPr>
        <p:sp>
          <p:nvSpPr>
            <p:cNvPr id="1956" name="Google Shape;1956;p26"/>
            <p:cNvSpPr/>
            <p:nvPr/>
          </p:nvSpPr>
          <p:spPr>
            <a:xfrm>
              <a:off x="-62882850" y="2664925"/>
              <a:ext cx="315850" cy="317425"/>
            </a:xfrm>
            <a:custGeom>
              <a:rect b="b" l="l" r="r" t="t"/>
              <a:pathLst>
                <a:path extrusionOk="0" h="12697" w="12634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-62756050" y="2702725"/>
              <a:ext cx="62225" cy="146525"/>
            </a:xfrm>
            <a:custGeom>
              <a:rect b="b" l="l" r="r" t="t"/>
              <a:pathLst>
                <a:path extrusionOk="0" h="5861" w="2489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26"/>
          <p:cNvGrpSpPr/>
          <p:nvPr/>
        </p:nvGrpSpPr>
        <p:grpSpPr>
          <a:xfrm>
            <a:off x="5569125" y="3112038"/>
            <a:ext cx="1365600" cy="669600"/>
            <a:chOff x="5569125" y="3112038"/>
            <a:chExt cx="1365600" cy="669600"/>
          </a:xfrm>
        </p:grpSpPr>
        <p:sp>
          <p:nvSpPr>
            <p:cNvPr id="1959" name="Google Shape;1959;p26"/>
            <p:cNvSpPr/>
            <p:nvPr/>
          </p:nvSpPr>
          <p:spPr>
            <a:xfrm>
              <a:off x="5569125" y="3112038"/>
              <a:ext cx="1365600" cy="66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60" name="Google Shape;1960;p26"/>
            <p:cNvSpPr txBox="1"/>
            <p:nvPr/>
          </p:nvSpPr>
          <p:spPr>
            <a:xfrm flipH="1">
              <a:off x="6225688" y="3217650"/>
              <a:ext cx="5397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Shop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61" name="Google Shape;1961;p26"/>
            <p:cNvGrpSpPr/>
            <p:nvPr/>
          </p:nvGrpSpPr>
          <p:grpSpPr>
            <a:xfrm>
              <a:off x="5757383" y="3251813"/>
              <a:ext cx="363522" cy="365373"/>
              <a:chOff x="-62150375" y="2297875"/>
              <a:chExt cx="314275" cy="315875"/>
            </a:xfrm>
          </p:grpSpPr>
          <p:sp>
            <p:nvSpPr>
              <p:cNvPr id="1962" name="Google Shape;1962;p26"/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rect b="b" l="l" r="r" t="t"/>
                <a:pathLst>
                  <a:path extrusionOk="0" h="2797" w="2584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6"/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rect b="b" l="l" r="r" t="t"/>
                <a:pathLst>
                  <a:path extrusionOk="0" h="11028" w="12571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6"/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rect b="b" l="l" r="r" t="t"/>
                <a:pathLst>
                  <a:path extrusionOk="0" h="2427" w="82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6"/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rect b="b" l="l" r="r" t="t"/>
                <a:pathLst>
                  <a:path extrusionOk="0" h="2427" w="788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6"/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rect b="b" l="l" r="r" t="t"/>
                <a:pathLst>
                  <a:path extrusionOk="0" h="2427" w="851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7" name="Google Shape;1967;p26"/>
          <p:cNvGrpSpPr/>
          <p:nvPr/>
        </p:nvGrpSpPr>
        <p:grpSpPr>
          <a:xfrm>
            <a:off x="7058400" y="3112038"/>
            <a:ext cx="1365600" cy="669600"/>
            <a:chOff x="7058400" y="3112038"/>
            <a:chExt cx="1365600" cy="669600"/>
          </a:xfrm>
        </p:grpSpPr>
        <p:sp>
          <p:nvSpPr>
            <p:cNvPr id="1968" name="Google Shape;1968;p26"/>
            <p:cNvSpPr/>
            <p:nvPr/>
          </p:nvSpPr>
          <p:spPr>
            <a:xfrm>
              <a:off x="7058400" y="3112038"/>
              <a:ext cx="1365600" cy="66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969" name="Google Shape;1969;p26"/>
            <p:cNvSpPr txBox="1"/>
            <p:nvPr/>
          </p:nvSpPr>
          <p:spPr>
            <a:xfrm flipH="1">
              <a:off x="7758425" y="3217650"/>
              <a:ext cx="5397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Shop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70" name="Google Shape;1970;p26"/>
            <p:cNvGrpSpPr/>
            <p:nvPr/>
          </p:nvGrpSpPr>
          <p:grpSpPr>
            <a:xfrm>
              <a:off x="7199558" y="3251813"/>
              <a:ext cx="363522" cy="365373"/>
              <a:chOff x="-62150375" y="2297875"/>
              <a:chExt cx="314275" cy="315875"/>
            </a:xfrm>
          </p:grpSpPr>
          <p:sp>
            <p:nvSpPr>
              <p:cNvPr id="1971" name="Google Shape;1971;p26"/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rect b="b" l="l" r="r" t="t"/>
                <a:pathLst>
                  <a:path extrusionOk="0" h="2797" w="2584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6"/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rect b="b" l="l" r="r" t="t"/>
                <a:pathLst>
                  <a:path extrusionOk="0" h="11028" w="12571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6"/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rect b="b" l="l" r="r" t="t"/>
                <a:pathLst>
                  <a:path extrusionOk="0" h="2427" w="82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6"/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rect b="b" l="l" r="r" t="t"/>
                <a:pathLst>
                  <a:path extrusionOk="0" h="2427" w="788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6"/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rect b="b" l="l" r="r" t="t"/>
                <a:pathLst>
                  <a:path extrusionOk="0" h="2427" w="851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7"/>
          <p:cNvSpPr txBox="1"/>
          <p:nvPr>
            <p:ph type="title"/>
          </p:nvPr>
        </p:nvSpPr>
        <p:spPr>
          <a:xfrm>
            <a:off x="1225000" y="81950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y </a:t>
            </a:r>
            <a:r>
              <a:rPr lang="en"/>
              <a:t>desventajas</a:t>
            </a:r>
            <a:r>
              <a:rPr lang="en"/>
              <a:t> </a:t>
            </a:r>
            <a:endParaRPr/>
          </a:p>
        </p:txBody>
      </p:sp>
      <p:sp>
        <p:nvSpPr>
          <p:cNvPr id="1981" name="Google Shape;1981;p27"/>
          <p:cNvSpPr txBox="1"/>
          <p:nvPr>
            <p:ph idx="1" type="subTitle"/>
          </p:nvPr>
        </p:nvSpPr>
        <p:spPr>
          <a:xfrm>
            <a:off x="207900" y="1202075"/>
            <a:ext cx="4115100" cy="3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VENTAJAS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LOS </a:t>
            </a:r>
            <a:r>
              <a:rPr lang="en" sz="1300"/>
              <a:t>BENEFICIOS</a:t>
            </a:r>
            <a:r>
              <a:rPr lang="en" sz="1300"/>
              <a:t> QUE </a:t>
            </a:r>
            <a:r>
              <a:rPr lang="en" sz="1300"/>
              <a:t>CONLLEVAN</a:t>
            </a:r>
            <a:r>
              <a:rPr lang="en" sz="1300"/>
              <a:t> PARA LAS EMPRESAS SER CLIENTES DE TRUE TECH ES QUE LE OFRECEREMOS UN SERVICIO DE CALIDAD </a:t>
            </a:r>
            <a:r>
              <a:rPr lang="en" sz="1300"/>
              <a:t>VERSÁTIL</a:t>
            </a:r>
            <a:r>
              <a:rPr lang="en" sz="1300"/>
              <a:t> EFICIENTE Y </a:t>
            </a:r>
            <a:r>
              <a:rPr lang="en" sz="1300"/>
              <a:t>ADAPTABLE</a:t>
            </a:r>
            <a:r>
              <a:rPr lang="en" sz="1300"/>
              <a:t> ENFOCANDO A LAS </a:t>
            </a:r>
            <a:r>
              <a:rPr lang="en" sz="1300"/>
              <a:t>NECESIDADES</a:t>
            </a:r>
            <a:r>
              <a:rPr lang="en" sz="1300"/>
              <a:t> QUE TENGA DICHA EMPRESA A LA FINANZAS DE LA MISMA.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DESVENTAJAS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ENTRE LAS DESVENTAJAS QUE SE PUDIERAN RESULTAR NUESTRO SERVICIO UN INCUPLIMIENTO DEL LAZO DE TIEMPO PLASMADO EN EL CONTRATO POR FALTA DE PAGO DE LA EMPRESA CLIENTE.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982" name="Google Shape;1982;p27"/>
          <p:cNvGrpSpPr/>
          <p:nvPr/>
        </p:nvGrpSpPr>
        <p:grpSpPr>
          <a:xfrm>
            <a:off x="5223124" y="1747380"/>
            <a:ext cx="4264443" cy="2945603"/>
            <a:chOff x="5011723" y="1494466"/>
            <a:chExt cx="4267431" cy="2947666"/>
          </a:xfrm>
        </p:grpSpPr>
        <p:grpSp>
          <p:nvGrpSpPr>
            <p:cNvPr id="1983" name="Google Shape;1983;p27"/>
            <p:cNvGrpSpPr/>
            <p:nvPr/>
          </p:nvGrpSpPr>
          <p:grpSpPr>
            <a:xfrm>
              <a:off x="5011723" y="1494466"/>
              <a:ext cx="2857496" cy="2154750"/>
              <a:chOff x="3499629" y="1503696"/>
              <a:chExt cx="1163286" cy="877163"/>
            </a:xfrm>
          </p:grpSpPr>
          <p:sp>
            <p:nvSpPr>
              <p:cNvPr id="1984" name="Google Shape;1984;p27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27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7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7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7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27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27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27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27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27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27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27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7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97" name="Google Shape;1997;p27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98" name="Google Shape;1998;p27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7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7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7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02" name="Google Shape;2002;p27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3" name="Google Shape;2003;p27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4" name="Google Shape;2004;p27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05" name="Google Shape;2005;p27"/>
            <p:cNvGrpSpPr/>
            <p:nvPr/>
          </p:nvGrpSpPr>
          <p:grpSpPr>
            <a:xfrm>
              <a:off x="6090716" y="2028530"/>
              <a:ext cx="978651" cy="1086812"/>
              <a:chOff x="6151275" y="2095925"/>
              <a:chExt cx="857113" cy="951841"/>
            </a:xfrm>
          </p:grpSpPr>
          <p:sp>
            <p:nvSpPr>
              <p:cNvPr id="2006" name="Google Shape;2006;p27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rect b="b" l="l" r="r" t="t"/>
                <a:pathLst>
                  <a:path extrusionOk="0" h="6440" w="8773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27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rect b="b" l="l" r="r" t="t"/>
                <a:pathLst>
                  <a:path extrusionOk="0" fill="none" h="6543" w="8773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7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rect b="b" l="l" r="r" t="t"/>
                <a:pathLst>
                  <a:path extrusionOk="0" fill="none" h="853" w="1179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7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rect b="b" l="l" r="r" t="t"/>
                <a:pathLst>
                  <a:path extrusionOk="0" fill="none" h="1003" w="677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27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rect b="b" l="l" r="r" t="t"/>
                <a:pathLst>
                  <a:path extrusionOk="0" fill="none" h="1805" w="2232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27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rect b="b" l="l" r="r" t="t"/>
                <a:pathLst>
                  <a:path extrusionOk="0" fill="none" h="1329" w="703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27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rect b="b" l="l" r="r" t="t"/>
                <a:pathLst>
                  <a:path extrusionOk="0" fill="none" h="1806" w="1204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27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rect b="b" l="l" r="r" t="t"/>
                <a:pathLst>
                  <a:path extrusionOk="0" fill="none" h="652" w="803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27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rect b="b" l="l" r="r" t="t"/>
                <a:pathLst>
                  <a:path extrusionOk="0" fill="none" h="2507" w="2332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27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rect b="b" l="l" r="r" t="t"/>
                <a:pathLst>
                  <a:path extrusionOk="0" fill="none" h="1380" w="803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27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rect b="b" l="l" r="r" t="t"/>
                <a:pathLst>
                  <a:path extrusionOk="0" fill="none" h="477" w="828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27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rect b="b" l="l" r="r" t="t"/>
                <a:pathLst>
                  <a:path extrusionOk="0" fill="none" h="1279" w="577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7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rect b="b" l="l" r="r" t="t"/>
                <a:pathLst>
                  <a:path extrusionOk="0" fill="none" h="653" w="1179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7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rect b="b" l="l" r="r" t="t"/>
                <a:pathLst>
                  <a:path extrusionOk="0" fill="none" h="803" w="143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7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7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2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RETORNO DE LA </a:t>
            </a:r>
            <a:r>
              <a:rPr lang="en"/>
              <a:t>INVERSIÓN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28"/>
          <p:cNvSpPr txBox="1"/>
          <p:nvPr/>
        </p:nvSpPr>
        <p:spPr>
          <a:xfrm flipH="1">
            <a:off x="4480975" y="1735494"/>
            <a:ext cx="38799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EMPRESA CLIENTE VA A TENER UN GRAN INCREMENTO EN LAS VENTAS FINANZAS Y MERCADEO Y PUBLICIDAD DE LA EMPRESA, AUMENTANDO EN ELLOS DE MANERA MUY NOTORIA LAS GANANCIAS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8" name="Google Shape;2028;p2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49" y="1437500"/>
            <a:ext cx="4005414" cy="24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29"/>
          <p:cNvSpPr txBox="1"/>
          <p:nvPr>
            <p:ph idx="2" type="title"/>
          </p:nvPr>
        </p:nvSpPr>
        <p:spPr>
          <a:xfrm>
            <a:off x="720000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CALIDAD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2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EN EQUIPO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2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RESPONSABILIDAD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2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PROFESIONALISMo</a:t>
            </a:r>
            <a:endParaRPr/>
          </a:p>
        </p:txBody>
      </p:sp>
      <p:sp>
        <p:nvSpPr>
          <p:cNvPr id="2038" name="Google Shape;2038;p2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CUMPLIMIENTO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2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HONESTIDAD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0"/>
          <p:cNvSpPr txBox="1"/>
          <p:nvPr>
            <p:ph idx="1" type="subTitle"/>
          </p:nvPr>
        </p:nvSpPr>
        <p:spPr>
          <a:xfrm>
            <a:off x="1074325" y="264992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empresa nos queremos ver proyectados como un negocio internacional en el cual no solo se prestaran servicios a empresas locales sino también a negocios internacionales para </a:t>
            </a:r>
            <a:r>
              <a:rPr lang="en"/>
              <a:t>así</a:t>
            </a:r>
            <a:r>
              <a:rPr lang="en"/>
              <a:t> seguir ayudando a las medianas y pequeñas  empresa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30"/>
          <p:cNvSpPr txBox="1"/>
          <p:nvPr>
            <p:ph idx="2" type="subTitle"/>
          </p:nvPr>
        </p:nvSpPr>
        <p:spPr>
          <a:xfrm>
            <a:off x="5060525" y="27287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Somos una empresa que propone siempre dar un servicio de asistencia administrativa para ayudar a los emprendedores dueños de empresas y que los mismos puedan ver un incremento en sus negocios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30"/>
          <p:cNvSpPr txBox="1"/>
          <p:nvPr>
            <p:ph idx="3" type="title"/>
          </p:nvPr>
        </p:nvSpPr>
        <p:spPr>
          <a:xfrm>
            <a:off x="1074325" y="188982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</a:t>
            </a:r>
            <a:endParaRPr/>
          </a:p>
        </p:txBody>
      </p:sp>
      <p:sp>
        <p:nvSpPr>
          <p:cNvPr id="2047" name="Google Shape;2047;p30"/>
          <p:cNvSpPr txBox="1"/>
          <p:nvPr>
            <p:ph idx="4" type="title"/>
          </p:nvPr>
        </p:nvSpPr>
        <p:spPr>
          <a:xfrm>
            <a:off x="5328750" y="2000250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Mision </a:t>
            </a:r>
            <a:endParaRPr/>
          </a:p>
        </p:txBody>
      </p:sp>
      <p:grpSp>
        <p:nvGrpSpPr>
          <p:cNvPr id="2048" name="Google Shape;2048;p30"/>
          <p:cNvGrpSpPr/>
          <p:nvPr/>
        </p:nvGrpSpPr>
        <p:grpSpPr>
          <a:xfrm>
            <a:off x="1996819" y="747971"/>
            <a:ext cx="4897912" cy="877163"/>
            <a:chOff x="2123132" y="1694596"/>
            <a:chExt cx="4897912" cy="877163"/>
          </a:xfrm>
        </p:grpSpPr>
        <p:grpSp>
          <p:nvGrpSpPr>
            <p:cNvPr id="2049" name="Google Shape;2049;p30"/>
            <p:cNvGrpSpPr/>
            <p:nvPr/>
          </p:nvGrpSpPr>
          <p:grpSpPr>
            <a:xfrm>
              <a:off x="2123132" y="1694596"/>
              <a:ext cx="4897912" cy="877163"/>
              <a:chOff x="2123132" y="1694596"/>
              <a:chExt cx="4897912" cy="877163"/>
            </a:xfrm>
          </p:grpSpPr>
          <p:grpSp>
            <p:nvGrpSpPr>
              <p:cNvPr id="2050" name="Google Shape;2050;p30"/>
              <p:cNvGrpSpPr/>
              <p:nvPr/>
            </p:nvGrpSpPr>
            <p:grpSpPr>
              <a:xfrm>
                <a:off x="2123132" y="1694596"/>
                <a:ext cx="980795" cy="877163"/>
                <a:chOff x="2123132" y="1694596"/>
                <a:chExt cx="980795" cy="877163"/>
              </a:xfrm>
            </p:grpSpPr>
            <p:sp>
              <p:nvSpPr>
                <p:cNvPr id="2051" name="Google Shape;2051;p30"/>
                <p:cNvSpPr/>
                <p:nvPr/>
              </p:nvSpPr>
              <p:spPr>
                <a:xfrm>
                  <a:off x="2211467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30"/>
                <p:cNvSpPr/>
                <p:nvPr/>
              </p:nvSpPr>
              <p:spPr>
                <a:xfrm>
                  <a:off x="2211467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30"/>
                <p:cNvSpPr/>
                <p:nvPr/>
              </p:nvSpPr>
              <p:spPr>
                <a:xfrm>
                  <a:off x="2211467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30"/>
                <p:cNvSpPr/>
                <p:nvPr/>
              </p:nvSpPr>
              <p:spPr>
                <a:xfrm>
                  <a:off x="2257032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30"/>
                <p:cNvSpPr/>
                <p:nvPr/>
              </p:nvSpPr>
              <p:spPr>
                <a:xfrm>
                  <a:off x="291183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30"/>
                <p:cNvSpPr/>
                <p:nvPr/>
              </p:nvSpPr>
              <p:spPr>
                <a:xfrm>
                  <a:off x="291183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30"/>
                <p:cNvSpPr/>
                <p:nvPr/>
              </p:nvSpPr>
              <p:spPr>
                <a:xfrm>
                  <a:off x="291183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30"/>
                <p:cNvSpPr/>
                <p:nvPr/>
              </p:nvSpPr>
              <p:spPr>
                <a:xfrm>
                  <a:off x="2235768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30"/>
                <p:cNvSpPr/>
                <p:nvPr/>
              </p:nvSpPr>
              <p:spPr>
                <a:xfrm>
                  <a:off x="2123132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30"/>
                <p:cNvSpPr/>
                <p:nvPr/>
              </p:nvSpPr>
              <p:spPr>
                <a:xfrm>
                  <a:off x="300645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30"/>
                <p:cNvSpPr/>
                <p:nvPr/>
              </p:nvSpPr>
              <p:spPr>
                <a:xfrm>
                  <a:off x="300331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30"/>
                <p:cNvSpPr/>
                <p:nvPr/>
              </p:nvSpPr>
              <p:spPr>
                <a:xfrm>
                  <a:off x="3003331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63" name="Google Shape;2063;p30"/>
              <p:cNvGrpSpPr/>
              <p:nvPr/>
            </p:nvGrpSpPr>
            <p:grpSpPr>
              <a:xfrm>
                <a:off x="6040248" y="1694596"/>
                <a:ext cx="980795" cy="877163"/>
                <a:chOff x="6040248" y="1694596"/>
                <a:chExt cx="980795" cy="877163"/>
              </a:xfrm>
            </p:grpSpPr>
            <p:sp>
              <p:nvSpPr>
                <p:cNvPr id="2064" name="Google Shape;2064;p30"/>
                <p:cNvSpPr/>
                <p:nvPr/>
              </p:nvSpPr>
              <p:spPr>
                <a:xfrm flipH="1">
                  <a:off x="693258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30"/>
                <p:cNvSpPr/>
                <p:nvPr/>
              </p:nvSpPr>
              <p:spPr>
                <a:xfrm flipH="1">
                  <a:off x="693258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30"/>
                <p:cNvSpPr/>
                <p:nvPr/>
              </p:nvSpPr>
              <p:spPr>
                <a:xfrm flipH="1">
                  <a:off x="693258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30"/>
                <p:cNvSpPr/>
                <p:nvPr/>
              </p:nvSpPr>
              <p:spPr>
                <a:xfrm flipH="1">
                  <a:off x="625348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30"/>
                <p:cNvSpPr/>
                <p:nvPr/>
              </p:nvSpPr>
              <p:spPr>
                <a:xfrm flipH="1">
                  <a:off x="623222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30"/>
                <p:cNvSpPr/>
                <p:nvPr/>
              </p:nvSpPr>
              <p:spPr>
                <a:xfrm flipH="1">
                  <a:off x="623222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30"/>
                <p:cNvSpPr/>
                <p:nvPr/>
              </p:nvSpPr>
              <p:spPr>
                <a:xfrm flipH="1">
                  <a:off x="623222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30"/>
                <p:cNvSpPr/>
                <p:nvPr/>
              </p:nvSpPr>
              <p:spPr>
                <a:xfrm flipH="1">
                  <a:off x="627486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30"/>
                <p:cNvSpPr/>
                <p:nvPr/>
              </p:nvSpPr>
              <p:spPr>
                <a:xfrm flipH="1">
                  <a:off x="614084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30"/>
                <p:cNvSpPr/>
                <p:nvPr/>
              </p:nvSpPr>
              <p:spPr>
                <a:xfrm flipH="1">
                  <a:off x="604024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30"/>
                <p:cNvSpPr/>
                <p:nvPr/>
              </p:nvSpPr>
              <p:spPr>
                <a:xfrm flipH="1">
                  <a:off x="606453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30"/>
                <p:cNvSpPr/>
                <p:nvPr/>
              </p:nvSpPr>
              <p:spPr>
                <a:xfrm flipH="1">
                  <a:off x="607356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076" name="Google Shape;2076;p30"/>
              <p:cNvCxnSpPr/>
              <p:nvPr/>
            </p:nvCxnSpPr>
            <p:spPr>
              <a:xfrm>
                <a:off x="3006175" y="2137325"/>
                <a:ext cx="3136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77" name="Google Shape;2077;p30"/>
            <p:cNvSpPr/>
            <p:nvPr/>
          </p:nvSpPr>
          <p:spPr>
            <a:xfrm>
              <a:off x="2553163" y="2094075"/>
              <a:ext cx="63300" cy="63950"/>
            </a:xfrm>
            <a:custGeom>
              <a:rect b="b" l="l" r="r" t="t"/>
              <a:pathLst>
                <a:path extrusionOk="0" h="2558" w="2532">
                  <a:moveTo>
                    <a:pt x="1279" y="1"/>
                  </a:moveTo>
                  <a:cubicBezTo>
                    <a:pt x="577" y="1"/>
                    <a:pt x="1" y="577"/>
                    <a:pt x="1" y="1279"/>
                  </a:cubicBezTo>
                  <a:cubicBezTo>
                    <a:pt x="1" y="1981"/>
                    <a:pt x="577" y="2557"/>
                    <a:pt x="1279" y="2557"/>
                  </a:cubicBezTo>
                  <a:cubicBezTo>
                    <a:pt x="1981" y="2557"/>
                    <a:pt x="2532" y="1981"/>
                    <a:pt x="2532" y="1279"/>
                  </a:cubicBezTo>
                  <a:cubicBezTo>
                    <a:pt x="2532" y="577"/>
                    <a:pt x="1981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2553163" y="2094075"/>
              <a:ext cx="63300" cy="63950"/>
            </a:xfrm>
            <a:custGeom>
              <a:rect b="b" l="l" r="r" t="t"/>
              <a:pathLst>
                <a:path extrusionOk="0" fill="none" h="2558" w="2532">
                  <a:moveTo>
                    <a:pt x="2532" y="1279"/>
                  </a:moveTo>
                  <a:cubicBezTo>
                    <a:pt x="2532" y="1981"/>
                    <a:pt x="1981" y="2557"/>
                    <a:pt x="1279" y="2557"/>
                  </a:cubicBezTo>
                  <a:cubicBezTo>
                    <a:pt x="577" y="2557"/>
                    <a:pt x="1" y="1981"/>
                    <a:pt x="1" y="1279"/>
                  </a:cubicBezTo>
                  <a:cubicBezTo>
                    <a:pt x="1" y="577"/>
                    <a:pt x="577" y="1"/>
                    <a:pt x="1279" y="1"/>
                  </a:cubicBezTo>
                  <a:cubicBezTo>
                    <a:pt x="1981" y="1"/>
                    <a:pt x="2532" y="577"/>
                    <a:pt x="2532" y="1279"/>
                  </a:cubicBezTo>
                  <a:close/>
                </a:path>
              </a:pathLst>
            </a:custGeom>
            <a:noFill/>
            <a:ln cap="flat" cmpd="sng" w="940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2490513" y="2135425"/>
              <a:ext cx="188625" cy="302050"/>
            </a:xfrm>
            <a:custGeom>
              <a:rect b="b" l="l" r="r" t="t"/>
              <a:pathLst>
                <a:path extrusionOk="0" h="12082" w="7545">
                  <a:moveTo>
                    <a:pt x="1880" y="1"/>
                  </a:moveTo>
                  <a:lnTo>
                    <a:pt x="777" y="7119"/>
                  </a:lnTo>
                  <a:lnTo>
                    <a:pt x="401" y="9550"/>
                  </a:lnTo>
                  <a:lnTo>
                    <a:pt x="0" y="12081"/>
                  </a:lnTo>
                  <a:lnTo>
                    <a:pt x="7544" y="12081"/>
                  </a:lnTo>
                  <a:lnTo>
                    <a:pt x="7168" y="9550"/>
                  </a:lnTo>
                  <a:lnTo>
                    <a:pt x="6792" y="7119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2490513" y="2135425"/>
              <a:ext cx="188625" cy="302050"/>
            </a:xfrm>
            <a:custGeom>
              <a:rect b="b" l="l" r="r" t="t"/>
              <a:pathLst>
                <a:path extrusionOk="0" fill="none" h="12082" w="7545">
                  <a:moveTo>
                    <a:pt x="7544" y="12081"/>
                  </a:moveTo>
                  <a:lnTo>
                    <a:pt x="0" y="12081"/>
                  </a:lnTo>
                  <a:lnTo>
                    <a:pt x="401" y="9550"/>
                  </a:lnTo>
                  <a:lnTo>
                    <a:pt x="777" y="7119"/>
                  </a:lnTo>
                  <a:lnTo>
                    <a:pt x="1880" y="1"/>
                  </a:lnTo>
                  <a:lnTo>
                    <a:pt x="5690" y="1"/>
                  </a:lnTo>
                  <a:lnTo>
                    <a:pt x="6792" y="7119"/>
                  </a:lnTo>
                  <a:lnTo>
                    <a:pt x="7168" y="9550"/>
                  </a:lnTo>
                  <a:close/>
                </a:path>
              </a:pathLst>
            </a:custGeom>
            <a:noFill/>
            <a:ln cap="rnd" cmpd="sng" w="1065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2500538" y="2313375"/>
              <a:ext cx="169200" cy="60800"/>
            </a:xfrm>
            <a:custGeom>
              <a:rect b="b" l="l" r="r" t="t"/>
              <a:pathLst>
                <a:path extrusionOk="0" h="2432" w="6768">
                  <a:moveTo>
                    <a:pt x="376" y="1"/>
                  </a:moveTo>
                  <a:lnTo>
                    <a:pt x="0" y="2432"/>
                  </a:lnTo>
                  <a:lnTo>
                    <a:pt x="6767" y="2432"/>
                  </a:lnTo>
                  <a:lnTo>
                    <a:pt x="6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2500538" y="2313375"/>
              <a:ext cx="169200" cy="60800"/>
            </a:xfrm>
            <a:custGeom>
              <a:rect b="b" l="l" r="r" t="t"/>
              <a:pathLst>
                <a:path extrusionOk="0" fill="none" h="2432" w="6768">
                  <a:moveTo>
                    <a:pt x="6767" y="2432"/>
                  </a:moveTo>
                  <a:lnTo>
                    <a:pt x="0" y="2432"/>
                  </a:lnTo>
                  <a:lnTo>
                    <a:pt x="376" y="1"/>
                  </a:lnTo>
                  <a:lnTo>
                    <a:pt x="6391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2447263" y="1954875"/>
              <a:ext cx="109050" cy="98600"/>
            </a:xfrm>
            <a:custGeom>
              <a:rect b="b" l="l" r="r" t="t"/>
              <a:pathLst>
                <a:path extrusionOk="0" h="3944" w="4362">
                  <a:moveTo>
                    <a:pt x="716" y="0"/>
                  </a:moveTo>
                  <a:cubicBezTo>
                    <a:pt x="541" y="0"/>
                    <a:pt x="362" y="70"/>
                    <a:pt x="227" y="205"/>
                  </a:cubicBezTo>
                  <a:cubicBezTo>
                    <a:pt x="1" y="456"/>
                    <a:pt x="26" y="857"/>
                    <a:pt x="277" y="1107"/>
                  </a:cubicBezTo>
                  <a:lnTo>
                    <a:pt x="3209" y="3789"/>
                  </a:lnTo>
                  <a:cubicBezTo>
                    <a:pt x="3336" y="3893"/>
                    <a:pt x="3490" y="3944"/>
                    <a:pt x="3640" y="3944"/>
                  </a:cubicBezTo>
                  <a:cubicBezTo>
                    <a:pt x="3817" y="3944"/>
                    <a:pt x="3990" y="3874"/>
                    <a:pt x="4111" y="3739"/>
                  </a:cubicBezTo>
                  <a:cubicBezTo>
                    <a:pt x="4362" y="3488"/>
                    <a:pt x="4337" y="3087"/>
                    <a:pt x="4061" y="2837"/>
                  </a:cubicBezTo>
                  <a:lnTo>
                    <a:pt x="1129" y="155"/>
                  </a:lnTo>
                  <a:cubicBezTo>
                    <a:pt x="1013" y="51"/>
                    <a:pt x="866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2447263" y="1953100"/>
              <a:ext cx="109050" cy="102150"/>
            </a:xfrm>
            <a:custGeom>
              <a:rect b="b" l="l" r="r" t="t"/>
              <a:pathLst>
                <a:path extrusionOk="0" fill="none" h="4086" w="4362">
                  <a:moveTo>
                    <a:pt x="4111" y="3810"/>
                  </a:moveTo>
                  <a:lnTo>
                    <a:pt x="4111" y="3810"/>
                  </a:lnTo>
                  <a:cubicBezTo>
                    <a:pt x="3886" y="4061"/>
                    <a:pt x="3485" y="4086"/>
                    <a:pt x="3209" y="3860"/>
                  </a:cubicBezTo>
                  <a:lnTo>
                    <a:pt x="277" y="1178"/>
                  </a:lnTo>
                  <a:cubicBezTo>
                    <a:pt x="26" y="928"/>
                    <a:pt x="1" y="527"/>
                    <a:pt x="227" y="276"/>
                  </a:cubicBezTo>
                  <a:cubicBezTo>
                    <a:pt x="477" y="26"/>
                    <a:pt x="878" y="1"/>
                    <a:pt x="1129" y="226"/>
                  </a:cubicBezTo>
                  <a:lnTo>
                    <a:pt x="4061" y="2908"/>
                  </a:lnTo>
                  <a:cubicBezTo>
                    <a:pt x="4337" y="3158"/>
                    <a:pt x="4362" y="3559"/>
                    <a:pt x="4111" y="3810"/>
                  </a:cubicBezTo>
                  <a:close/>
                </a:path>
              </a:pathLst>
            </a:custGeom>
            <a:noFill/>
            <a:ln cap="flat" cmpd="sng" w="940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2521213" y="2006350"/>
              <a:ext cx="127850" cy="100275"/>
            </a:xfrm>
            <a:custGeom>
              <a:rect b="b" l="l" r="r" t="t"/>
              <a:pathLst>
                <a:path extrusionOk="0" h="4011" w="5114">
                  <a:moveTo>
                    <a:pt x="0" y="1"/>
                  </a:moveTo>
                  <a:lnTo>
                    <a:pt x="752" y="4011"/>
                  </a:lnTo>
                  <a:lnTo>
                    <a:pt x="4361" y="401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2521213" y="2006350"/>
              <a:ext cx="127850" cy="100275"/>
            </a:xfrm>
            <a:custGeom>
              <a:rect b="b" l="l" r="r" t="t"/>
              <a:pathLst>
                <a:path extrusionOk="0" fill="none" h="4011" w="5114">
                  <a:moveTo>
                    <a:pt x="4361" y="4011"/>
                  </a:moveTo>
                  <a:lnTo>
                    <a:pt x="752" y="4011"/>
                  </a:lnTo>
                  <a:lnTo>
                    <a:pt x="0" y="1"/>
                  </a:lnTo>
                  <a:lnTo>
                    <a:pt x="5113" y="1"/>
                  </a:lnTo>
                  <a:close/>
                </a:path>
              </a:pathLst>
            </a:custGeom>
            <a:noFill/>
            <a:ln cap="flat" cmpd="sng" w="940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2618338" y="1908625"/>
              <a:ext cx="31975" cy="107150"/>
            </a:xfrm>
            <a:custGeom>
              <a:rect b="b" l="l" r="r" t="t"/>
              <a:pathLst>
                <a:path extrusionOk="0" h="4286" w="1279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lnTo>
                    <a:pt x="0" y="3659"/>
                  </a:lnTo>
                  <a:cubicBezTo>
                    <a:pt x="0" y="4010"/>
                    <a:pt x="276" y="4286"/>
                    <a:pt x="627" y="4286"/>
                  </a:cubicBezTo>
                  <a:lnTo>
                    <a:pt x="677" y="4286"/>
                  </a:lnTo>
                  <a:cubicBezTo>
                    <a:pt x="1003" y="4286"/>
                    <a:pt x="1278" y="4010"/>
                    <a:pt x="1278" y="3659"/>
                  </a:cubicBezTo>
                  <a:lnTo>
                    <a:pt x="1278" y="627"/>
                  </a:lnTo>
                  <a:cubicBezTo>
                    <a:pt x="1278" y="276"/>
                    <a:pt x="1003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2618338" y="1908625"/>
              <a:ext cx="31975" cy="107150"/>
            </a:xfrm>
            <a:custGeom>
              <a:rect b="b" l="l" r="r" t="t"/>
              <a:pathLst>
                <a:path extrusionOk="0" fill="none" h="4286" w="1279">
                  <a:moveTo>
                    <a:pt x="677" y="4286"/>
                  </a:moveTo>
                  <a:lnTo>
                    <a:pt x="627" y="4286"/>
                  </a:lnTo>
                  <a:cubicBezTo>
                    <a:pt x="276" y="4286"/>
                    <a:pt x="0" y="4010"/>
                    <a:pt x="0" y="3659"/>
                  </a:cubicBezTo>
                  <a:lnTo>
                    <a:pt x="0" y="627"/>
                  </a:lnTo>
                  <a:cubicBezTo>
                    <a:pt x="0" y="276"/>
                    <a:pt x="276" y="0"/>
                    <a:pt x="627" y="0"/>
                  </a:cubicBezTo>
                  <a:lnTo>
                    <a:pt x="677" y="0"/>
                  </a:lnTo>
                  <a:cubicBezTo>
                    <a:pt x="1003" y="0"/>
                    <a:pt x="1278" y="276"/>
                    <a:pt x="1278" y="627"/>
                  </a:cubicBezTo>
                  <a:lnTo>
                    <a:pt x="1278" y="3659"/>
                  </a:lnTo>
                  <a:cubicBezTo>
                    <a:pt x="1278" y="4010"/>
                    <a:pt x="1003" y="4286"/>
                    <a:pt x="677" y="4286"/>
                  </a:cubicBezTo>
                  <a:close/>
                </a:path>
              </a:pathLst>
            </a:custGeom>
            <a:noFill/>
            <a:ln cap="flat" cmpd="sng" w="81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2586988" y="1837175"/>
              <a:ext cx="31375" cy="177975"/>
            </a:xfrm>
            <a:custGeom>
              <a:rect b="b" l="l" r="r" t="t"/>
              <a:pathLst>
                <a:path extrusionOk="0" h="7119" w="1255">
                  <a:moveTo>
                    <a:pt x="602" y="1"/>
                  </a:moveTo>
                  <a:cubicBezTo>
                    <a:pt x="252" y="1"/>
                    <a:pt x="1" y="277"/>
                    <a:pt x="1" y="602"/>
                  </a:cubicBezTo>
                  <a:lnTo>
                    <a:pt x="1" y="6492"/>
                  </a:lnTo>
                  <a:cubicBezTo>
                    <a:pt x="1" y="6843"/>
                    <a:pt x="252" y="7119"/>
                    <a:pt x="602" y="7119"/>
                  </a:cubicBezTo>
                  <a:lnTo>
                    <a:pt x="653" y="7119"/>
                  </a:lnTo>
                  <a:cubicBezTo>
                    <a:pt x="978" y="7119"/>
                    <a:pt x="1254" y="6843"/>
                    <a:pt x="1254" y="6492"/>
                  </a:cubicBezTo>
                  <a:lnTo>
                    <a:pt x="1254" y="602"/>
                  </a:lnTo>
                  <a:cubicBezTo>
                    <a:pt x="1254" y="277"/>
                    <a:pt x="978" y="1"/>
                    <a:pt x="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2586988" y="1837175"/>
              <a:ext cx="31375" cy="177975"/>
            </a:xfrm>
            <a:custGeom>
              <a:rect b="b" l="l" r="r" t="t"/>
              <a:pathLst>
                <a:path extrusionOk="0" fill="none" h="7119" w="1255">
                  <a:moveTo>
                    <a:pt x="653" y="7119"/>
                  </a:moveTo>
                  <a:lnTo>
                    <a:pt x="602" y="7119"/>
                  </a:lnTo>
                  <a:cubicBezTo>
                    <a:pt x="252" y="7119"/>
                    <a:pt x="1" y="6843"/>
                    <a:pt x="1" y="6492"/>
                  </a:cubicBezTo>
                  <a:lnTo>
                    <a:pt x="1" y="602"/>
                  </a:lnTo>
                  <a:cubicBezTo>
                    <a:pt x="1" y="277"/>
                    <a:pt x="252" y="1"/>
                    <a:pt x="602" y="1"/>
                  </a:cubicBezTo>
                  <a:lnTo>
                    <a:pt x="653" y="1"/>
                  </a:lnTo>
                  <a:cubicBezTo>
                    <a:pt x="978" y="1"/>
                    <a:pt x="1254" y="277"/>
                    <a:pt x="1254" y="602"/>
                  </a:cubicBezTo>
                  <a:lnTo>
                    <a:pt x="1254" y="6492"/>
                  </a:lnTo>
                  <a:cubicBezTo>
                    <a:pt x="1254" y="6843"/>
                    <a:pt x="978" y="7119"/>
                    <a:pt x="653" y="7119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2555038" y="1859750"/>
              <a:ext cx="31975" cy="155400"/>
            </a:xfrm>
            <a:custGeom>
              <a:rect b="b" l="l" r="r" t="t"/>
              <a:pathLst>
                <a:path extrusionOk="0" h="6216" w="1279">
                  <a:moveTo>
                    <a:pt x="602" y="0"/>
                  </a:moveTo>
                  <a:cubicBezTo>
                    <a:pt x="276" y="0"/>
                    <a:pt x="1" y="276"/>
                    <a:pt x="1" y="627"/>
                  </a:cubicBezTo>
                  <a:lnTo>
                    <a:pt x="1" y="5589"/>
                  </a:lnTo>
                  <a:cubicBezTo>
                    <a:pt x="1" y="5940"/>
                    <a:pt x="276" y="6216"/>
                    <a:pt x="602" y="6216"/>
                  </a:cubicBezTo>
                  <a:lnTo>
                    <a:pt x="652" y="6216"/>
                  </a:lnTo>
                  <a:cubicBezTo>
                    <a:pt x="1003" y="6216"/>
                    <a:pt x="1279" y="5940"/>
                    <a:pt x="1279" y="5589"/>
                  </a:cubicBezTo>
                  <a:lnTo>
                    <a:pt x="1279" y="627"/>
                  </a:ln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2555038" y="1859750"/>
              <a:ext cx="31975" cy="155400"/>
            </a:xfrm>
            <a:custGeom>
              <a:rect b="b" l="l" r="r" t="t"/>
              <a:pathLst>
                <a:path extrusionOk="0" fill="none" h="6216" w="1279">
                  <a:moveTo>
                    <a:pt x="652" y="6216"/>
                  </a:moveTo>
                  <a:lnTo>
                    <a:pt x="602" y="6216"/>
                  </a:lnTo>
                  <a:cubicBezTo>
                    <a:pt x="276" y="6216"/>
                    <a:pt x="1" y="5940"/>
                    <a:pt x="1" y="5589"/>
                  </a:cubicBezTo>
                  <a:lnTo>
                    <a:pt x="1" y="627"/>
                  </a:lnTo>
                  <a:cubicBezTo>
                    <a:pt x="1" y="276"/>
                    <a:pt x="276" y="0"/>
                    <a:pt x="602" y="0"/>
                  </a:cubicBezTo>
                  <a:lnTo>
                    <a:pt x="652" y="0"/>
                  </a:lnTo>
                  <a:cubicBezTo>
                    <a:pt x="1003" y="0"/>
                    <a:pt x="1279" y="276"/>
                    <a:pt x="1279" y="627"/>
                  </a:cubicBezTo>
                  <a:lnTo>
                    <a:pt x="1279" y="5589"/>
                  </a:lnTo>
                  <a:cubicBezTo>
                    <a:pt x="1279" y="5940"/>
                    <a:pt x="1003" y="6216"/>
                    <a:pt x="652" y="6216"/>
                  </a:cubicBezTo>
                  <a:close/>
                </a:path>
              </a:pathLst>
            </a:custGeom>
            <a:noFill/>
            <a:ln cap="flat" cmpd="sng" w="100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2523088" y="1884175"/>
              <a:ext cx="31975" cy="131600"/>
            </a:xfrm>
            <a:custGeom>
              <a:rect b="b" l="l" r="r" t="t"/>
              <a:pathLst>
                <a:path extrusionOk="0" h="5264" w="1279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lnTo>
                    <a:pt x="1" y="4637"/>
                  </a:lnTo>
                  <a:cubicBezTo>
                    <a:pt x="1" y="4988"/>
                    <a:pt x="276" y="5264"/>
                    <a:pt x="602" y="5264"/>
                  </a:cubicBezTo>
                  <a:lnTo>
                    <a:pt x="652" y="5264"/>
                  </a:lnTo>
                  <a:cubicBezTo>
                    <a:pt x="1003" y="5264"/>
                    <a:pt x="1279" y="4988"/>
                    <a:pt x="1279" y="4637"/>
                  </a:cubicBezTo>
                  <a:lnTo>
                    <a:pt x="1279" y="602"/>
                  </a:lnTo>
                  <a:cubicBezTo>
                    <a:pt x="1279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2523088" y="1884175"/>
              <a:ext cx="31975" cy="131600"/>
            </a:xfrm>
            <a:custGeom>
              <a:rect b="b" l="l" r="r" t="t"/>
              <a:pathLst>
                <a:path extrusionOk="0" fill="none" h="5264" w="1279">
                  <a:moveTo>
                    <a:pt x="652" y="5264"/>
                  </a:moveTo>
                  <a:lnTo>
                    <a:pt x="602" y="5264"/>
                  </a:lnTo>
                  <a:cubicBezTo>
                    <a:pt x="276" y="5264"/>
                    <a:pt x="1" y="4988"/>
                    <a:pt x="1" y="4637"/>
                  </a:cubicBezTo>
                  <a:lnTo>
                    <a:pt x="1" y="602"/>
                  </a:lnTo>
                  <a:cubicBezTo>
                    <a:pt x="1" y="276"/>
                    <a:pt x="276" y="1"/>
                    <a:pt x="602" y="1"/>
                  </a:cubicBezTo>
                  <a:lnTo>
                    <a:pt x="652" y="1"/>
                  </a:lnTo>
                  <a:cubicBezTo>
                    <a:pt x="1003" y="1"/>
                    <a:pt x="1279" y="276"/>
                    <a:pt x="1279" y="602"/>
                  </a:cubicBezTo>
                  <a:lnTo>
                    <a:pt x="1279" y="4637"/>
                  </a:lnTo>
                  <a:cubicBezTo>
                    <a:pt x="1279" y="4988"/>
                    <a:pt x="1003" y="5264"/>
                    <a:pt x="652" y="5264"/>
                  </a:cubicBezTo>
                  <a:close/>
                </a:path>
              </a:pathLst>
            </a:custGeom>
            <a:noFill/>
            <a:ln cap="flat" cmpd="sng" w="940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2524338" y="1954350"/>
              <a:ext cx="29475" cy="8000"/>
            </a:xfrm>
            <a:custGeom>
              <a:rect b="b" l="l" r="r" t="t"/>
              <a:pathLst>
                <a:path extrusionOk="0" h="320" w="1179">
                  <a:moveTo>
                    <a:pt x="1179" y="1"/>
                  </a:moveTo>
                  <a:lnTo>
                    <a:pt x="1" y="26"/>
                  </a:lnTo>
                  <a:cubicBezTo>
                    <a:pt x="1" y="26"/>
                    <a:pt x="240" y="319"/>
                    <a:pt x="582" y="319"/>
                  </a:cubicBezTo>
                  <a:cubicBezTo>
                    <a:pt x="760" y="319"/>
                    <a:pt x="965" y="240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2524338" y="1954350"/>
              <a:ext cx="29475" cy="17575"/>
            </a:xfrm>
            <a:custGeom>
              <a:rect b="b" l="l" r="r" t="t"/>
              <a:pathLst>
                <a:path extrusionOk="0" fill="none" h="703" w="1179">
                  <a:moveTo>
                    <a:pt x="1" y="26"/>
                  </a:moveTo>
                  <a:cubicBezTo>
                    <a:pt x="1" y="26"/>
                    <a:pt x="552" y="702"/>
                    <a:pt x="1179" y="1"/>
                  </a:cubicBezTo>
                </a:path>
              </a:pathLst>
            </a:custGeom>
            <a:noFill/>
            <a:ln cap="rnd" cmpd="sng" w="9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2524338" y="1914875"/>
              <a:ext cx="29475" cy="8450"/>
            </a:xfrm>
            <a:custGeom>
              <a:rect b="b" l="l" r="r" t="t"/>
              <a:pathLst>
                <a:path extrusionOk="0" h="338" w="1179">
                  <a:moveTo>
                    <a:pt x="1179" y="1"/>
                  </a:moveTo>
                  <a:lnTo>
                    <a:pt x="1" y="51"/>
                  </a:lnTo>
                  <a:cubicBezTo>
                    <a:pt x="1" y="51"/>
                    <a:pt x="234" y="337"/>
                    <a:pt x="570" y="337"/>
                  </a:cubicBezTo>
                  <a:cubicBezTo>
                    <a:pt x="750" y="337"/>
                    <a:pt x="960" y="255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2524338" y="1914875"/>
              <a:ext cx="29475" cy="18200"/>
            </a:xfrm>
            <a:custGeom>
              <a:rect b="b" l="l" r="r" t="t"/>
              <a:pathLst>
                <a:path extrusionOk="0" fill="none" h="728" w="1179">
                  <a:moveTo>
                    <a:pt x="1" y="51"/>
                  </a:moveTo>
                  <a:cubicBezTo>
                    <a:pt x="1" y="51"/>
                    <a:pt x="552" y="728"/>
                    <a:pt x="1179" y="1"/>
                  </a:cubicBezTo>
                </a:path>
              </a:pathLst>
            </a:custGeom>
            <a:noFill/>
            <a:ln cap="rnd" cmpd="sng" w="9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2556288" y="1956850"/>
              <a:ext cx="30100" cy="8450"/>
            </a:xfrm>
            <a:custGeom>
              <a:rect b="b" l="l" r="r" t="t"/>
              <a:pathLst>
                <a:path extrusionOk="0" h="338" w="1204">
                  <a:moveTo>
                    <a:pt x="1204" y="1"/>
                  </a:moveTo>
                  <a:lnTo>
                    <a:pt x="1" y="51"/>
                  </a:lnTo>
                  <a:cubicBezTo>
                    <a:pt x="1" y="51"/>
                    <a:pt x="234" y="337"/>
                    <a:pt x="577" y="337"/>
                  </a:cubicBezTo>
                  <a:cubicBezTo>
                    <a:pt x="761" y="337"/>
                    <a:pt x="976" y="255"/>
                    <a:pt x="1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2556288" y="1956850"/>
              <a:ext cx="30100" cy="18200"/>
            </a:xfrm>
            <a:custGeom>
              <a:rect b="b" l="l" r="r" t="t"/>
              <a:pathLst>
                <a:path extrusionOk="0" fill="none" h="728" w="1204">
                  <a:moveTo>
                    <a:pt x="1" y="51"/>
                  </a:moveTo>
                  <a:cubicBezTo>
                    <a:pt x="1" y="51"/>
                    <a:pt x="552" y="728"/>
                    <a:pt x="1204" y="1"/>
                  </a:cubicBezTo>
                </a:path>
              </a:pathLst>
            </a:custGeom>
            <a:noFill/>
            <a:ln cap="rnd" cmpd="sng" w="9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2555663" y="1897950"/>
              <a:ext cx="29475" cy="8450"/>
            </a:xfrm>
            <a:custGeom>
              <a:rect b="b" l="l" r="r" t="t"/>
              <a:pathLst>
                <a:path extrusionOk="0" h="338" w="1179">
                  <a:moveTo>
                    <a:pt x="1179" y="1"/>
                  </a:moveTo>
                  <a:lnTo>
                    <a:pt x="1" y="51"/>
                  </a:lnTo>
                  <a:cubicBezTo>
                    <a:pt x="1" y="51"/>
                    <a:pt x="234" y="338"/>
                    <a:pt x="570" y="338"/>
                  </a:cubicBezTo>
                  <a:cubicBezTo>
                    <a:pt x="750" y="338"/>
                    <a:pt x="960" y="255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2555663" y="1897950"/>
              <a:ext cx="29475" cy="18200"/>
            </a:xfrm>
            <a:custGeom>
              <a:rect b="b" l="l" r="r" t="t"/>
              <a:pathLst>
                <a:path extrusionOk="0" fill="none" h="728" w="1179">
                  <a:moveTo>
                    <a:pt x="1" y="51"/>
                  </a:moveTo>
                  <a:cubicBezTo>
                    <a:pt x="1" y="51"/>
                    <a:pt x="552" y="728"/>
                    <a:pt x="1179" y="1"/>
                  </a:cubicBezTo>
                </a:path>
              </a:pathLst>
            </a:custGeom>
            <a:noFill/>
            <a:ln cap="rnd" cmpd="sng" w="9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2588263" y="1954350"/>
              <a:ext cx="29475" cy="8000"/>
            </a:xfrm>
            <a:custGeom>
              <a:rect b="b" l="l" r="r" t="t"/>
              <a:pathLst>
                <a:path extrusionOk="0" h="320" w="1179">
                  <a:moveTo>
                    <a:pt x="1178" y="1"/>
                  </a:moveTo>
                  <a:lnTo>
                    <a:pt x="0" y="26"/>
                  </a:lnTo>
                  <a:cubicBezTo>
                    <a:pt x="0" y="26"/>
                    <a:pt x="239" y="319"/>
                    <a:pt x="581" y="319"/>
                  </a:cubicBezTo>
                  <a:cubicBezTo>
                    <a:pt x="759" y="319"/>
                    <a:pt x="964" y="240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2588263" y="1954350"/>
              <a:ext cx="29475" cy="17575"/>
            </a:xfrm>
            <a:custGeom>
              <a:rect b="b" l="l" r="r" t="t"/>
              <a:pathLst>
                <a:path extrusionOk="0" fill="none" h="703" w="1179">
                  <a:moveTo>
                    <a:pt x="0" y="26"/>
                  </a:moveTo>
                  <a:cubicBezTo>
                    <a:pt x="0" y="26"/>
                    <a:pt x="551" y="702"/>
                    <a:pt x="1178" y="1"/>
                  </a:cubicBezTo>
                </a:path>
              </a:pathLst>
            </a:custGeom>
            <a:noFill/>
            <a:ln cap="rnd" cmpd="sng" w="9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2620838" y="1954350"/>
              <a:ext cx="28850" cy="8000"/>
            </a:xfrm>
            <a:custGeom>
              <a:rect b="b" l="l" r="r" t="t"/>
              <a:pathLst>
                <a:path extrusionOk="0" h="320" w="1154">
                  <a:moveTo>
                    <a:pt x="1153" y="1"/>
                  </a:moveTo>
                  <a:lnTo>
                    <a:pt x="0" y="26"/>
                  </a:lnTo>
                  <a:cubicBezTo>
                    <a:pt x="0" y="26"/>
                    <a:pt x="229" y="319"/>
                    <a:pt x="563" y="319"/>
                  </a:cubicBezTo>
                  <a:cubicBezTo>
                    <a:pt x="737" y="319"/>
                    <a:pt x="939" y="240"/>
                    <a:pt x="1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2620838" y="1954350"/>
              <a:ext cx="28850" cy="17575"/>
            </a:xfrm>
            <a:custGeom>
              <a:rect b="b" l="l" r="r" t="t"/>
              <a:pathLst>
                <a:path extrusionOk="0" fill="none" h="703" w="1154">
                  <a:moveTo>
                    <a:pt x="0" y="26"/>
                  </a:moveTo>
                  <a:cubicBezTo>
                    <a:pt x="0" y="26"/>
                    <a:pt x="527" y="702"/>
                    <a:pt x="1153" y="1"/>
                  </a:cubicBezTo>
                </a:path>
              </a:pathLst>
            </a:custGeom>
            <a:noFill/>
            <a:ln cap="rnd" cmpd="sng" w="8775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2586988" y="1871025"/>
              <a:ext cx="30100" cy="7975"/>
            </a:xfrm>
            <a:custGeom>
              <a:rect b="b" l="l" r="r" t="t"/>
              <a:pathLst>
                <a:path extrusionOk="0" h="319" w="1204">
                  <a:moveTo>
                    <a:pt x="1204" y="0"/>
                  </a:moveTo>
                  <a:lnTo>
                    <a:pt x="1" y="25"/>
                  </a:lnTo>
                  <a:cubicBezTo>
                    <a:pt x="1" y="25"/>
                    <a:pt x="240" y="319"/>
                    <a:pt x="589" y="319"/>
                  </a:cubicBezTo>
                  <a:cubicBezTo>
                    <a:pt x="771" y="319"/>
                    <a:pt x="981" y="24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2586988" y="1871025"/>
              <a:ext cx="30100" cy="17575"/>
            </a:xfrm>
            <a:custGeom>
              <a:rect b="b" l="l" r="r" t="t"/>
              <a:pathLst>
                <a:path extrusionOk="0" fill="none" h="703" w="1204">
                  <a:moveTo>
                    <a:pt x="1" y="25"/>
                  </a:moveTo>
                  <a:cubicBezTo>
                    <a:pt x="1" y="25"/>
                    <a:pt x="552" y="702"/>
                    <a:pt x="1204" y="0"/>
                  </a:cubicBezTo>
                </a:path>
              </a:pathLst>
            </a:custGeom>
            <a:noFill/>
            <a:ln cap="rnd" cmpd="sng" w="9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2477988" y="1978800"/>
              <a:ext cx="21950" cy="23825"/>
            </a:xfrm>
            <a:custGeom>
              <a:rect b="b" l="l" r="r" t="t"/>
              <a:pathLst>
                <a:path extrusionOk="0" fill="none" h="953" w="878">
                  <a:moveTo>
                    <a:pt x="0" y="952"/>
                  </a:moveTo>
                  <a:cubicBezTo>
                    <a:pt x="0" y="952"/>
                    <a:pt x="877" y="927"/>
                    <a:pt x="677" y="0"/>
                  </a:cubicBezTo>
                </a:path>
              </a:pathLst>
            </a:custGeom>
            <a:noFill/>
            <a:ln cap="rnd" cmpd="sng" w="9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30"/>
            <p:cNvGrpSpPr/>
            <p:nvPr/>
          </p:nvGrpSpPr>
          <p:grpSpPr>
            <a:xfrm>
              <a:off x="6469700" y="1836966"/>
              <a:ext cx="246122" cy="602976"/>
              <a:chOff x="6469700" y="1836966"/>
              <a:chExt cx="246122" cy="602976"/>
            </a:xfrm>
          </p:grpSpPr>
          <p:sp>
            <p:nvSpPr>
              <p:cNvPr id="2111" name="Google Shape;2111;p30"/>
              <p:cNvSpPr/>
              <p:nvPr/>
            </p:nvSpPr>
            <p:spPr>
              <a:xfrm>
                <a:off x="6609626" y="1861399"/>
                <a:ext cx="34812" cy="116502"/>
              </a:xfrm>
              <a:custGeom>
                <a:rect b="b" l="l" r="r" t="t"/>
                <a:pathLst>
                  <a:path extrusionOk="0" h="3109" w="929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57"/>
                    </a:lnTo>
                    <a:cubicBezTo>
                      <a:pt x="1" y="2908"/>
                      <a:pt x="201" y="3108"/>
                      <a:pt x="452" y="3108"/>
                    </a:cubicBezTo>
                    <a:cubicBezTo>
                      <a:pt x="703" y="3108"/>
                      <a:pt x="928" y="2908"/>
                      <a:pt x="928" y="2657"/>
                    </a:cubicBezTo>
                    <a:lnTo>
                      <a:pt x="928" y="476"/>
                    </a:lnTo>
                    <a:cubicBezTo>
                      <a:pt x="928" y="226"/>
                      <a:pt x="703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30"/>
              <p:cNvSpPr/>
              <p:nvPr/>
            </p:nvSpPr>
            <p:spPr>
              <a:xfrm>
                <a:off x="6609626" y="1861399"/>
                <a:ext cx="34812" cy="116502"/>
              </a:xfrm>
              <a:custGeom>
                <a:rect b="b" l="l" r="r" t="t"/>
                <a:pathLst>
                  <a:path extrusionOk="0" fill="none" h="3109" w="929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908"/>
                      <a:pt x="1" y="2657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3" y="0"/>
                      <a:pt x="928" y="226"/>
                      <a:pt x="928" y="476"/>
                    </a:cubicBezTo>
                    <a:lnTo>
                      <a:pt x="928" y="2657"/>
                    </a:lnTo>
                    <a:cubicBezTo>
                      <a:pt x="928" y="2908"/>
                      <a:pt x="703" y="3108"/>
                      <a:pt x="452" y="31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6574888" y="1861399"/>
                <a:ext cx="34774" cy="116502"/>
              </a:xfrm>
              <a:custGeom>
                <a:rect b="b" l="l" r="r" t="t"/>
                <a:pathLst>
                  <a:path extrusionOk="0" h="3109" w="928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32"/>
                    </a:lnTo>
                    <a:cubicBezTo>
                      <a:pt x="1" y="2883"/>
                      <a:pt x="201" y="3108"/>
                      <a:pt x="452" y="3108"/>
                    </a:cubicBezTo>
                    <a:cubicBezTo>
                      <a:pt x="702" y="3108"/>
                      <a:pt x="928" y="2883"/>
                      <a:pt x="928" y="2632"/>
                    </a:cubicBezTo>
                    <a:lnTo>
                      <a:pt x="928" y="476"/>
                    </a:lnTo>
                    <a:cubicBezTo>
                      <a:pt x="928" y="226"/>
                      <a:pt x="702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6574888" y="1861399"/>
                <a:ext cx="34774" cy="116502"/>
              </a:xfrm>
              <a:custGeom>
                <a:rect b="b" l="l" r="r" t="t"/>
                <a:pathLst>
                  <a:path extrusionOk="0" fill="none" h="3109" w="928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883"/>
                      <a:pt x="1" y="2632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2" y="0"/>
                      <a:pt x="928" y="226"/>
                      <a:pt x="928" y="476"/>
                    </a:cubicBezTo>
                    <a:lnTo>
                      <a:pt x="928" y="2632"/>
                    </a:lnTo>
                    <a:cubicBezTo>
                      <a:pt x="928" y="2883"/>
                      <a:pt x="702" y="3108"/>
                      <a:pt x="452" y="31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0"/>
              <p:cNvSpPr/>
              <p:nvPr/>
            </p:nvSpPr>
            <p:spPr>
              <a:xfrm>
                <a:off x="6540150" y="1861399"/>
                <a:ext cx="34774" cy="116502"/>
              </a:xfrm>
              <a:custGeom>
                <a:rect b="b" l="l" r="r" t="t"/>
                <a:pathLst>
                  <a:path extrusionOk="0" h="3109" w="928">
                    <a:moveTo>
                      <a:pt x="451" y="0"/>
                    </a:moveTo>
                    <a:cubicBezTo>
                      <a:pt x="201" y="0"/>
                      <a:pt x="0" y="226"/>
                      <a:pt x="0" y="476"/>
                    </a:cubicBezTo>
                    <a:lnTo>
                      <a:pt x="0" y="2632"/>
                    </a:lnTo>
                    <a:cubicBezTo>
                      <a:pt x="0" y="2883"/>
                      <a:pt x="201" y="3108"/>
                      <a:pt x="451" y="3108"/>
                    </a:cubicBezTo>
                    <a:cubicBezTo>
                      <a:pt x="702" y="3108"/>
                      <a:pt x="928" y="2883"/>
                      <a:pt x="928" y="2632"/>
                    </a:cubicBezTo>
                    <a:lnTo>
                      <a:pt x="928" y="476"/>
                    </a:lnTo>
                    <a:cubicBezTo>
                      <a:pt x="928" y="226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0"/>
              <p:cNvSpPr/>
              <p:nvPr/>
            </p:nvSpPr>
            <p:spPr>
              <a:xfrm>
                <a:off x="6540150" y="1861399"/>
                <a:ext cx="34774" cy="116502"/>
              </a:xfrm>
              <a:custGeom>
                <a:rect b="b" l="l" r="r" t="t"/>
                <a:pathLst>
                  <a:path extrusionOk="0" fill="none" h="3109" w="928">
                    <a:moveTo>
                      <a:pt x="451" y="3108"/>
                    </a:moveTo>
                    <a:lnTo>
                      <a:pt x="451" y="3108"/>
                    </a:lnTo>
                    <a:cubicBezTo>
                      <a:pt x="201" y="3108"/>
                      <a:pt x="0" y="2883"/>
                      <a:pt x="0" y="2632"/>
                    </a:cubicBezTo>
                    <a:lnTo>
                      <a:pt x="0" y="476"/>
                    </a:lnTo>
                    <a:cubicBezTo>
                      <a:pt x="0" y="226"/>
                      <a:pt x="201" y="0"/>
                      <a:pt x="451" y="0"/>
                    </a:cubicBezTo>
                    <a:cubicBezTo>
                      <a:pt x="702" y="0"/>
                      <a:pt x="928" y="226"/>
                      <a:pt x="928" y="476"/>
                    </a:cubicBezTo>
                    <a:lnTo>
                      <a:pt x="928" y="2632"/>
                    </a:lnTo>
                    <a:cubicBezTo>
                      <a:pt x="928" y="2883"/>
                      <a:pt x="702" y="3108"/>
                      <a:pt x="451" y="3108"/>
                    </a:cubicBezTo>
                    <a:close/>
                  </a:path>
                </a:pathLst>
              </a:custGeom>
              <a:noFill/>
              <a:ln cap="flat" cmpd="sng" w="375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6505375" y="1861399"/>
                <a:ext cx="34812" cy="116502"/>
              </a:xfrm>
              <a:custGeom>
                <a:rect b="b" l="l" r="r" t="t"/>
                <a:pathLst>
                  <a:path extrusionOk="0" h="3109" w="929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57"/>
                    </a:lnTo>
                    <a:cubicBezTo>
                      <a:pt x="1" y="2908"/>
                      <a:pt x="201" y="3108"/>
                      <a:pt x="452" y="3108"/>
                    </a:cubicBezTo>
                    <a:cubicBezTo>
                      <a:pt x="703" y="3108"/>
                      <a:pt x="928" y="2908"/>
                      <a:pt x="928" y="2657"/>
                    </a:cubicBezTo>
                    <a:lnTo>
                      <a:pt x="928" y="476"/>
                    </a:lnTo>
                    <a:cubicBezTo>
                      <a:pt x="928" y="226"/>
                      <a:pt x="703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6505375" y="1861399"/>
                <a:ext cx="34812" cy="116502"/>
              </a:xfrm>
              <a:custGeom>
                <a:rect b="b" l="l" r="r" t="t"/>
                <a:pathLst>
                  <a:path extrusionOk="0" fill="none" h="3109" w="929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908"/>
                      <a:pt x="1" y="2657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3" y="0"/>
                      <a:pt x="928" y="226"/>
                      <a:pt x="928" y="476"/>
                    </a:cubicBezTo>
                    <a:lnTo>
                      <a:pt x="928" y="2657"/>
                    </a:lnTo>
                    <a:cubicBezTo>
                      <a:pt x="928" y="2908"/>
                      <a:pt x="703" y="3108"/>
                      <a:pt x="452" y="310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0"/>
              <p:cNvSpPr/>
              <p:nvPr/>
            </p:nvSpPr>
            <p:spPr>
              <a:xfrm>
                <a:off x="6538276" y="2064242"/>
                <a:ext cx="68575" cy="69549"/>
              </a:xfrm>
              <a:custGeom>
                <a:rect b="b" l="l" r="r" t="t"/>
                <a:pathLst>
                  <a:path extrusionOk="0" h="1856" w="1830">
                    <a:moveTo>
                      <a:pt x="927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29"/>
                      <a:pt x="401" y="1856"/>
                      <a:pt x="927" y="1856"/>
                    </a:cubicBezTo>
                    <a:cubicBezTo>
                      <a:pt x="1429" y="1856"/>
                      <a:pt x="1830" y="1429"/>
                      <a:pt x="1830" y="928"/>
                    </a:cubicBezTo>
                    <a:cubicBezTo>
                      <a:pt x="1830" y="427"/>
                      <a:pt x="1429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0"/>
              <p:cNvSpPr/>
              <p:nvPr/>
            </p:nvSpPr>
            <p:spPr>
              <a:xfrm>
                <a:off x="6538276" y="2064242"/>
                <a:ext cx="68575" cy="69549"/>
              </a:xfrm>
              <a:custGeom>
                <a:rect b="b" l="l" r="r" t="t"/>
                <a:pathLst>
                  <a:path extrusionOk="0" fill="none" h="1856" w="1830">
                    <a:moveTo>
                      <a:pt x="1830" y="928"/>
                    </a:moveTo>
                    <a:cubicBezTo>
                      <a:pt x="1830" y="1429"/>
                      <a:pt x="1429" y="1856"/>
                      <a:pt x="927" y="1856"/>
                    </a:cubicBezTo>
                    <a:cubicBezTo>
                      <a:pt x="401" y="1856"/>
                      <a:pt x="0" y="1429"/>
                      <a:pt x="0" y="928"/>
                    </a:cubicBezTo>
                    <a:cubicBezTo>
                      <a:pt x="0" y="427"/>
                      <a:pt x="401" y="1"/>
                      <a:pt x="927" y="1"/>
                    </a:cubicBezTo>
                    <a:cubicBezTo>
                      <a:pt x="1429" y="1"/>
                      <a:pt x="1830" y="427"/>
                      <a:pt x="1830" y="92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0"/>
              <p:cNvSpPr/>
              <p:nvPr/>
            </p:nvSpPr>
            <p:spPr>
              <a:xfrm>
                <a:off x="6469700" y="2109323"/>
                <a:ext cx="205724" cy="330620"/>
              </a:xfrm>
              <a:custGeom>
                <a:rect b="b" l="l" r="r" t="t"/>
                <a:pathLst>
                  <a:path extrusionOk="0" h="8823" w="5490">
                    <a:moveTo>
                      <a:pt x="1354" y="1"/>
                    </a:moveTo>
                    <a:lnTo>
                      <a:pt x="552" y="5189"/>
                    </a:lnTo>
                    <a:lnTo>
                      <a:pt x="276" y="6943"/>
                    </a:lnTo>
                    <a:lnTo>
                      <a:pt x="1" y="8823"/>
                    </a:lnTo>
                    <a:lnTo>
                      <a:pt x="5489" y="8823"/>
                    </a:lnTo>
                    <a:lnTo>
                      <a:pt x="5214" y="6943"/>
                    </a:lnTo>
                    <a:lnTo>
                      <a:pt x="4938" y="5189"/>
                    </a:lnTo>
                    <a:lnTo>
                      <a:pt x="41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0"/>
              <p:cNvSpPr/>
              <p:nvPr/>
            </p:nvSpPr>
            <p:spPr>
              <a:xfrm>
                <a:off x="6480043" y="2303734"/>
                <a:ext cx="185039" cy="65802"/>
              </a:xfrm>
              <a:custGeom>
                <a:rect b="b" l="l" r="r" t="t"/>
                <a:pathLst>
                  <a:path extrusionOk="0" h="1756" w="4938">
                    <a:moveTo>
                      <a:pt x="276" y="1"/>
                    </a:moveTo>
                    <a:lnTo>
                      <a:pt x="0" y="1755"/>
                    </a:lnTo>
                    <a:lnTo>
                      <a:pt x="4938" y="1755"/>
                    </a:lnTo>
                    <a:lnTo>
                      <a:pt x="46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0"/>
              <p:cNvSpPr/>
              <p:nvPr/>
            </p:nvSpPr>
            <p:spPr>
              <a:xfrm>
                <a:off x="6480043" y="2303734"/>
                <a:ext cx="185039" cy="65802"/>
              </a:xfrm>
              <a:custGeom>
                <a:rect b="b" l="l" r="r" t="t"/>
                <a:pathLst>
                  <a:path extrusionOk="0" fill="none" h="1756" w="4938">
                    <a:moveTo>
                      <a:pt x="4938" y="1755"/>
                    </a:moveTo>
                    <a:lnTo>
                      <a:pt x="0" y="1755"/>
                    </a:lnTo>
                    <a:lnTo>
                      <a:pt x="276" y="1"/>
                    </a:lnTo>
                    <a:lnTo>
                      <a:pt x="4662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0"/>
              <p:cNvSpPr/>
              <p:nvPr/>
            </p:nvSpPr>
            <p:spPr>
              <a:xfrm>
                <a:off x="6507286" y="1968460"/>
                <a:ext cx="135276" cy="109907"/>
              </a:xfrm>
              <a:custGeom>
                <a:rect b="b" l="l" r="r" t="t"/>
                <a:pathLst>
                  <a:path extrusionOk="0" h="2933" w="3610">
                    <a:moveTo>
                      <a:pt x="0" y="0"/>
                    </a:moveTo>
                    <a:lnTo>
                      <a:pt x="526" y="2933"/>
                    </a:lnTo>
                    <a:lnTo>
                      <a:pt x="3083" y="2933"/>
                    </a:lnTo>
                    <a:lnTo>
                      <a:pt x="3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0"/>
              <p:cNvSpPr/>
              <p:nvPr/>
            </p:nvSpPr>
            <p:spPr>
              <a:xfrm>
                <a:off x="6507286" y="1968460"/>
                <a:ext cx="135276" cy="109907"/>
              </a:xfrm>
              <a:custGeom>
                <a:rect b="b" l="l" r="r" t="t"/>
                <a:pathLst>
                  <a:path extrusionOk="0" fill="none" h="2933" w="3610">
                    <a:moveTo>
                      <a:pt x="3083" y="2933"/>
                    </a:moveTo>
                    <a:lnTo>
                      <a:pt x="526" y="2933"/>
                    </a:lnTo>
                    <a:lnTo>
                      <a:pt x="0" y="0"/>
                    </a:lnTo>
                    <a:lnTo>
                      <a:pt x="3609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0"/>
              <p:cNvSpPr/>
              <p:nvPr/>
            </p:nvSpPr>
            <p:spPr>
              <a:xfrm>
                <a:off x="6604941" y="1953059"/>
                <a:ext cx="110881" cy="75919"/>
              </a:xfrm>
              <a:custGeom>
                <a:rect b="b" l="l" r="r" t="t"/>
                <a:pathLst>
                  <a:path extrusionOk="0" h="2026" w="2959">
                    <a:moveTo>
                      <a:pt x="2411" y="0"/>
                    </a:moveTo>
                    <a:cubicBezTo>
                      <a:pt x="2333" y="0"/>
                      <a:pt x="2255" y="20"/>
                      <a:pt x="2181" y="61"/>
                    </a:cubicBezTo>
                    <a:lnTo>
                      <a:pt x="301" y="1163"/>
                    </a:lnTo>
                    <a:cubicBezTo>
                      <a:pt x="76" y="1289"/>
                      <a:pt x="1" y="1564"/>
                      <a:pt x="126" y="1790"/>
                    </a:cubicBezTo>
                    <a:cubicBezTo>
                      <a:pt x="210" y="1942"/>
                      <a:pt x="363" y="2026"/>
                      <a:pt x="523" y="2026"/>
                    </a:cubicBezTo>
                    <a:cubicBezTo>
                      <a:pt x="600" y="2026"/>
                      <a:pt x="679" y="2006"/>
                      <a:pt x="752" y="1965"/>
                    </a:cubicBezTo>
                    <a:lnTo>
                      <a:pt x="2657" y="863"/>
                    </a:lnTo>
                    <a:cubicBezTo>
                      <a:pt x="2883" y="737"/>
                      <a:pt x="2958" y="462"/>
                      <a:pt x="2808" y="236"/>
                    </a:cubicBezTo>
                    <a:cubicBezTo>
                      <a:pt x="2723" y="84"/>
                      <a:pt x="2570" y="0"/>
                      <a:pt x="2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0"/>
              <p:cNvSpPr/>
              <p:nvPr/>
            </p:nvSpPr>
            <p:spPr>
              <a:xfrm>
                <a:off x="6604941" y="1950623"/>
                <a:ext cx="110881" cy="80791"/>
              </a:xfrm>
              <a:custGeom>
                <a:rect b="b" l="l" r="r" t="t"/>
                <a:pathLst>
                  <a:path extrusionOk="0" fill="none" h="2156" w="2959">
                    <a:moveTo>
                      <a:pt x="126" y="1855"/>
                    </a:moveTo>
                    <a:lnTo>
                      <a:pt x="126" y="1855"/>
                    </a:lnTo>
                    <a:cubicBezTo>
                      <a:pt x="1" y="1629"/>
                      <a:pt x="76" y="1354"/>
                      <a:pt x="301" y="1228"/>
                    </a:cubicBezTo>
                    <a:lnTo>
                      <a:pt x="2181" y="126"/>
                    </a:lnTo>
                    <a:cubicBezTo>
                      <a:pt x="2407" y="0"/>
                      <a:pt x="2682" y="75"/>
                      <a:pt x="2808" y="301"/>
                    </a:cubicBezTo>
                    <a:cubicBezTo>
                      <a:pt x="2958" y="527"/>
                      <a:pt x="2883" y="802"/>
                      <a:pt x="2657" y="928"/>
                    </a:cubicBezTo>
                    <a:lnTo>
                      <a:pt x="752" y="2030"/>
                    </a:lnTo>
                    <a:cubicBezTo>
                      <a:pt x="527" y="2156"/>
                      <a:pt x="251" y="2080"/>
                      <a:pt x="126" y="185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0"/>
              <p:cNvSpPr/>
              <p:nvPr/>
            </p:nvSpPr>
            <p:spPr>
              <a:xfrm>
                <a:off x="6609626" y="1836966"/>
                <a:ext cx="43243" cy="99602"/>
              </a:xfrm>
              <a:custGeom>
                <a:rect b="b" l="l" r="r" t="t"/>
                <a:pathLst>
                  <a:path extrusionOk="0" h="2658" w="1154">
                    <a:moveTo>
                      <a:pt x="427" y="1"/>
                    </a:moveTo>
                    <a:cubicBezTo>
                      <a:pt x="201" y="1"/>
                      <a:pt x="1" y="201"/>
                      <a:pt x="1" y="402"/>
                    </a:cubicBezTo>
                    <a:lnTo>
                      <a:pt x="76" y="2181"/>
                    </a:lnTo>
                    <a:cubicBezTo>
                      <a:pt x="76" y="2457"/>
                      <a:pt x="327" y="2657"/>
                      <a:pt x="577" y="2657"/>
                    </a:cubicBezTo>
                    <a:lnTo>
                      <a:pt x="703" y="2657"/>
                    </a:lnTo>
                    <a:cubicBezTo>
                      <a:pt x="953" y="2657"/>
                      <a:pt x="1154" y="2457"/>
                      <a:pt x="1154" y="2181"/>
                    </a:cubicBezTo>
                    <a:lnTo>
                      <a:pt x="1003" y="402"/>
                    </a:lnTo>
                    <a:cubicBezTo>
                      <a:pt x="978" y="201"/>
                      <a:pt x="77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0"/>
              <p:cNvSpPr/>
              <p:nvPr/>
            </p:nvSpPr>
            <p:spPr>
              <a:xfrm>
                <a:off x="6609626" y="1836966"/>
                <a:ext cx="43243" cy="99602"/>
              </a:xfrm>
              <a:custGeom>
                <a:rect b="b" l="l" r="r" t="t"/>
                <a:pathLst>
                  <a:path extrusionOk="0" fill="none" h="2658" w="1154">
                    <a:moveTo>
                      <a:pt x="703" y="2657"/>
                    </a:moveTo>
                    <a:lnTo>
                      <a:pt x="577" y="2657"/>
                    </a:lnTo>
                    <a:cubicBezTo>
                      <a:pt x="327" y="2657"/>
                      <a:pt x="76" y="2457"/>
                      <a:pt x="76" y="2181"/>
                    </a:cubicBezTo>
                    <a:lnTo>
                      <a:pt x="1" y="402"/>
                    </a:lnTo>
                    <a:cubicBezTo>
                      <a:pt x="1" y="201"/>
                      <a:pt x="201" y="1"/>
                      <a:pt x="427" y="1"/>
                    </a:cubicBezTo>
                    <a:lnTo>
                      <a:pt x="527" y="1"/>
                    </a:lnTo>
                    <a:cubicBezTo>
                      <a:pt x="778" y="1"/>
                      <a:pt x="978" y="201"/>
                      <a:pt x="1003" y="402"/>
                    </a:cubicBezTo>
                    <a:lnTo>
                      <a:pt x="1154" y="2181"/>
                    </a:lnTo>
                    <a:cubicBezTo>
                      <a:pt x="1154" y="2457"/>
                      <a:pt x="953" y="2657"/>
                      <a:pt x="703" y="26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0"/>
              <p:cNvSpPr/>
              <p:nvPr/>
            </p:nvSpPr>
            <p:spPr>
              <a:xfrm>
                <a:off x="6573014" y="1836966"/>
                <a:ext cx="39496" cy="99602"/>
              </a:xfrm>
              <a:custGeom>
                <a:rect b="b" l="l" r="r" t="t"/>
                <a:pathLst>
                  <a:path extrusionOk="0" h="2658" w="1054">
                    <a:moveTo>
                      <a:pt x="427" y="1"/>
                    </a:moveTo>
                    <a:cubicBezTo>
                      <a:pt x="201" y="1"/>
                      <a:pt x="0" y="201"/>
                      <a:pt x="0" y="402"/>
                    </a:cubicBezTo>
                    <a:lnTo>
                      <a:pt x="0" y="2181"/>
                    </a:lnTo>
                    <a:cubicBezTo>
                      <a:pt x="0" y="2432"/>
                      <a:pt x="201" y="2657"/>
                      <a:pt x="477" y="2657"/>
                    </a:cubicBezTo>
                    <a:lnTo>
                      <a:pt x="577" y="2657"/>
                    </a:lnTo>
                    <a:cubicBezTo>
                      <a:pt x="853" y="2657"/>
                      <a:pt x="1053" y="2432"/>
                      <a:pt x="1053" y="2181"/>
                    </a:cubicBezTo>
                    <a:lnTo>
                      <a:pt x="978" y="402"/>
                    </a:lnTo>
                    <a:cubicBezTo>
                      <a:pt x="978" y="201"/>
                      <a:pt x="777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0"/>
              <p:cNvSpPr/>
              <p:nvPr/>
            </p:nvSpPr>
            <p:spPr>
              <a:xfrm>
                <a:off x="6573014" y="1836966"/>
                <a:ext cx="39496" cy="99602"/>
              </a:xfrm>
              <a:custGeom>
                <a:rect b="b" l="l" r="r" t="t"/>
                <a:pathLst>
                  <a:path extrusionOk="0" fill="none" h="2658" w="1054">
                    <a:moveTo>
                      <a:pt x="577" y="2657"/>
                    </a:moveTo>
                    <a:lnTo>
                      <a:pt x="477" y="2657"/>
                    </a:lnTo>
                    <a:cubicBezTo>
                      <a:pt x="201" y="2657"/>
                      <a:pt x="0" y="2432"/>
                      <a:pt x="0" y="2181"/>
                    </a:cubicBezTo>
                    <a:lnTo>
                      <a:pt x="0" y="402"/>
                    </a:lnTo>
                    <a:cubicBezTo>
                      <a:pt x="0" y="201"/>
                      <a:pt x="201" y="1"/>
                      <a:pt x="427" y="1"/>
                    </a:cubicBezTo>
                    <a:lnTo>
                      <a:pt x="527" y="1"/>
                    </a:lnTo>
                    <a:cubicBezTo>
                      <a:pt x="777" y="1"/>
                      <a:pt x="978" y="201"/>
                      <a:pt x="978" y="402"/>
                    </a:cubicBezTo>
                    <a:lnTo>
                      <a:pt x="1053" y="2181"/>
                    </a:lnTo>
                    <a:cubicBezTo>
                      <a:pt x="1053" y="2432"/>
                      <a:pt x="853" y="2657"/>
                      <a:pt x="577" y="26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0"/>
              <p:cNvSpPr/>
              <p:nvPr/>
            </p:nvSpPr>
            <p:spPr>
              <a:xfrm>
                <a:off x="6532618" y="1836966"/>
                <a:ext cx="40433" cy="99602"/>
              </a:xfrm>
              <a:custGeom>
                <a:rect b="b" l="l" r="r" t="t"/>
                <a:pathLst>
                  <a:path extrusionOk="0" h="2658" w="1079">
                    <a:moveTo>
                      <a:pt x="527" y="1"/>
                    </a:moveTo>
                    <a:cubicBezTo>
                      <a:pt x="276" y="1"/>
                      <a:pt x="76" y="201"/>
                      <a:pt x="76" y="402"/>
                    </a:cubicBezTo>
                    <a:lnTo>
                      <a:pt x="1" y="2181"/>
                    </a:lnTo>
                    <a:cubicBezTo>
                      <a:pt x="1" y="2432"/>
                      <a:pt x="201" y="2657"/>
                      <a:pt x="477" y="2657"/>
                    </a:cubicBezTo>
                    <a:lnTo>
                      <a:pt x="577" y="2657"/>
                    </a:lnTo>
                    <a:cubicBezTo>
                      <a:pt x="853" y="2657"/>
                      <a:pt x="1078" y="2432"/>
                      <a:pt x="1078" y="2181"/>
                    </a:cubicBezTo>
                    <a:lnTo>
                      <a:pt x="1078" y="402"/>
                    </a:lnTo>
                    <a:cubicBezTo>
                      <a:pt x="1078" y="201"/>
                      <a:pt x="878" y="1"/>
                      <a:pt x="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0"/>
              <p:cNvSpPr/>
              <p:nvPr/>
            </p:nvSpPr>
            <p:spPr>
              <a:xfrm>
                <a:off x="6532618" y="1836966"/>
                <a:ext cx="40433" cy="99602"/>
              </a:xfrm>
              <a:custGeom>
                <a:rect b="b" l="l" r="r" t="t"/>
                <a:pathLst>
                  <a:path extrusionOk="0" fill="none" h="2658" w="1079">
                    <a:moveTo>
                      <a:pt x="577" y="2657"/>
                    </a:moveTo>
                    <a:lnTo>
                      <a:pt x="477" y="2657"/>
                    </a:lnTo>
                    <a:cubicBezTo>
                      <a:pt x="201" y="2657"/>
                      <a:pt x="1" y="2432"/>
                      <a:pt x="1" y="2181"/>
                    </a:cubicBezTo>
                    <a:lnTo>
                      <a:pt x="76" y="402"/>
                    </a:lnTo>
                    <a:cubicBezTo>
                      <a:pt x="76" y="201"/>
                      <a:pt x="276" y="1"/>
                      <a:pt x="527" y="1"/>
                    </a:cubicBezTo>
                    <a:lnTo>
                      <a:pt x="627" y="1"/>
                    </a:lnTo>
                    <a:cubicBezTo>
                      <a:pt x="878" y="1"/>
                      <a:pt x="1078" y="201"/>
                      <a:pt x="1078" y="402"/>
                    </a:cubicBezTo>
                    <a:lnTo>
                      <a:pt x="1078" y="2181"/>
                    </a:lnTo>
                    <a:cubicBezTo>
                      <a:pt x="1078" y="2432"/>
                      <a:pt x="853" y="2657"/>
                      <a:pt x="577" y="26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0"/>
              <p:cNvSpPr/>
              <p:nvPr/>
            </p:nvSpPr>
            <p:spPr>
              <a:xfrm>
                <a:off x="6492259" y="1837903"/>
                <a:ext cx="43206" cy="99602"/>
              </a:xfrm>
              <a:custGeom>
                <a:rect b="b" l="l" r="r" t="t"/>
                <a:pathLst>
                  <a:path extrusionOk="0" h="2658" w="1153">
                    <a:moveTo>
                      <a:pt x="627" y="1"/>
                    </a:moveTo>
                    <a:cubicBezTo>
                      <a:pt x="376" y="1"/>
                      <a:pt x="176" y="176"/>
                      <a:pt x="150" y="402"/>
                    </a:cubicBezTo>
                    <a:lnTo>
                      <a:pt x="25" y="2181"/>
                    </a:lnTo>
                    <a:cubicBezTo>
                      <a:pt x="0" y="2457"/>
                      <a:pt x="201" y="2657"/>
                      <a:pt x="476" y="2657"/>
                    </a:cubicBezTo>
                    <a:lnTo>
                      <a:pt x="577" y="2657"/>
                    </a:lnTo>
                    <a:cubicBezTo>
                      <a:pt x="852" y="2657"/>
                      <a:pt x="1078" y="2457"/>
                      <a:pt x="1078" y="2181"/>
                    </a:cubicBezTo>
                    <a:lnTo>
                      <a:pt x="1153" y="402"/>
                    </a:lnTo>
                    <a:cubicBezTo>
                      <a:pt x="1153" y="176"/>
                      <a:pt x="952" y="1"/>
                      <a:pt x="7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0"/>
              <p:cNvSpPr/>
              <p:nvPr/>
            </p:nvSpPr>
            <p:spPr>
              <a:xfrm>
                <a:off x="6492259" y="1837903"/>
                <a:ext cx="43206" cy="99602"/>
              </a:xfrm>
              <a:custGeom>
                <a:rect b="b" l="l" r="r" t="t"/>
                <a:pathLst>
                  <a:path extrusionOk="0" fill="none" h="2658" w="1153">
                    <a:moveTo>
                      <a:pt x="577" y="2657"/>
                    </a:moveTo>
                    <a:lnTo>
                      <a:pt x="476" y="2657"/>
                    </a:lnTo>
                    <a:cubicBezTo>
                      <a:pt x="201" y="2657"/>
                      <a:pt x="0" y="2457"/>
                      <a:pt x="25" y="2181"/>
                    </a:cubicBezTo>
                    <a:lnTo>
                      <a:pt x="150" y="402"/>
                    </a:lnTo>
                    <a:cubicBezTo>
                      <a:pt x="176" y="176"/>
                      <a:pt x="376" y="1"/>
                      <a:pt x="627" y="1"/>
                    </a:cubicBezTo>
                    <a:lnTo>
                      <a:pt x="727" y="1"/>
                    </a:lnTo>
                    <a:cubicBezTo>
                      <a:pt x="952" y="1"/>
                      <a:pt x="1153" y="176"/>
                      <a:pt x="1153" y="402"/>
                    </a:cubicBezTo>
                    <a:lnTo>
                      <a:pt x="1078" y="2181"/>
                    </a:lnTo>
                    <a:cubicBezTo>
                      <a:pt x="1078" y="2457"/>
                      <a:pt x="852" y="2657"/>
                      <a:pt x="577" y="26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0"/>
              <p:cNvSpPr/>
              <p:nvPr/>
            </p:nvSpPr>
            <p:spPr>
              <a:xfrm>
                <a:off x="6469700" y="2109323"/>
                <a:ext cx="205724" cy="330620"/>
              </a:xfrm>
              <a:custGeom>
                <a:rect b="b" l="l" r="r" t="t"/>
                <a:pathLst>
                  <a:path extrusionOk="0" fill="none" h="8823" w="5490">
                    <a:moveTo>
                      <a:pt x="5489" y="8823"/>
                    </a:moveTo>
                    <a:lnTo>
                      <a:pt x="1" y="8823"/>
                    </a:lnTo>
                    <a:lnTo>
                      <a:pt x="276" y="6943"/>
                    </a:lnTo>
                    <a:lnTo>
                      <a:pt x="552" y="5189"/>
                    </a:lnTo>
                    <a:lnTo>
                      <a:pt x="1354" y="1"/>
                    </a:lnTo>
                    <a:lnTo>
                      <a:pt x="4136" y="1"/>
                    </a:lnTo>
                    <a:lnTo>
                      <a:pt x="4938" y="5189"/>
                    </a:lnTo>
                    <a:lnTo>
                      <a:pt x="5214" y="6943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