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タイトルテキスト</a:t>
            </a:r>
          </a:p>
        </p:txBody>
      </p:sp>
      <p:sp>
        <p:nvSpPr>
          <p:cNvPr id="3" name="本文レベル1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tegrand Reduction Reloaded;…"/>
          <p:cNvSpPr txBox="1"/>
          <p:nvPr>
            <p:ph type="title" idx="4294967295"/>
          </p:nvPr>
        </p:nvSpPr>
        <p:spPr>
          <a:xfrm>
            <a:off x="406400" y="114299"/>
            <a:ext cx="6818313" cy="1335287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1" indent="196596" defTabSz="196596">
              <a:defRPr b="1" spc="0" sz="1935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Integrand Reduction Reloaded; </a:t>
            </a:r>
          </a:p>
          <a:p>
            <a:pPr lvl="1" indent="196596" defTabSz="196596">
              <a:defRPr b="1" spc="0" sz="1935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Integration By Parts technique</a:t>
            </a:r>
          </a:p>
          <a:p>
            <a:pPr defTabSz="196596">
              <a:defRPr b="1" spc="0" sz="172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pc="0">
                <a:solidFill>
                  <a:srgbClr val="3333CC"/>
                </a:solidFill>
              </a:rPr>
              <a:t>Ray D. Sameshima</a:t>
            </a:r>
            <a:endParaRPr spc="0">
              <a:solidFill>
                <a:srgbClr val="3333CC"/>
              </a:solidFill>
            </a:endParaRPr>
          </a:p>
          <a:p>
            <a:pPr defTabSz="196596">
              <a:defRPr b="1" spc="0" sz="129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 spc="0">
                <a:solidFill>
                  <a:srgbClr val="000000"/>
                </a:solidFill>
              </a:rPr>
              <a:t>Department of Physics – New York City College of Technology</a:t>
            </a:r>
            <a:endParaRPr i="1" spc="0">
              <a:solidFill>
                <a:srgbClr val="000000"/>
              </a:solidFill>
            </a:endParaRPr>
          </a:p>
          <a:p>
            <a:pPr defTabSz="196596">
              <a:defRPr b="1" spc="0" sz="129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 spc="0">
                <a:solidFill>
                  <a:srgbClr val="000000"/>
                </a:solidFill>
              </a:rPr>
              <a:t>Graduate School and University Center, City University of New York</a:t>
            </a:r>
          </a:p>
        </p:txBody>
      </p:sp>
      <p:pic>
        <p:nvPicPr>
          <p:cNvPr id="21" name="NYCCT_logo_colored" descr="NYCCT_logo_color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15237" y="152400"/>
            <a:ext cx="842963" cy="10668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15th Annual City Tech Poster Session"/>
          <p:cNvSpPr txBox="1"/>
          <p:nvPr/>
        </p:nvSpPr>
        <p:spPr>
          <a:xfrm>
            <a:off x="7010400" y="1295400"/>
            <a:ext cx="2133600" cy="492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15</a:t>
            </a:r>
            <a:r>
              <a:rPr baseline="30000"/>
              <a:t>th</a:t>
            </a:r>
            <a:r>
              <a:t> Annual City Tech Poster Session </a:t>
            </a:r>
          </a:p>
        </p:txBody>
      </p:sp>
      <p:pic>
        <p:nvPicPr>
          <p:cNvPr id="23" name="Laporta6.pdf" descr="Laporta6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834" y="5286476"/>
            <a:ext cx="8768332" cy="50691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" name="グループ"/>
          <p:cNvGrpSpPr/>
          <p:nvPr/>
        </p:nvGrpSpPr>
        <p:grpSpPr>
          <a:xfrm>
            <a:off x="187834" y="2764114"/>
            <a:ext cx="8768332" cy="2263019"/>
            <a:chOff x="0" y="0"/>
            <a:chExt cx="8768331" cy="2263018"/>
          </a:xfrm>
        </p:grpSpPr>
        <p:grpSp>
          <p:nvGrpSpPr>
            <p:cNvPr id="27" name="グループ"/>
            <p:cNvGrpSpPr/>
            <p:nvPr/>
          </p:nvGrpSpPr>
          <p:grpSpPr>
            <a:xfrm>
              <a:off x="0" y="0"/>
              <a:ext cx="8768332" cy="2263019"/>
              <a:chOff x="0" y="0"/>
              <a:chExt cx="8768331" cy="2263018"/>
            </a:xfrm>
          </p:grpSpPr>
          <p:pic>
            <p:nvPicPr>
              <p:cNvPr id="24" name="Laporta1.pdf" descr="Laporta1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2544538" cy="22630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5" name="Laporta2.pdf" descr="Laporta2.pdf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168735" y="381286"/>
                <a:ext cx="2544538" cy="150044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6" name="Laporta3.pdf" descr="Laporta3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6223794" y="437698"/>
                <a:ext cx="2544538" cy="138762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8" name="Laporta4.pdf" descr="Laporta4.pdf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317365" y="1964283"/>
              <a:ext cx="2133601" cy="2689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" name="Laporta5.pdf" descr="Laporta5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4816895" y="0"/>
              <a:ext cx="2133601" cy="3083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" name="矢印"/>
            <p:cNvSpPr/>
            <p:nvPr/>
          </p:nvSpPr>
          <p:spPr>
            <a:xfrm>
              <a:off x="5613684" y="815183"/>
              <a:ext cx="720180" cy="632652"/>
            </a:xfrm>
            <a:prstGeom prst="rightArrow">
              <a:avLst>
                <a:gd name="adj1" fmla="val 32000"/>
                <a:gd name="adj2" fmla="val 82706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" name="矢印"/>
            <p:cNvSpPr/>
            <p:nvPr/>
          </p:nvSpPr>
          <p:spPr>
            <a:xfrm>
              <a:off x="2476784" y="815183"/>
              <a:ext cx="720180" cy="632652"/>
            </a:xfrm>
            <a:prstGeom prst="rightArrow">
              <a:avLst>
                <a:gd name="adj1" fmla="val 32000"/>
                <a:gd name="adj2" fmla="val 82706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33" name="Laporta0.pdf" descr="Laporta0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805395" y="1992527"/>
            <a:ext cx="5533210" cy="2286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