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5515A-7054-446A-977D-36BC60E88994}" type="doc">
      <dgm:prSet loTypeId="urn:microsoft.com/office/officeart/2005/8/layout/b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41398756-9BB3-4810-938B-DDEC66DD7333}">
      <dgm:prSet phldrT="[文字]"/>
      <dgm:spPr/>
      <dgm:t>
        <a:bodyPr/>
        <a:lstStyle/>
        <a:p>
          <a:r>
            <a:rPr lang="en-US" altLang="zh-TW" dirty="0"/>
            <a:t>Client</a:t>
          </a:r>
          <a:r>
            <a:rPr lang="zh-TW" altLang="en-US" dirty="0"/>
            <a:t>端連線</a:t>
          </a:r>
        </a:p>
      </dgm:t>
    </dgm:pt>
    <dgm:pt modelId="{4F8A3FD8-D0F8-4E5B-A40A-46D3846E3718}" type="parTrans" cxnId="{17DA11FB-5225-4177-A56B-3CCE69E5D247}">
      <dgm:prSet/>
      <dgm:spPr/>
      <dgm:t>
        <a:bodyPr/>
        <a:lstStyle/>
        <a:p>
          <a:endParaRPr lang="zh-TW" altLang="en-US"/>
        </a:p>
      </dgm:t>
    </dgm:pt>
    <dgm:pt modelId="{64C94AE6-4B7D-45AA-A7B0-1CDD2335A636}" type="sibTrans" cxnId="{17DA11FB-5225-4177-A56B-3CCE69E5D247}">
      <dgm:prSet/>
      <dgm:spPr/>
      <dgm:t>
        <a:bodyPr/>
        <a:lstStyle/>
        <a:p>
          <a:endParaRPr lang="zh-TW" altLang="en-US"/>
        </a:p>
      </dgm:t>
    </dgm:pt>
    <dgm:pt modelId="{AE9027FD-32EF-495C-B3A0-1BCF51D211F6}">
      <dgm:prSet phldrT="[文字]"/>
      <dgm:spPr/>
      <dgm:t>
        <a:bodyPr/>
        <a:lstStyle/>
        <a:p>
          <a:r>
            <a:rPr lang="zh-TW" altLang="en-US" dirty="0"/>
            <a:t>等待玩家到</a:t>
          </a:r>
          <a:r>
            <a:rPr lang="en-US" altLang="zh-TW" dirty="0"/>
            <a:t>8</a:t>
          </a:r>
          <a:r>
            <a:rPr lang="zh-TW" altLang="en-US" dirty="0"/>
            <a:t>人</a:t>
          </a:r>
        </a:p>
      </dgm:t>
    </dgm:pt>
    <dgm:pt modelId="{6808D17F-88DD-4E0D-81BB-D04EEA549BB6}" type="parTrans" cxnId="{1DBB5215-6FE7-402A-8F7E-DC8E6CCABC30}">
      <dgm:prSet/>
      <dgm:spPr/>
      <dgm:t>
        <a:bodyPr/>
        <a:lstStyle/>
        <a:p>
          <a:endParaRPr lang="zh-TW" altLang="en-US"/>
        </a:p>
      </dgm:t>
    </dgm:pt>
    <dgm:pt modelId="{0C47E284-2E8D-4F70-BB19-0F2D255255AE}" type="sibTrans" cxnId="{1DBB5215-6FE7-402A-8F7E-DC8E6CCABC30}">
      <dgm:prSet/>
      <dgm:spPr/>
      <dgm:t>
        <a:bodyPr/>
        <a:lstStyle/>
        <a:p>
          <a:endParaRPr lang="zh-TW" altLang="en-US"/>
        </a:p>
      </dgm:t>
    </dgm:pt>
    <dgm:pt modelId="{8907AF72-9CF3-4151-A550-D905B47728A5}">
      <dgm:prSet phldrT="[文字]"/>
      <dgm:spPr/>
      <dgm:t>
        <a:bodyPr/>
        <a:lstStyle/>
        <a:p>
          <a:r>
            <a:rPr lang="zh-TW" altLang="en-US" dirty="0"/>
            <a:t>分配職業</a:t>
          </a:r>
        </a:p>
      </dgm:t>
    </dgm:pt>
    <dgm:pt modelId="{5F7D3972-A1E9-4A38-8D9A-9FB3552FBE80}" type="parTrans" cxnId="{D95449AF-8CCB-4DCA-8AD1-2C9EC0F5A936}">
      <dgm:prSet/>
      <dgm:spPr/>
      <dgm:t>
        <a:bodyPr/>
        <a:lstStyle/>
        <a:p>
          <a:endParaRPr lang="zh-TW" altLang="en-US"/>
        </a:p>
      </dgm:t>
    </dgm:pt>
    <dgm:pt modelId="{121B23BE-CE33-40C0-BD21-B17B0C7F2B7A}" type="sibTrans" cxnId="{D95449AF-8CCB-4DCA-8AD1-2C9EC0F5A936}">
      <dgm:prSet/>
      <dgm:spPr/>
      <dgm:t>
        <a:bodyPr/>
        <a:lstStyle/>
        <a:p>
          <a:endParaRPr lang="zh-TW" altLang="en-US"/>
        </a:p>
      </dgm:t>
    </dgm:pt>
    <dgm:pt modelId="{EE872D54-51D3-4DFB-BEC5-8B2EA51A5F90}">
      <dgm:prSet phldrT="[文字]"/>
      <dgm:spPr/>
      <dgm:t>
        <a:bodyPr/>
        <a:lstStyle/>
        <a:p>
          <a:r>
            <a:rPr lang="zh-TW" altLang="en-US" dirty="0"/>
            <a:t>夜晚殺手殺人</a:t>
          </a:r>
        </a:p>
      </dgm:t>
    </dgm:pt>
    <dgm:pt modelId="{506EB6E7-8CD2-494B-B545-81FD60A55CBF}" type="parTrans" cxnId="{07FFD750-4AAB-40C5-9EFF-C3B09E79AA3F}">
      <dgm:prSet/>
      <dgm:spPr/>
      <dgm:t>
        <a:bodyPr/>
        <a:lstStyle/>
        <a:p>
          <a:endParaRPr lang="zh-TW" altLang="en-US"/>
        </a:p>
      </dgm:t>
    </dgm:pt>
    <dgm:pt modelId="{2186E101-403A-4D0B-AF14-599C09C0082A}" type="sibTrans" cxnId="{07FFD750-4AAB-40C5-9EFF-C3B09E79AA3F}">
      <dgm:prSet/>
      <dgm:spPr/>
      <dgm:t>
        <a:bodyPr/>
        <a:lstStyle/>
        <a:p>
          <a:endParaRPr lang="zh-TW" altLang="en-US"/>
        </a:p>
      </dgm:t>
    </dgm:pt>
    <dgm:pt modelId="{28E5DE9B-A834-424F-A49B-DD5C874C14DB}">
      <dgm:prSet phldrT="[文字]"/>
      <dgm:spPr/>
      <dgm:t>
        <a:bodyPr/>
        <a:lstStyle/>
        <a:p>
          <a:r>
            <a:rPr lang="zh-TW" altLang="en-US" dirty="0"/>
            <a:t>在第二回合開始投票</a:t>
          </a:r>
        </a:p>
      </dgm:t>
    </dgm:pt>
    <dgm:pt modelId="{7439D9D7-86AE-49AE-ADD6-6E262F22041E}" type="parTrans" cxnId="{8D76DB51-DCD7-4D5A-BBD8-4A8EDA55617D}">
      <dgm:prSet/>
      <dgm:spPr/>
      <dgm:t>
        <a:bodyPr/>
        <a:lstStyle/>
        <a:p>
          <a:endParaRPr lang="zh-TW" altLang="en-US"/>
        </a:p>
      </dgm:t>
    </dgm:pt>
    <dgm:pt modelId="{6BA30C3D-393C-4008-BE86-81AE6B64D871}" type="sibTrans" cxnId="{8D76DB51-DCD7-4D5A-BBD8-4A8EDA55617D}">
      <dgm:prSet/>
      <dgm:spPr/>
      <dgm:t>
        <a:bodyPr/>
        <a:lstStyle/>
        <a:p>
          <a:endParaRPr lang="zh-TW" altLang="en-US"/>
        </a:p>
      </dgm:t>
    </dgm:pt>
    <dgm:pt modelId="{2F53B8CB-3785-4D83-A274-C27ACB453BE6}">
      <dgm:prSet phldrT="[文字]"/>
      <dgm:spPr/>
      <dgm:t>
        <a:bodyPr/>
        <a:lstStyle/>
        <a:p>
          <a:r>
            <a:rPr lang="zh-TW" altLang="en-US" dirty="0"/>
            <a:t>白天玩家可以聊天</a:t>
          </a:r>
        </a:p>
      </dgm:t>
    </dgm:pt>
    <dgm:pt modelId="{22D938DE-F95B-46CF-B17A-B2216282F0A1}" type="parTrans" cxnId="{E797C7B8-E115-4474-8DC8-197BEB8095CE}">
      <dgm:prSet/>
      <dgm:spPr/>
      <dgm:t>
        <a:bodyPr/>
        <a:lstStyle/>
        <a:p>
          <a:endParaRPr lang="zh-TW" altLang="en-US"/>
        </a:p>
      </dgm:t>
    </dgm:pt>
    <dgm:pt modelId="{1851E2E7-FE97-40FF-A7B3-3D1351CE6ED4}" type="sibTrans" cxnId="{E797C7B8-E115-4474-8DC8-197BEB8095CE}">
      <dgm:prSet/>
      <dgm:spPr/>
      <dgm:t>
        <a:bodyPr/>
        <a:lstStyle/>
        <a:p>
          <a:endParaRPr lang="zh-TW" altLang="en-US"/>
        </a:p>
      </dgm:t>
    </dgm:pt>
    <dgm:pt modelId="{D2DE7F95-899D-4E1C-9D90-AB97E47D0FC2}">
      <dgm:prSet phldrT="[文字]"/>
      <dgm:spPr/>
      <dgm:t>
        <a:bodyPr/>
        <a:lstStyle/>
        <a:p>
          <a:r>
            <a:rPr lang="zh-TW" altLang="en-US" dirty="0"/>
            <a:t>警察指認</a:t>
          </a:r>
        </a:p>
      </dgm:t>
    </dgm:pt>
    <dgm:pt modelId="{48333C5D-06E2-404C-A860-64A22448C213}" type="parTrans" cxnId="{8C24527B-4323-42A8-A3CF-4465B96B3E6E}">
      <dgm:prSet/>
      <dgm:spPr/>
      <dgm:t>
        <a:bodyPr/>
        <a:lstStyle/>
        <a:p>
          <a:endParaRPr lang="zh-TW" altLang="en-US"/>
        </a:p>
      </dgm:t>
    </dgm:pt>
    <dgm:pt modelId="{75EB3A2D-6FAA-4157-98F9-5D518A978BF5}" type="sibTrans" cxnId="{8C24527B-4323-42A8-A3CF-4465B96B3E6E}">
      <dgm:prSet/>
      <dgm:spPr/>
      <dgm:t>
        <a:bodyPr/>
        <a:lstStyle/>
        <a:p>
          <a:endParaRPr lang="zh-TW" altLang="en-US"/>
        </a:p>
      </dgm:t>
    </dgm:pt>
    <dgm:pt modelId="{E6C4BF95-7D57-4DB2-8829-2DAFFF374ECB}">
      <dgm:prSet phldrT="[文字]"/>
      <dgm:spPr/>
      <dgm:t>
        <a:bodyPr/>
        <a:lstStyle/>
        <a:p>
          <a:r>
            <a:rPr lang="zh-TW" altLang="en-US" dirty="0"/>
            <a:t>回到白天，勝負判斷</a:t>
          </a:r>
        </a:p>
      </dgm:t>
    </dgm:pt>
    <dgm:pt modelId="{B5E78203-337F-45B6-AC08-D350DAFBB804}" type="parTrans" cxnId="{A545D39B-A20C-4C24-8DD2-D49FF8081163}">
      <dgm:prSet/>
      <dgm:spPr/>
      <dgm:t>
        <a:bodyPr/>
        <a:lstStyle/>
        <a:p>
          <a:endParaRPr lang="zh-TW" altLang="en-US"/>
        </a:p>
      </dgm:t>
    </dgm:pt>
    <dgm:pt modelId="{C81BFD21-87D6-44E3-A075-3F4861BAD9E9}" type="sibTrans" cxnId="{A545D39B-A20C-4C24-8DD2-D49FF8081163}">
      <dgm:prSet/>
      <dgm:spPr/>
      <dgm:t>
        <a:bodyPr/>
        <a:lstStyle/>
        <a:p>
          <a:endParaRPr lang="zh-TW" altLang="en-US"/>
        </a:p>
      </dgm:t>
    </dgm:pt>
    <dgm:pt modelId="{96FA1B59-B9DA-453D-BEAE-2DAA4116561E}">
      <dgm:prSet phldrT="[文字]"/>
      <dgm:spPr/>
      <dgm:t>
        <a:bodyPr/>
        <a:lstStyle/>
        <a:p>
          <a:r>
            <a:rPr lang="zh-TW" altLang="en-US" dirty="0"/>
            <a:t>循環，直到有勝負</a:t>
          </a:r>
        </a:p>
      </dgm:t>
    </dgm:pt>
    <dgm:pt modelId="{E60EE154-23F2-47A8-A747-35B5F3AF8E2B}" type="parTrans" cxnId="{1821BD52-73F1-4EC4-86A7-86ECDBD48FB9}">
      <dgm:prSet/>
      <dgm:spPr/>
      <dgm:t>
        <a:bodyPr/>
        <a:lstStyle/>
        <a:p>
          <a:endParaRPr lang="zh-TW" altLang="en-US"/>
        </a:p>
      </dgm:t>
    </dgm:pt>
    <dgm:pt modelId="{ADC9CB18-BC49-4671-BEA6-6BA0F592F40D}" type="sibTrans" cxnId="{1821BD52-73F1-4EC4-86A7-86ECDBD48FB9}">
      <dgm:prSet/>
      <dgm:spPr/>
      <dgm:t>
        <a:bodyPr/>
        <a:lstStyle/>
        <a:p>
          <a:endParaRPr lang="zh-TW" altLang="en-US"/>
        </a:p>
      </dgm:t>
    </dgm:pt>
    <dgm:pt modelId="{FD8AA5D7-244A-404F-B43E-99FC23AB4214}" type="pres">
      <dgm:prSet presAssocID="{5405515A-7054-446A-977D-36BC60E88994}" presName="Name0" presStyleCnt="0">
        <dgm:presLayoutVars>
          <dgm:dir/>
          <dgm:resizeHandles/>
        </dgm:presLayoutVars>
      </dgm:prSet>
      <dgm:spPr/>
    </dgm:pt>
    <dgm:pt modelId="{E15662F7-A6F5-4FA7-AD58-845A18F454BD}" type="pres">
      <dgm:prSet presAssocID="{41398756-9BB3-4810-938B-DDEC66DD7333}" presName="compNode" presStyleCnt="0"/>
      <dgm:spPr/>
    </dgm:pt>
    <dgm:pt modelId="{CAF3A741-8351-41A1-B602-543485ABEEC1}" type="pres">
      <dgm:prSet presAssocID="{41398756-9BB3-4810-938B-DDEC66DD7333}" presName="dummyConnPt" presStyleCnt="0"/>
      <dgm:spPr/>
    </dgm:pt>
    <dgm:pt modelId="{73AF8EA4-2273-45C5-82E0-A89EA7745DF9}" type="pres">
      <dgm:prSet presAssocID="{41398756-9BB3-4810-938B-DDEC66DD7333}" presName="node" presStyleLbl="node1" presStyleIdx="0" presStyleCnt="9">
        <dgm:presLayoutVars>
          <dgm:bulletEnabled val="1"/>
        </dgm:presLayoutVars>
      </dgm:prSet>
      <dgm:spPr/>
    </dgm:pt>
    <dgm:pt modelId="{30E89B3D-FA29-4D67-9D62-94AFA0731E27}" type="pres">
      <dgm:prSet presAssocID="{64C94AE6-4B7D-45AA-A7B0-1CDD2335A636}" presName="sibTrans" presStyleLbl="bgSibTrans2D1" presStyleIdx="0" presStyleCnt="8"/>
      <dgm:spPr/>
    </dgm:pt>
    <dgm:pt modelId="{BC7ADB1B-6EC9-47B4-B368-AE50EAB06586}" type="pres">
      <dgm:prSet presAssocID="{AE9027FD-32EF-495C-B3A0-1BCF51D211F6}" presName="compNode" presStyleCnt="0"/>
      <dgm:spPr/>
    </dgm:pt>
    <dgm:pt modelId="{BD8BCCEE-C3C0-4CD5-8295-87F905C78788}" type="pres">
      <dgm:prSet presAssocID="{AE9027FD-32EF-495C-B3A0-1BCF51D211F6}" presName="dummyConnPt" presStyleCnt="0"/>
      <dgm:spPr/>
    </dgm:pt>
    <dgm:pt modelId="{CAF7D5CD-0B3F-4094-AABE-DE6A060864A9}" type="pres">
      <dgm:prSet presAssocID="{AE9027FD-32EF-495C-B3A0-1BCF51D211F6}" presName="node" presStyleLbl="node1" presStyleIdx="1" presStyleCnt="9">
        <dgm:presLayoutVars>
          <dgm:bulletEnabled val="1"/>
        </dgm:presLayoutVars>
      </dgm:prSet>
      <dgm:spPr/>
    </dgm:pt>
    <dgm:pt modelId="{F0EB6009-4167-4B20-9F33-1A1E7EBFD71F}" type="pres">
      <dgm:prSet presAssocID="{0C47E284-2E8D-4F70-BB19-0F2D255255AE}" presName="sibTrans" presStyleLbl="bgSibTrans2D1" presStyleIdx="1" presStyleCnt="8"/>
      <dgm:spPr/>
    </dgm:pt>
    <dgm:pt modelId="{5200A66F-12C1-4A91-AF79-11B757BF0C57}" type="pres">
      <dgm:prSet presAssocID="{8907AF72-9CF3-4151-A550-D905B47728A5}" presName="compNode" presStyleCnt="0"/>
      <dgm:spPr/>
    </dgm:pt>
    <dgm:pt modelId="{36975EA1-DC5D-4CDB-B3A5-C6CB17B7BC7D}" type="pres">
      <dgm:prSet presAssocID="{8907AF72-9CF3-4151-A550-D905B47728A5}" presName="dummyConnPt" presStyleCnt="0"/>
      <dgm:spPr/>
    </dgm:pt>
    <dgm:pt modelId="{BF95DA44-AE11-4DB5-BDE0-94FFF96025C4}" type="pres">
      <dgm:prSet presAssocID="{8907AF72-9CF3-4151-A550-D905B47728A5}" presName="node" presStyleLbl="node1" presStyleIdx="2" presStyleCnt="9">
        <dgm:presLayoutVars>
          <dgm:bulletEnabled val="1"/>
        </dgm:presLayoutVars>
      </dgm:prSet>
      <dgm:spPr/>
    </dgm:pt>
    <dgm:pt modelId="{F7DB9F39-433D-4410-969E-AD92881AE0D4}" type="pres">
      <dgm:prSet presAssocID="{121B23BE-CE33-40C0-BD21-B17B0C7F2B7A}" presName="sibTrans" presStyleLbl="bgSibTrans2D1" presStyleIdx="2" presStyleCnt="8"/>
      <dgm:spPr/>
    </dgm:pt>
    <dgm:pt modelId="{1015C21A-5069-4809-9996-F5B08DC584BB}" type="pres">
      <dgm:prSet presAssocID="{EE872D54-51D3-4DFB-BEC5-8B2EA51A5F90}" presName="compNode" presStyleCnt="0"/>
      <dgm:spPr/>
    </dgm:pt>
    <dgm:pt modelId="{59BF592F-3FBE-491F-9BAC-937886E9DA6B}" type="pres">
      <dgm:prSet presAssocID="{EE872D54-51D3-4DFB-BEC5-8B2EA51A5F90}" presName="dummyConnPt" presStyleCnt="0"/>
      <dgm:spPr/>
    </dgm:pt>
    <dgm:pt modelId="{E2619622-9BB2-441B-9F71-021B583A874C}" type="pres">
      <dgm:prSet presAssocID="{EE872D54-51D3-4DFB-BEC5-8B2EA51A5F90}" presName="node" presStyleLbl="node1" presStyleIdx="3" presStyleCnt="9">
        <dgm:presLayoutVars>
          <dgm:bulletEnabled val="1"/>
        </dgm:presLayoutVars>
      </dgm:prSet>
      <dgm:spPr/>
    </dgm:pt>
    <dgm:pt modelId="{E34B83DC-DEC3-4085-9077-7125385FF8C0}" type="pres">
      <dgm:prSet presAssocID="{2186E101-403A-4D0B-AF14-599C09C0082A}" presName="sibTrans" presStyleLbl="bgSibTrans2D1" presStyleIdx="3" presStyleCnt="8"/>
      <dgm:spPr/>
    </dgm:pt>
    <dgm:pt modelId="{8D232E61-7CA3-407F-BFFE-8F5AFB2AAA76}" type="pres">
      <dgm:prSet presAssocID="{28E5DE9B-A834-424F-A49B-DD5C874C14DB}" presName="compNode" presStyleCnt="0"/>
      <dgm:spPr/>
    </dgm:pt>
    <dgm:pt modelId="{5AB91F83-3130-4AF3-A2CF-07B1551344E0}" type="pres">
      <dgm:prSet presAssocID="{28E5DE9B-A834-424F-A49B-DD5C874C14DB}" presName="dummyConnPt" presStyleCnt="0"/>
      <dgm:spPr/>
    </dgm:pt>
    <dgm:pt modelId="{FA896454-B6A0-46E7-9AD1-BD9EED9EEF69}" type="pres">
      <dgm:prSet presAssocID="{28E5DE9B-A834-424F-A49B-DD5C874C14DB}" presName="node" presStyleLbl="node1" presStyleIdx="4" presStyleCnt="9">
        <dgm:presLayoutVars>
          <dgm:bulletEnabled val="1"/>
        </dgm:presLayoutVars>
      </dgm:prSet>
      <dgm:spPr/>
    </dgm:pt>
    <dgm:pt modelId="{76104942-D096-48A6-B104-6FBCB00EF8E2}" type="pres">
      <dgm:prSet presAssocID="{6BA30C3D-393C-4008-BE86-81AE6B64D871}" presName="sibTrans" presStyleLbl="bgSibTrans2D1" presStyleIdx="4" presStyleCnt="8"/>
      <dgm:spPr/>
    </dgm:pt>
    <dgm:pt modelId="{E7608E6C-3622-443F-9A46-62B8F183167C}" type="pres">
      <dgm:prSet presAssocID="{2F53B8CB-3785-4D83-A274-C27ACB453BE6}" presName="compNode" presStyleCnt="0"/>
      <dgm:spPr/>
    </dgm:pt>
    <dgm:pt modelId="{C1812401-3A8A-45C2-9475-917348D912B9}" type="pres">
      <dgm:prSet presAssocID="{2F53B8CB-3785-4D83-A274-C27ACB453BE6}" presName="dummyConnPt" presStyleCnt="0"/>
      <dgm:spPr/>
    </dgm:pt>
    <dgm:pt modelId="{E263196F-D68C-4694-A06B-AF44A0425D75}" type="pres">
      <dgm:prSet presAssocID="{2F53B8CB-3785-4D83-A274-C27ACB453BE6}" presName="node" presStyleLbl="node1" presStyleIdx="5" presStyleCnt="9">
        <dgm:presLayoutVars>
          <dgm:bulletEnabled val="1"/>
        </dgm:presLayoutVars>
      </dgm:prSet>
      <dgm:spPr/>
    </dgm:pt>
    <dgm:pt modelId="{94622BEA-B402-4102-B7F2-0D8D78955124}" type="pres">
      <dgm:prSet presAssocID="{1851E2E7-FE97-40FF-A7B3-3D1351CE6ED4}" presName="sibTrans" presStyleLbl="bgSibTrans2D1" presStyleIdx="5" presStyleCnt="8"/>
      <dgm:spPr/>
    </dgm:pt>
    <dgm:pt modelId="{5C2E227C-4A53-4B19-A1CB-CE722DCB2592}" type="pres">
      <dgm:prSet presAssocID="{D2DE7F95-899D-4E1C-9D90-AB97E47D0FC2}" presName="compNode" presStyleCnt="0"/>
      <dgm:spPr/>
    </dgm:pt>
    <dgm:pt modelId="{D24A1F68-E2B3-49C0-B0E0-32E3898648E1}" type="pres">
      <dgm:prSet presAssocID="{D2DE7F95-899D-4E1C-9D90-AB97E47D0FC2}" presName="dummyConnPt" presStyleCnt="0"/>
      <dgm:spPr/>
    </dgm:pt>
    <dgm:pt modelId="{9448DA11-868A-4972-BD45-6A371D541EC3}" type="pres">
      <dgm:prSet presAssocID="{D2DE7F95-899D-4E1C-9D90-AB97E47D0FC2}" presName="node" presStyleLbl="node1" presStyleIdx="6" presStyleCnt="9">
        <dgm:presLayoutVars>
          <dgm:bulletEnabled val="1"/>
        </dgm:presLayoutVars>
      </dgm:prSet>
      <dgm:spPr/>
    </dgm:pt>
    <dgm:pt modelId="{DE9A1D18-3D21-4713-92B0-8C766D9D4B63}" type="pres">
      <dgm:prSet presAssocID="{75EB3A2D-6FAA-4157-98F9-5D518A978BF5}" presName="sibTrans" presStyleLbl="bgSibTrans2D1" presStyleIdx="6" presStyleCnt="8"/>
      <dgm:spPr/>
    </dgm:pt>
    <dgm:pt modelId="{4D2B89C8-D043-4945-BFB3-4FAA289EAD50}" type="pres">
      <dgm:prSet presAssocID="{E6C4BF95-7D57-4DB2-8829-2DAFFF374ECB}" presName="compNode" presStyleCnt="0"/>
      <dgm:spPr/>
    </dgm:pt>
    <dgm:pt modelId="{10D7EB15-6D3D-45D9-A440-18A0C925B47A}" type="pres">
      <dgm:prSet presAssocID="{E6C4BF95-7D57-4DB2-8829-2DAFFF374ECB}" presName="dummyConnPt" presStyleCnt="0"/>
      <dgm:spPr/>
    </dgm:pt>
    <dgm:pt modelId="{1253B8C6-F11E-4282-85AD-E33CFE3C54EA}" type="pres">
      <dgm:prSet presAssocID="{E6C4BF95-7D57-4DB2-8829-2DAFFF374ECB}" presName="node" presStyleLbl="node1" presStyleIdx="7" presStyleCnt="9">
        <dgm:presLayoutVars>
          <dgm:bulletEnabled val="1"/>
        </dgm:presLayoutVars>
      </dgm:prSet>
      <dgm:spPr/>
    </dgm:pt>
    <dgm:pt modelId="{200E1CD9-6A61-4C32-A46A-DFF66E1CB074}" type="pres">
      <dgm:prSet presAssocID="{C81BFD21-87D6-44E3-A075-3F4861BAD9E9}" presName="sibTrans" presStyleLbl="bgSibTrans2D1" presStyleIdx="7" presStyleCnt="8"/>
      <dgm:spPr/>
    </dgm:pt>
    <dgm:pt modelId="{BEB6194F-E00F-42B8-846C-6B7CCA05A9DF}" type="pres">
      <dgm:prSet presAssocID="{96FA1B59-B9DA-453D-BEAE-2DAA4116561E}" presName="compNode" presStyleCnt="0"/>
      <dgm:spPr/>
    </dgm:pt>
    <dgm:pt modelId="{6DBA28C1-E3FE-4CCA-B5B9-5B868361665D}" type="pres">
      <dgm:prSet presAssocID="{96FA1B59-B9DA-453D-BEAE-2DAA4116561E}" presName="dummyConnPt" presStyleCnt="0"/>
      <dgm:spPr/>
    </dgm:pt>
    <dgm:pt modelId="{36649718-DCC3-4BC0-BB90-02CD5E76378B}" type="pres">
      <dgm:prSet presAssocID="{96FA1B59-B9DA-453D-BEAE-2DAA4116561E}" presName="node" presStyleLbl="node1" presStyleIdx="8" presStyleCnt="9">
        <dgm:presLayoutVars>
          <dgm:bulletEnabled val="1"/>
        </dgm:presLayoutVars>
      </dgm:prSet>
      <dgm:spPr/>
    </dgm:pt>
  </dgm:ptLst>
  <dgm:cxnLst>
    <dgm:cxn modelId="{7CE71200-6C50-41E5-8296-6A1D02E1C6F2}" type="presOf" srcId="{0C47E284-2E8D-4F70-BB19-0F2D255255AE}" destId="{F0EB6009-4167-4B20-9F33-1A1E7EBFD71F}" srcOrd="0" destOrd="0" presId="urn:microsoft.com/office/officeart/2005/8/layout/bProcess4"/>
    <dgm:cxn modelId="{F85AE207-7E23-41FD-BD8B-3D792A42ABEE}" type="presOf" srcId="{8907AF72-9CF3-4151-A550-D905B47728A5}" destId="{BF95DA44-AE11-4DB5-BDE0-94FFF96025C4}" srcOrd="0" destOrd="0" presId="urn:microsoft.com/office/officeart/2005/8/layout/bProcess4"/>
    <dgm:cxn modelId="{1DBB5215-6FE7-402A-8F7E-DC8E6CCABC30}" srcId="{5405515A-7054-446A-977D-36BC60E88994}" destId="{AE9027FD-32EF-495C-B3A0-1BCF51D211F6}" srcOrd="1" destOrd="0" parTransId="{6808D17F-88DD-4E0D-81BB-D04EEA549BB6}" sibTransId="{0C47E284-2E8D-4F70-BB19-0F2D255255AE}"/>
    <dgm:cxn modelId="{84876D1B-3588-4F7E-8768-93DBF63B75CD}" type="presOf" srcId="{28E5DE9B-A834-424F-A49B-DD5C874C14DB}" destId="{FA896454-B6A0-46E7-9AD1-BD9EED9EEF69}" srcOrd="0" destOrd="0" presId="urn:microsoft.com/office/officeart/2005/8/layout/bProcess4"/>
    <dgm:cxn modelId="{7E01BC22-57AC-46E4-9C0A-71FD8BD29D50}" type="presOf" srcId="{2F53B8CB-3785-4D83-A274-C27ACB453BE6}" destId="{E263196F-D68C-4694-A06B-AF44A0425D75}" srcOrd="0" destOrd="0" presId="urn:microsoft.com/office/officeart/2005/8/layout/bProcess4"/>
    <dgm:cxn modelId="{FF348325-8BFE-4CDF-9836-C3B316D7219A}" type="presOf" srcId="{64C94AE6-4B7D-45AA-A7B0-1CDD2335A636}" destId="{30E89B3D-FA29-4D67-9D62-94AFA0731E27}" srcOrd="0" destOrd="0" presId="urn:microsoft.com/office/officeart/2005/8/layout/bProcess4"/>
    <dgm:cxn modelId="{5E1F0828-F996-4BEF-B9B3-DBDF489CF1F7}" type="presOf" srcId="{EE872D54-51D3-4DFB-BEC5-8B2EA51A5F90}" destId="{E2619622-9BB2-441B-9F71-021B583A874C}" srcOrd="0" destOrd="0" presId="urn:microsoft.com/office/officeart/2005/8/layout/bProcess4"/>
    <dgm:cxn modelId="{F8BD9F2C-AEC3-45FF-84A3-1B7CE296895D}" type="presOf" srcId="{5405515A-7054-446A-977D-36BC60E88994}" destId="{FD8AA5D7-244A-404F-B43E-99FC23AB4214}" srcOrd="0" destOrd="0" presId="urn:microsoft.com/office/officeart/2005/8/layout/bProcess4"/>
    <dgm:cxn modelId="{A59F5539-9550-4D7E-B9D4-536A78565B7B}" type="presOf" srcId="{1851E2E7-FE97-40FF-A7B3-3D1351CE6ED4}" destId="{94622BEA-B402-4102-B7F2-0D8D78955124}" srcOrd="0" destOrd="0" presId="urn:microsoft.com/office/officeart/2005/8/layout/bProcess4"/>
    <dgm:cxn modelId="{C9A0C33D-4FBA-4CCB-B2DF-5A674ACC655A}" type="presOf" srcId="{C81BFD21-87D6-44E3-A075-3F4861BAD9E9}" destId="{200E1CD9-6A61-4C32-A46A-DFF66E1CB074}" srcOrd="0" destOrd="0" presId="urn:microsoft.com/office/officeart/2005/8/layout/bProcess4"/>
    <dgm:cxn modelId="{F601C04D-88DF-4F9C-AA44-6DF5CF7B1E45}" type="presOf" srcId="{121B23BE-CE33-40C0-BD21-B17B0C7F2B7A}" destId="{F7DB9F39-433D-4410-969E-AD92881AE0D4}" srcOrd="0" destOrd="0" presId="urn:microsoft.com/office/officeart/2005/8/layout/bProcess4"/>
    <dgm:cxn modelId="{07FFD750-4AAB-40C5-9EFF-C3B09E79AA3F}" srcId="{5405515A-7054-446A-977D-36BC60E88994}" destId="{EE872D54-51D3-4DFB-BEC5-8B2EA51A5F90}" srcOrd="3" destOrd="0" parTransId="{506EB6E7-8CD2-494B-B545-81FD60A55CBF}" sibTransId="{2186E101-403A-4D0B-AF14-599C09C0082A}"/>
    <dgm:cxn modelId="{C94EBE71-9A43-4455-BE54-280BE726FBFD}" type="presOf" srcId="{AE9027FD-32EF-495C-B3A0-1BCF51D211F6}" destId="{CAF7D5CD-0B3F-4094-AABE-DE6A060864A9}" srcOrd="0" destOrd="0" presId="urn:microsoft.com/office/officeart/2005/8/layout/bProcess4"/>
    <dgm:cxn modelId="{8D76DB51-DCD7-4D5A-BBD8-4A8EDA55617D}" srcId="{5405515A-7054-446A-977D-36BC60E88994}" destId="{28E5DE9B-A834-424F-A49B-DD5C874C14DB}" srcOrd="4" destOrd="0" parTransId="{7439D9D7-86AE-49AE-ADD6-6E262F22041E}" sibTransId="{6BA30C3D-393C-4008-BE86-81AE6B64D871}"/>
    <dgm:cxn modelId="{1821BD52-73F1-4EC4-86A7-86ECDBD48FB9}" srcId="{5405515A-7054-446A-977D-36BC60E88994}" destId="{96FA1B59-B9DA-453D-BEAE-2DAA4116561E}" srcOrd="8" destOrd="0" parTransId="{E60EE154-23F2-47A8-A747-35B5F3AF8E2B}" sibTransId="{ADC9CB18-BC49-4671-BEA6-6BA0F592F40D}"/>
    <dgm:cxn modelId="{178DA076-E321-4529-ABEC-50A00D0291BB}" type="presOf" srcId="{41398756-9BB3-4810-938B-DDEC66DD7333}" destId="{73AF8EA4-2273-45C5-82E0-A89EA7745DF9}" srcOrd="0" destOrd="0" presId="urn:microsoft.com/office/officeart/2005/8/layout/bProcess4"/>
    <dgm:cxn modelId="{1539BD56-3803-493F-A630-C66DE97923A5}" type="presOf" srcId="{6BA30C3D-393C-4008-BE86-81AE6B64D871}" destId="{76104942-D096-48A6-B104-6FBCB00EF8E2}" srcOrd="0" destOrd="0" presId="urn:microsoft.com/office/officeart/2005/8/layout/bProcess4"/>
    <dgm:cxn modelId="{8C24527B-4323-42A8-A3CF-4465B96B3E6E}" srcId="{5405515A-7054-446A-977D-36BC60E88994}" destId="{D2DE7F95-899D-4E1C-9D90-AB97E47D0FC2}" srcOrd="6" destOrd="0" parTransId="{48333C5D-06E2-404C-A860-64A22448C213}" sibTransId="{75EB3A2D-6FAA-4157-98F9-5D518A978BF5}"/>
    <dgm:cxn modelId="{F141F991-0638-4405-8E3B-F0A2F2F7D1AB}" type="presOf" srcId="{E6C4BF95-7D57-4DB2-8829-2DAFFF374ECB}" destId="{1253B8C6-F11E-4282-85AD-E33CFE3C54EA}" srcOrd="0" destOrd="0" presId="urn:microsoft.com/office/officeart/2005/8/layout/bProcess4"/>
    <dgm:cxn modelId="{A545D39B-A20C-4C24-8DD2-D49FF8081163}" srcId="{5405515A-7054-446A-977D-36BC60E88994}" destId="{E6C4BF95-7D57-4DB2-8829-2DAFFF374ECB}" srcOrd="7" destOrd="0" parTransId="{B5E78203-337F-45B6-AC08-D350DAFBB804}" sibTransId="{C81BFD21-87D6-44E3-A075-3F4861BAD9E9}"/>
    <dgm:cxn modelId="{75CF43A5-0396-412E-8F11-6FA737167AF3}" type="presOf" srcId="{96FA1B59-B9DA-453D-BEAE-2DAA4116561E}" destId="{36649718-DCC3-4BC0-BB90-02CD5E76378B}" srcOrd="0" destOrd="0" presId="urn:microsoft.com/office/officeart/2005/8/layout/bProcess4"/>
    <dgm:cxn modelId="{D95449AF-8CCB-4DCA-8AD1-2C9EC0F5A936}" srcId="{5405515A-7054-446A-977D-36BC60E88994}" destId="{8907AF72-9CF3-4151-A550-D905B47728A5}" srcOrd="2" destOrd="0" parTransId="{5F7D3972-A1E9-4A38-8D9A-9FB3552FBE80}" sibTransId="{121B23BE-CE33-40C0-BD21-B17B0C7F2B7A}"/>
    <dgm:cxn modelId="{E797C7B8-E115-4474-8DC8-197BEB8095CE}" srcId="{5405515A-7054-446A-977D-36BC60E88994}" destId="{2F53B8CB-3785-4D83-A274-C27ACB453BE6}" srcOrd="5" destOrd="0" parTransId="{22D938DE-F95B-46CF-B17A-B2216282F0A1}" sibTransId="{1851E2E7-FE97-40FF-A7B3-3D1351CE6ED4}"/>
    <dgm:cxn modelId="{E364C4CB-2817-4E24-AA90-B1F3E4D88985}" type="presOf" srcId="{75EB3A2D-6FAA-4157-98F9-5D518A978BF5}" destId="{DE9A1D18-3D21-4713-92B0-8C766D9D4B63}" srcOrd="0" destOrd="0" presId="urn:microsoft.com/office/officeart/2005/8/layout/bProcess4"/>
    <dgm:cxn modelId="{BA037BEE-611F-4E85-801D-2A9DA06F1107}" type="presOf" srcId="{2186E101-403A-4D0B-AF14-599C09C0082A}" destId="{E34B83DC-DEC3-4085-9077-7125385FF8C0}" srcOrd="0" destOrd="0" presId="urn:microsoft.com/office/officeart/2005/8/layout/bProcess4"/>
    <dgm:cxn modelId="{3581C7F2-925D-4017-9139-CC988F78079C}" type="presOf" srcId="{D2DE7F95-899D-4E1C-9D90-AB97E47D0FC2}" destId="{9448DA11-868A-4972-BD45-6A371D541EC3}" srcOrd="0" destOrd="0" presId="urn:microsoft.com/office/officeart/2005/8/layout/bProcess4"/>
    <dgm:cxn modelId="{17DA11FB-5225-4177-A56B-3CCE69E5D247}" srcId="{5405515A-7054-446A-977D-36BC60E88994}" destId="{41398756-9BB3-4810-938B-DDEC66DD7333}" srcOrd="0" destOrd="0" parTransId="{4F8A3FD8-D0F8-4E5B-A40A-46D3846E3718}" sibTransId="{64C94AE6-4B7D-45AA-A7B0-1CDD2335A636}"/>
    <dgm:cxn modelId="{7FD4AF72-E1D3-4E9C-8B00-A8E7DA113F81}" type="presParOf" srcId="{FD8AA5D7-244A-404F-B43E-99FC23AB4214}" destId="{E15662F7-A6F5-4FA7-AD58-845A18F454BD}" srcOrd="0" destOrd="0" presId="urn:microsoft.com/office/officeart/2005/8/layout/bProcess4"/>
    <dgm:cxn modelId="{8BA244A3-754E-453F-81F6-C016B2F35A65}" type="presParOf" srcId="{E15662F7-A6F5-4FA7-AD58-845A18F454BD}" destId="{CAF3A741-8351-41A1-B602-543485ABEEC1}" srcOrd="0" destOrd="0" presId="urn:microsoft.com/office/officeart/2005/8/layout/bProcess4"/>
    <dgm:cxn modelId="{52DECF7C-3364-40A4-9F00-3457ED8DE3A2}" type="presParOf" srcId="{E15662F7-A6F5-4FA7-AD58-845A18F454BD}" destId="{73AF8EA4-2273-45C5-82E0-A89EA7745DF9}" srcOrd="1" destOrd="0" presId="urn:microsoft.com/office/officeart/2005/8/layout/bProcess4"/>
    <dgm:cxn modelId="{FDDF00E2-0140-4218-AA3F-14CCC29DEB15}" type="presParOf" srcId="{FD8AA5D7-244A-404F-B43E-99FC23AB4214}" destId="{30E89B3D-FA29-4D67-9D62-94AFA0731E27}" srcOrd="1" destOrd="0" presId="urn:microsoft.com/office/officeart/2005/8/layout/bProcess4"/>
    <dgm:cxn modelId="{F50ED326-2DD0-4442-8A5C-C4ABA1A18F20}" type="presParOf" srcId="{FD8AA5D7-244A-404F-B43E-99FC23AB4214}" destId="{BC7ADB1B-6EC9-47B4-B368-AE50EAB06586}" srcOrd="2" destOrd="0" presId="urn:microsoft.com/office/officeart/2005/8/layout/bProcess4"/>
    <dgm:cxn modelId="{B2DE9F73-9940-4FE7-937C-5A27D3764191}" type="presParOf" srcId="{BC7ADB1B-6EC9-47B4-B368-AE50EAB06586}" destId="{BD8BCCEE-C3C0-4CD5-8295-87F905C78788}" srcOrd="0" destOrd="0" presId="urn:microsoft.com/office/officeart/2005/8/layout/bProcess4"/>
    <dgm:cxn modelId="{402DA9AF-2849-4A52-85FA-964C309933F5}" type="presParOf" srcId="{BC7ADB1B-6EC9-47B4-B368-AE50EAB06586}" destId="{CAF7D5CD-0B3F-4094-AABE-DE6A060864A9}" srcOrd="1" destOrd="0" presId="urn:microsoft.com/office/officeart/2005/8/layout/bProcess4"/>
    <dgm:cxn modelId="{78D2CC12-82ED-4596-83D4-1991F77047F7}" type="presParOf" srcId="{FD8AA5D7-244A-404F-B43E-99FC23AB4214}" destId="{F0EB6009-4167-4B20-9F33-1A1E7EBFD71F}" srcOrd="3" destOrd="0" presId="urn:microsoft.com/office/officeart/2005/8/layout/bProcess4"/>
    <dgm:cxn modelId="{61E0C678-9656-4E98-8B6B-C75D0F85F194}" type="presParOf" srcId="{FD8AA5D7-244A-404F-B43E-99FC23AB4214}" destId="{5200A66F-12C1-4A91-AF79-11B757BF0C57}" srcOrd="4" destOrd="0" presId="urn:microsoft.com/office/officeart/2005/8/layout/bProcess4"/>
    <dgm:cxn modelId="{A597D82B-0AB1-48F1-AE71-6C6C4FF60F06}" type="presParOf" srcId="{5200A66F-12C1-4A91-AF79-11B757BF0C57}" destId="{36975EA1-DC5D-4CDB-B3A5-C6CB17B7BC7D}" srcOrd="0" destOrd="0" presId="urn:microsoft.com/office/officeart/2005/8/layout/bProcess4"/>
    <dgm:cxn modelId="{5EEEDE94-06DA-4BC9-AFB7-69F936EEE4C6}" type="presParOf" srcId="{5200A66F-12C1-4A91-AF79-11B757BF0C57}" destId="{BF95DA44-AE11-4DB5-BDE0-94FFF96025C4}" srcOrd="1" destOrd="0" presId="urn:microsoft.com/office/officeart/2005/8/layout/bProcess4"/>
    <dgm:cxn modelId="{BF403163-4596-495A-972A-AC5443913582}" type="presParOf" srcId="{FD8AA5D7-244A-404F-B43E-99FC23AB4214}" destId="{F7DB9F39-433D-4410-969E-AD92881AE0D4}" srcOrd="5" destOrd="0" presId="urn:microsoft.com/office/officeart/2005/8/layout/bProcess4"/>
    <dgm:cxn modelId="{D2A3919A-1465-479E-BB0A-DE30E3021508}" type="presParOf" srcId="{FD8AA5D7-244A-404F-B43E-99FC23AB4214}" destId="{1015C21A-5069-4809-9996-F5B08DC584BB}" srcOrd="6" destOrd="0" presId="urn:microsoft.com/office/officeart/2005/8/layout/bProcess4"/>
    <dgm:cxn modelId="{1191FA2A-7146-4C77-A6B8-9E79670D1EED}" type="presParOf" srcId="{1015C21A-5069-4809-9996-F5B08DC584BB}" destId="{59BF592F-3FBE-491F-9BAC-937886E9DA6B}" srcOrd="0" destOrd="0" presId="urn:microsoft.com/office/officeart/2005/8/layout/bProcess4"/>
    <dgm:cxn modelId="{520D09A5-DF58-4F32-9853-04ED0A67FC32}" type="presParOf" srcId="{1015C21A-5069-4809-9996-F5B08DC584BB}" destId="{E2619622-9BB2-441B-9F71-021B583A874C}" srcOrd="1" destOrd="0" presId="urn:microsoft.com/office/officeart/2005/8/layout/bProcess4"/>
    <dgm:cxn modelId="{4E2A5A99-61B8-448A-9E67-A8AA1B9DD91E}" type="presParOf" srcId="{FD8AA5D7-244A-404F-B43E-99FC23AB4214}" destId="{E34B83DC-DEC3-4085-9077-7125385FF8C0}" srcOrd="7" destOrd="0" presId="urn:microsoft.com/office/officeart/2005/8/layout/bProcess4"/>
    <dgm:cxn modelId="{F691140E-C331-4EA2-8F0D-33716CC09E30}" type="presParOf" srcId="{FD8AA5D7-244A-404F-B43E-99FC23AB4214}" destId="{8D232E61-7CA3-407F-BFFE-8F5AFB2AAA76}" srcOrd="8" destOrd="0" presId="urn:microsoft.com/office/officeart/2005/8/layout/bProcess4"/>
    <dgm:cxn modelId="{686CD30A-AE20-4CB9-A3A6-1B44AB0CFF9C}" type="presParOf" srcId="{8D232E61-7CA3-407F-BFFE-8F5AFB2AAA76}" destId="{5AB91F83-3130-4AF3-A2CF-07B1551344E0}" srcOrd="0" destOrd="0" presId="urn:microsoft.com/office/officeart/2005/8/layout/bProcess4"/>
    <dgm:cxn modelId="{6B77F082-AD13-4832-B30F-BFC23B0E9B1D}" type="presParOf" srcId="{8D232E61-7CA3-407F-BFFE-8F5AFB2AAA76}" destId="{FA896454-B6A0-46E7-9AD1-BD9EED9EEF69}" srcOrd="1" destOrd="0" presId="urn:microsoft.com/office/officeart/2005/8/layout/bProcess4"/>
    <dgm:cxn modelId="{3CF27460-24CA-4CBD-B510-47644650A792}" type="presParOf" srcId="{FD8AA5D7-244A-404F-B43E-99FC23AB4214}" destId="{76104942-D096-48A6-B104-6FBCB00EF8E2}" srcOrd="9" destOrd="0" presId="urn:microsoft.com/office/officeart/2005/8/layout/bProcess4"/>
    <dgm:cxn modelId="{D0201E36-F05B-48E5-8ABE-64B8F82CFBD1}" type="presParOf" srcId="{FD8AA5D7-244A-404F-B43E-99FC23AB4214}" destId="{E7608E6C-3622-443F-9A46-62B8F183167C}" srcOrd="10" destOrd="0" presId="urn:microsoft.com/office/officeart/2005/8/layout/bProcess4"/>
    <dgm:cxn modelId="{3167E139-7D67-4286-9B79-FDAD3A996AF3}" type="presParOf" srcId="{E7608E6C-3622-443F-9A46-62B8F183167C}" destId="{C1812401-3A8A-45C2-9475-917348D912B9}" srcOrd="0" destOrd="0" presId="urn:microsoft.com/office/officeart/2005/8/layout/bProcess4"/>
    <dgm:cxn modelId="{8A9B8822-5B11-4227-B2D9-35ECBC38BFDD}" type="presParOf" srcId="{E7608E6C-3622-443F-9A46-62B8F183167C}" destId="{E263196F-D68C-4694-A06B-AF44A0425D75}" srcOrd="1" destOrd="0" presId="urn:microsoft.com/office/officeart/2005/8/layout/bProcess4"/>
    <dgm:cxn modelId="{6D101AA7-50E7-48BF-A955-D77E44D04287}" type="presParOf" srcId="{FD8AA5D7-244A-404F-B43E-99FC23AB4214}" destId="{94622BEA-B402-4102-B7F2-0D8D78955124}" srcOrd="11" destOrd="0" presId="urn:microsoft.com/office/officeart/2005/8/layout/bProcess4"/>
    <dgm:cxn modelId="{6F3C928B-7E02-4516-9D40-2675514C51F0}" type="presParOf" srcId="{FD8AA5D7-244A-404F-B43E-99FC23AB4214}" destId="{5C2E227C-4A53-4B19-A1CB-CE722DCB2592}" srcOrd="12" destOrd="0" presId="urn:microsoft.com/office/officeart/2005/8/layout/bProcess4"/>
    <dgm:cxn modelId="{93F63067-BF69-469B-82EA-CBF07C3ACD51}" type="presParOf" srcId="{5C2E227C-4A53-4B19-A1CB-CE722DCB2592}" destId="{D24A1F68-E2B3-49C0-B0E0-32E3898648E1}" srcOrd="0" destOrd="0" presId="urn:microsoft.com/office/officeart/2005/8/layout/bProcess4"/>
    <dgm:cxn modelId="{A77E971C-49A5-4BFA-8087-8BE04C6175CE}" type="presParOf" srcId="{5C2E227C-4A53-4B19-A1CB-CE722DCB2592}" destId="{9448DA11-868A-4972-BD45-6A371D541EC3}" srcOrd="1" destOrd="0" presId="urn:microsoft.com/office/officeart/2005/8/layout/bProcess4"/>
    <dgm:cxn modelId="{6CF10F0E-C1F6-4EC1-9AAE-B42098579FD6}" type="presParOf" srcId="{FD8AA5D7-244A-404F-B43E-99FC23AB4214}" destId="{DE9A1D18-3D21-4713-92B0-8C766D9D4B63}" srcOrd="13" destOrd="0" presId="urn:microsoft.com/office/officeart/2005/8/layout/bProcess4"/>
    <dgm:cxn modelId="{01F3D0D0-53D3-47BC-BF06-C03A17F05E8C}" type="presParOf" srcId="{FD8AA5D7-244A-404F-B43E-99FC23AB4214}" destId="{4D2B89C8-D043-4945-BFB3-4FAA289EAD50}" srcOrd="14" destOrd="0" presId="urn:microsoft.com/office/officeart/2005/8/layout/bProcess4"/>
    <dgm:cxn modelId="{7919AA8C-34CA-4C88-BABD-D964E9369456}" type="presParOf" srcId="{4D2B89C8-D043-4945-BFB3-4FAA289EAD50}" destId="{10D7EB15-6D3D-45D9-A440-18A0C925B47A}" srcOrd="0" destOrd="0" presId="urn:microsoft.com/office/officeart/2005/8/layout/bProcess4"/>
    <dgm:cxn modelId="{69215EF4-90B9-4A89-A9B5-A1736F59808F}" type="presParOf" srcId="{4D2B89C8-D043-4945-BFB3-4FAA289EAD50}" destId="{1253B8C6-F11E-4282-85AD-E33CFE3C54EA}" srcOrd="1" destOrd="0" presId="urn:microsoft.com/office/officeart/2005/8/layout/bProcess4"/>
    <dgm:cxn modelId="{DE2DBD87-D520-4870-9F39-F5223CBB65FB}" type="presParOf" srcId="{FD8AA5D7-244A-404F-B43E-99FC23AB4214}" destId="{200E1CD9-6A61-4C32-A46A-DFF66E1CB074}" srcOrd="15" destOrd="0" presId="urn:microsoft.com/office/officeart/2005/8/layout/bProcess4"/>
    <dgm:cxn modelId="{90FA961F-9B4D-4438-AC68-516F1AE04F6C}" type="presParOf" srcId="{FD8AA5D7-244A-404F-B43E-99FC23AB4214}" destId="{BEB6194F-E00F-42B8-846C-6B7CCA05A9DF}" srcOrd="16" destOrd="0" presId="urn:microsoft.com/office/officeart/2005/8/layout/bProcess4"/>
    <dgm:cxn modelId="{311417D2-C888-464D-9F21-9CD901162033}" type="presParOf" srcId="{BEB6194F-E00F-42B8-846C-6B7CCA05A9DF}" destId="{6DBA28C1-E3FE-4CCA-B5B9-5B868361665D}" srcOrd="0" destOrd="0" presId="urn:microsoft.com/office/officeart/2005/8/layout/bProcess4"/>
    <dgm:cxn modelId="{DA2AD08E-49A6-43A4-8CF1-3FBA16C48416}" type="presParOf" srcId="{BEB6194F-E00F-42B8-846C-6B7CCA05A9DF}" destId="{36649718-DCC3-4BC0-BB90-02CD5E76378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89B3D-FA29-4D67-9D62-94AFA0731E27}">
      <dsp:nvSpPr>
        <dsp:cNvPr id="0" name=""/>
        <dsp:cNvSpPr/>
      </dsp:nvSpPr>
      <dsp:spPr>
        <a:xfrm rot="5400000">
          <a:off x="-283017" y="834287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F8EA4-2273-45C5-82E0-A89EA7745DF9}">
      <dsp:nvSpPr>
        <dsp:cNvPr id="0" name=""/>
        <dsp:cNvSpPr/>
      </dsp:nvSpPr>
      <dsp:spPr>
        <a:xfrm>
          <a:off x="3116" y="26055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Client</a:t>
          </a:r>
          <a:r>
            <a:rPr lang="zh-TW" altLang="en-US" sz="2000" kern="1200" dirty="0"/>
            <a:t>端連線</a:t>
          </a:r>
        </a:p>
      </dsp:txBody>
      <dsp:txXfrm>
        <a:off x="32836" y="55775"/>
        <a:ext cx="1631756" cy="955278"/>
      </dsp:txXfrm>
    </dsp:sp>
    <dsp:sp modelId="{F0EB6009-4167-4B20-9F33-1A1E7EBFD71F}">
      <dsp:nvSpPr>
        <dsp:cNvPr id="0" name=""/>
        <dsp:cNvSpPr/>
      </dsp:nvSpPr>
      <dsp:spPr>
        <a:xfrm rot="5400000">
          <a:off x="-283017" y="2102685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D5CD-0B3F-4094-AABE-DE6A060864A9}">
      <dsp:nvSpPr>
        <dsp:cNvPr id="0" name=""/>
        <dsp:cNvSpPr/>
      </dsp:nvSpPr>
      <dsp:spPr>
        <a:xfrm>
          <a:off x="3116" y="1294453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等待玩家到</a:t>
          </a:r>
          <a:r>
            <a:rPr lang="en-US" altLang="zh-TW" sz="2000" kern="1200" dirty="0"/>
            <a:t>8</a:t>
          </a:r>
          <a:r>
            <a:rPr lang="zh-TW" altLang="en-US" sz="2000" kern="1200" dirty="0"/>
            <a:t>人</a:t>
          </a:r>
        </a:p>
      </dsp:txBody>
      <dsp:txXfrm>
        <a:off x="32836" y="1324173"/>
        <a:ext cx="1631756" cy="955278"/>
      </dsp:txXfrm>
    </dsp:sp>
    <dsp:sp modelId="{F7DB9F39-433D-4410-969E-AD92881AE0D4}">
      <dsp:nvSpPr>
        <dsp:cNvPr id="0" name=""/>
        <dsp:cNvSpPr/>
      </dsp:nvSpPr>
      <dsp:spPr>
        <a:xfrm>
          <a:off x="351181" y="2736883"/>
          <a:ext cx="2239465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5DA44-AE11-4DB5-BDE0-94FFF96025C4}">
      <dsp:nvSpPr>
        <dsp:cNvPr id="0" name=""/>
        <dsp:cNvSpPr/>
      </dsp:nvSpPr>
      <dsp:spPr>
        <a:xfrm>
          <a:off x="3116" y="2562851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分配職業</a:t>
          </a:r>
        </a:p>
      </dsp:txBody>
      <dsp:txXfrm>
        <a:off x="32836" y="2592571"/>
        <a:ext cx="1631756" cy="955278"/>
      </dsp:txXfrm>
    </dsp:sp>
    <dsp:sp modelId="{E34B83DC-DEC3-4085-9077-7125385FF8C0}">
      <dsp:nvSpPr>
        <dsp:cNvPr id="0" name=""/>
        <dsp:cNvSpPr/>
      </dsp:nvSpPr>
      <dsp:spPr>
        <a:xfrm rot="16200000">
          <a:off x="1966274" y="2102685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19622-9BB2-441B-9F71-021B583A874C}">
      <dsp:nvSpPr>
        <dsp:cNvPr id="0" name=""/>
        <dsp:cNvSpPr/>
      </dsp:nvSpPr>
      <dsp:spPr>
        <a:xfrm>
          <a:off x="2252408" y="2562851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夜晚殺手殺人</a:t>
          </a:r>
        </a:p>
      </dsp:txBody>
      <dsp:txXfrm>
        <a:off x="2282128" y="2592571"/>
        <a:ext cx="1631756" cy="955278"/>
      </dsp:txXfrm>
    </dsp:sp>
    <dsp:sp modelId="{76104942-D096-48A6-B104-6FBCB00EF8E2}">
      <dsp:nvSpPr>
        <dsp:cNvPr id="0" name=""/>
        <dsp:cNvSpPr/>
      </dsp:nvSpPr>
      <dsp:spPr>
        <a:xfrm rot="16200000">
          <a:off x="1966274" y="834287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96454-B6A0-46E7-9AD1-BD9EED9EEF69}">
      <dsp:nvSpPr>
        <dsp:cNvPr id="0" name=""/>
        <dsp:cNvSpPr/>
      </dsp:nvSpPr>
      <dsp:spPr>
        <a:xfrm>
          <a:off x="2252408" y="1294453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在第二回合開始投票</a:t>
          </a:r>
        </a:p>
      </dsp:txBody>
      <dsp:txXfrm>
        <a:off x="2282128" y="1324173"/>
        <a:ext cx="1631756" cy="955278"/>
      </dsp:txXfrm>
    </dsp:sp>
    <dsp:sp modelId="{94622BEA-B402-4102-B7F2-0D8D78955124}">
      <dsp:nvSpPr>
        <dsp:cNvPr id="0" name=""/>
        <dsp:cNvSpPr/>
      </dsp:nvSpPr>
      <dsp:spPr>
        <a:xfrm>
          <a:off x="2600473" y="200088"/>
          <a:ext cx="2239465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3196F-D68C-4694-A06B-AF44A0425D75}">
      <dsp:nvSpPr>
        <dsp:cNvPr id="0" name=""/>
        <dsp:cNvSpPr/>
      </dsp:nvSpPr>
      <dsp:spPr>
        <a:xfrm>
          <a:off x="2252408" y="26055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白天玩家可以聊天</a:t>
          </a:r>
        </a:p>
      </dsp:txBody>
      <dsp:txXfrm>
        <a:off x="2282128" y="55775"/>
        <a:ext cx="1631756" cy="955278"/>
      </dsp:txXfrm>
    </dsp:sp>
    <dsp:sp modelId="{DE9A1D18-3D21-4713-92B0-8C766D9D4B63}">
      <dsp:nvSpPr>
        <dsp:cNvPr id="0" name=""/>
        <dsp:cNvSpPr/>
      </dsp:nvSpPr>
      <dsp:spPr>
        <a:xfrm rot="5400000">
          <a:off x="4215566" y="834287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8DA11-868A-4972-BD45-6A371D541EC3}">
      <dsp:nvSpPr>
        <dsp:cNvPr id="0" name=""/>
        <dsp:cNvSpPr/>
      </dsp:nvSpPr>
      <dsp:spPr>
        <a:xfrm>
          <a:off x="4501699" y="26055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警察指認</a:t>
          </a:r>
        </a:p>
      </dsp:txBody>
      <dsp:txXfrm>
        <a:off x="4531419" y="55775"/>
        <a:ext cx="1631756" cy="955278"/>
      </dsp:txXfrm>
    </dsp:sp>
    <dsp:sp modelId="{200E1CD9-6A61-4C32-A46A-DFF66E1CB074}">
      <dsp:nvSpPr>
        <dsp:cNvPr id="0" name=""/>
        <dsp:cNvSpPr/>
      </dsp:nvSpPr>
      <dsp:spPr>
        <a:xfrm rot="5400000">
          <a:off x="4215566" y="2102685"/>
          <a:ext cx="1258571" cy="152207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3B8C6-F11E-4282-85AD-E33CFE3C54EA}">
      <dsp:nvSpPr>
        <dsp:cNvPr id="0" name=""/>
        <dsp:cNvSpPr/>
      </dsp:nvSpPr>
      <dsp:spPr>
        <a:xfrm>
          <a:off x="4501699" y="1294453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回到白天，勝負判斷</a:t>
          </a:r>
        </a:p>
      </dsp:txBody>
      <dsp:txXfrm>
        <a:off x="4531419" y="1324173"/>
        <a:ext cx="1631756" cy="955278"/>
      </dsp:txXfrm>
    </dsp:sp>
    <dsp:sp modelId="{36649718-DCC3-4BC0-BB90-02CD5E76378B}">
      <dsp:nvSpPr>
        <dsp:cNvPr id="0" name=""/>
        <dsp:cNvSpPr/>
      </dsp:nvSpPr>
      <dsp:spPr>
        <a:xfrm>
          <a:off x="4501699" y="2562851"/>
          <a:ext cx="1691196" cy="10147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循環，直到有勝負</a:t>
          </a:r>
        </a:p>
      </dsp:txBody>
      <dsp:txXfrm>
        <a:off x="4531419" y="2592571"/>
        <a:ext cx="1631756" cy="955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3115874-819E-4EC9-A9E7-2A73F03E6AD9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876017A-CCEC-430C-A472-E8FDD172F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5904656" cy="1008112"/>
          </a:xfrm>
        </p:spPr>
        <p:txBody>
          <a:bodyPr/>
          <a:lstStyle/>
          <a:p>
            <a:pPr marL="182880" indent="0">
              <a:buNone/>
            </a:pPr>
            <a:r>
              <a:rPr lang="zh-TW" altLang="en-US" dirty="0"/>
              <a:t>天黑請閉眼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1053014 </a:t>
            </a:r>
            <a:r>
              <a:rPr lang="zh-TW" altLang="en-US" dirty="0"/>
              <a:t>林煥挺</a:t>
            </a:r>
            <a:endParaRPr lang="en-US" altLang="zh-TW" dirty="0"/>
          </a:p>
          <a:p>
            <a:r>
              <a:rPr lang="en-US" altLang="zh-TW" dirty="0"/>
              <a:t>1063007 </a:t>
            </a:r>
            <a:r>
              <a:rPr lang="zh-TW" altLang="en-US" dirty="0"/>
              <a:t>葉哲睿</a:t>
            </a:r>
          </a:p>
        </p:txBody>
      </p:sp>
    </p:spTree>
    <p:extLst>
      <p:ext uri="{BB962C8B-B14F-4D97-AF65-F5344CB8AC3E}">
        <p14:creationId xmlns:p14="http://schemas.microsoft.com/office/powerpoint/2010/main" val="8143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時間分配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10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找組員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11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找組員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12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討論專題方向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13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討論專題方向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14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開始實做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15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開始實做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16</a:t>
            </a:r>
            <a:r>
              <a:rPr lang="zh-TW" altLang="zh-TW" dirty="0"/>
              <a:t>週</a:t>
            </a:r>
            <a:r>
              <a:rPr lang="en-US" altLang="zh-TW" dirty="0"/>
              <a:t>:Debug</a:t>
            </a:r>
            <a:endParaRPr lang="zh-TW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17</a:t>
            </a:r>
            <a:r>
              <a:rPr lang="zh-TW" altLang="zh-TW" dirty="0"/>
              <a:t>週</a:t>
            </a:r>
            <a:r>
              <a:rPr lang="en-US" altLang="zh-TW" dirty="0"/>
              <a:t>:</a:t>
            </a:r>
            <a:r>
              <a:rPr lang="zh-TW" altLang="zh-TW" dirty="0"/>
              <a:t>完成專題並繳交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97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林煥挺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zh-TW" dirty="0"/>
              <a:t>很快地來到了學期末，這學期學到很多有關網路程式設計的東西，也利用這次期末專題的機會，把整學期所學到的都運用上了，期望在未來的課程，也能將這學期所學的都派上用場。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葉哲睿 </a:t>
            </a:r>
            <a:r>
              <a:rPr lang="en-US" altLang="zh-TW" dirty="0"/>
              <a:t>:</a:t>
            </a:r>
            <a:r>
              <a:rPr lang="zh-TW" altLang="en-US" dirty="0"/>
              <a:t> 這學期學期來，我認為老師腳的東西都很淺顯易懂，讓我在專題運用上很有效率，原本在規畫這個專題的時候，我們是想做聊天室，配合一些小遊戲的，但是後來想到聊天室的延伸，我們可以做以聊天為主的遊戲，所以就改成天黑請閉眼了，一開始再決定的時候我還覺得滿簡單的，但是到後來我開始規劃架構之後，才發現有好多好多的問題和困難，所幸後來有一一找到解決辦法。</a:t>
            </a:r>
          </a:p>
        </p:txBody>
      </p:sp>
    </p:spTree>
    <p:extLst>
      <p:ext uri="{BB962C8B-B14F-4D97-AF65-F5344CB8AC3E}">
        <p14:creationId xmlns:p14="http://schemas.microsoft.com/office/powerpoint/2010/main" val="21841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24944"/>
            <a:ext cx="6965245" cy="1202485"/>
          </a:xfrm>
        </p:spPr>
        <p:txBody>
          <a:bodyPr/>
          <a:lstStyle/>
          <a:p>
            <a:r>
              <a:rPr lang="zh-TW" altLang="en-US" dirty="0"/>
              <a:t>謝謝觀賞</a:t>
            </a:r>
          </a:p>
        </p:txBody>
      </p:sp>
    </p:spTree>
    <p:extLst>
      <p:ext uri="{BB962C8B-B14F-4D97-AF65-F5344CB8AC3E}">
        <p14:creationId xmlns:p14="http://schemas.microsoft.com/office/powerpoint/2010/main" val="297850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完成作品描述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是一款有登入介面的真正八人版</a:t>
            </a:r>
            <a:r>
              <a:rPr lang="zh-TW" altLang="en-US" dirty="0"/>
              <a:t>天黑請閉眼</a:t>
            </a:r>
            <a:r>
              <a:rPr lang="zh-TW" altLang="zh-TW" dirty="0"/>
              <a:t>連線遊戲，在遊戲大廳也有能夠觀看遊</a:t>
            </a:r>
            <a:r>
              <a:rPr lang="en-US" altLang="zh-TW" dirty="0"/>
              <a:t>  </a:t>
            </a:r>
            <a:r>
              <a:rPr lang="zh-TW" altLang="zh-TW" dirty="0"/>
              <a:t>戲規則的選項，遊戲中職業分成殺手、警察和平民，以挖掘線索來完成遊戲，若警察死光，則殺手獲勝，若殺手死光，則警察和平民獲勝。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5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379" y="444283"/>
            <a:ext cx="6965245" cy="936104"/>
          </a:xfrm>
        </p:spPr>
        <p:txBody>
          <a:bodyPr/>
          <a:lstStyle/>
          <a:p>
            <a:r>
              <a:rPr lang="zh-TW" altLang="en-US" dirty="0"/>
              <a:t>作品執行</a:t>
            </a:r>
          </a:p>
        </p:txBody>
      </p:sp>
      <p:pic>
        <p:nvPicPr>
          <p:cNvPr id="1030" name="圖片 1">
            <a:extLst>
              <a:ext uri="{FF2B5EF4-FFF2-40B4-BE49-F238E27FC236}">
                <a16:creationId xmlns:a16="http://schemas.microsoft.com/office/drawing/2014/main" id="{3221F64A-EE01-4BA9-9443-0454AF69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1" y="1290638"/>
            <a:ext cx="3253188" cy="18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圖片 2">
            <a:extLst>
              <a:ext uri="{FF2B5EF4-FFF2-40B4-BE49-F238E27FC236}">
                <a16:creationId xmlns:a16="http://schemas.microsoft.com/office/drawing/2014/main" id="{414E61C5-806E-42DA-B649-6CC32169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44" y="1290639"/>
            <a:ext cx="329247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圖片 3">
            <a:extLst>
              <a:ext uri="{FF2B5EF4-FFF2-40B4-BE49-F238E27FC236}">
                <a16:creationId xmlns:a16="http://schemas.microsoft.com/office/drawing/2014/main" id="{245FDCB2-14B8-4D0D-B5F9-DC26DB9F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7" y="3742180"/>
            <a:ext cx="3306763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圖片 4">
            <a:extLst>
              <a:ext uri="{FF2B5EF4-FFF2-40B4-BE49-F238E27FC236}">
                <a16:creationId xmlns:a16="http://schemas.microsoft.com/office/drawing/2014/main" id="{6CEB117D-0FBF-4A5F-BECA-3EBD045A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44" y="3692524"/>
            <a:ext cx="3330575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E99B705A-0168-44A5-B9E9-715442D0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7" y="3170832"/>
            <a:ext cx="1008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登入畫面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517EF8C-2D2B-4848-AE98-C5F3E319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3309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第一天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F89B411-5A8A-40C7-BF2D-50E82903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7" y="60023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殺手階段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BF4B4C-6A23-487E-B8AC-F02E42C4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385" y="602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警察階段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D5CF8AB-83F8-4874-8A59-198C7B03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4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379" y="444283"/>
            <a:ext cx="6965245" cy="936104"/>
          </a:xfrm>
        </p:spPr>
        <p:txBody>
          <a:bodyPr/>
          <a:lstStyle/>
          <a:p>
            <a:r>
              <a:rPr lang="zh-TW" altLang="en-US" dirty="0"/>
              <a:t>作品執行</a:t>
            </a:r>
          </a:p>
        </p:txBody>
      </p:sp>
      <p:pic>
        <p:nvPicPr>
          <p:cNvPr id="1026" name="圖片 5">
            <a:extLst>
              <a:ext uri="{FF2B5EF4-FFF2-40B4-BE49-F238E27FC236}">
                <a16:creationId xmlns:a16="http://schemas.microsoft.com/office/drawing/2014/main" id="{B22B588F-5079-44C4-A7C8-90BD37AB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9" y="1386747"/>
            <a:ext cx="4042181" cy="22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6">
            <a:extLst>
              <a:ext uri="{FF2B5EF4-FFF2-40B4-BE49-F238E27FC236}">
                <a16:creationId xmlns:a16="http://schemas.microsoft.com/office/drawing/2014/main" id="{86951BFE-613D-4739-962F-E27481DE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74" y="3662032"/>
            <a:ext cx="4365580" cy="244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C88D6C5B-9C78-4F8C-9C36-72895484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23" y="3717032"/>
            <a:ext cx="962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投票階段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090C5A3-4262-496F-9763-21B0EDDF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350" y="3290500"/>
            <a:ext cx="936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D5CF8AB-83F8-4874-8A59-198C7B03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15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本作品架構與具備功能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EAB8487-3389-4251-A049-DA5BF61F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主要是運用</a:t>
            </a:r>
            <a:r>
              <a:rPr lang="en-US" altLang="zh-TW" dirty="0"/>
              <a:t>TCP</a:t>
            </a:r>
            <a:r>
              <a:rPr lang="zh-TW" altLang="zh-TW" dirty="0"/>
              <a:t>進行遊玩，在每個</a:t>
            </a:r>
            <a:r>
              <a:rPr lang="en-US" altLang="zh-TW" dirty="0"/>
              <a:t>client</a:t>
            </a:r>
            <a:r>
              <a:rPr lang="zh-TW" altLang="zh-TW" dirty="0"/>
              <a:t>設置一個</a:t>
            </a:r>
            <a:r>
              <a:rPr lang="en-US" altLang="zh-TW" dirty="0"/>
              <a:t>thread</a:t>
            </a:r>
            <a:r>
              <a:rPr lang="zh-TW" altLang="zh-TW" dirty="0"/>
              <a:t>跟</a:t>
            </a:r>
            <a:r>
              <a:rPr lang="en-US" altLang="zh-TW" dirty="0"/>
              <a:t>server</a:t>
            </a:r>
            <a:r>
              <a:rPr lang="zh-TW" altLang="zh-TW" dirty="0"/>
              <a:t>端進行接收，而在</a:t>
            </a:r>
            <a:r>
              <a:rPr lang="en-US" altLang="zh-TW" dirty="0"/>
              <a:t>main</a:t>
            </a:r>
            <a:r>
              <a:rPr lang="zh-TW" altLang="zh-TW" dirty="0"/>
              <a:t>裡運行輸入的動作，</a:t>
            </a:r>
            <a:r>
              <a:rPr lang="en-US" altLang="zh-TW" dirty="0"/>
              <a:t>server</a:t>
            </a:r>
            <a:r>
              <a:rPr lang="zh-TW" altLang="zh-TW" dirty="0"/>
              <a:t>端方面，我們為每個連進來的</a:t>
            </a:r>
            <a:r>
              <a:rPr lang="en-US" altLang="zh-TW" dirty="0"/>
              <a:t>client</a:t>
            </a:r>
            <a:r>
              <a:rPr lang="zh-TW" altLang="zh-TW" dirty="0"/>
              <a:t>都設置一個</a:t>
            </a:r>
            <a:r>
              <a:rPr lang="en-US" altLang="zh-TW" dirty="0"/>
              <a:t>thread</a:t>
            </a:r>
            <a:r>
              <a:rPr lang="zh-TW" altLang="zh-TW" dirty="0"/>
              <a:t>用以進行接收跟傳輸。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9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本作品架構與具備功能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6262E3-36D7-43A0-8A51-DCD9378B9F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0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本作品的核心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基本上連線是以</a:t>
            </a:r>
            <a:r>
              <a:rPr lang="en-US" altLang="zh-TW" dirty="0"/>
              <a:t>TCP</a:t>
            </a:r>
            <a:r>
              <a:rPr lang="zh-TW" altLang="en-US" dirty="0"/>
              <a:t>為主，畢竟要確保有收到相對應的指令，例如</a:t>
            </a:r>
            <a:r>
              <a:rPr lang="en-US" altLang="zh-TW" dirty="0"/>
              <a:t>:</a:t>
            </a:r>
            <a:r>
              <a:rPr lang="zh-TW" altLang="en-US" dirty="0"/>
              <a:t>下一步驟的指令，或是勝敗結果的指令，作品以小黑窗的形式展現，本遊戲的重點著重在於玩家之間的辯論，所以我在玩家辯論階段不是至時間限制，讓玩家自己掌控。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99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使用非課程所教的技術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17320" lvl="4" indent="0">
              <a:buNone/>
            </a:pPr>
            <a:endParaRPr lang="en-US" altLang="zh-TW" sz="5400" dirty="0"/>
          </a:p>
          <a:p>
            <a:pPr marL="1417320" lvl="4" indent="0">
              <a:buNone/>
            </a:pPr>
            <a:r>
              <a:rPr lang="zh-TW" altLang="en-US" sz="5400" dirty="0"/>
              <a:t>      無</a:t>
            </a:r>
          </a:p>
        </p:txBody>
      </p:sp>
    </p:spTree>
    <p:extLst>
      <p:ext uri="{BB962C8B-B14F-4D97-AF65-F5344CB8AC3E}">
        <p14:creationId xmlns:p14="http://schemas.microsoft.com/office/powerpoint/2010/main" val="13365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人員分工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林煥挺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zh-TW" dirty="0"/>
              <a:t>註冊</a:t>
            </a:r>
            <a:r>
              <a:rPr lang="zh-TW" altLang="en-US" dirty="0"/>
              <a:t>及登入</a:t>
            </a:r>
            <a:r>
              <a:rPr lang="zh-TW" altLang="zh-TW" dirty="0"/>
              <a:t>介面</a:t>
            </a:r>
            <a:r>
              <a:rPr lang="en-US" altLang="zh-TW" dirty="0"/>
              <a:t>        </a:t>
            </a:r>
          </a:p>
          <a:p>
            <a:r>
              <a:rPr lang="en-US" altLang="zh-TW" dirty="0"/>
              <a:t>               </a:t>
            </a:r>
            <a:r>
              <a:rPr lang="zh-TW" altLang="zh-TW" dirty="0"/>
              <a:t>遊戲規則介面</a:t>
            </a: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zh-TW" altLang="en-US" dirty="0"/>
              <a:t>                   </a:t>
            </a:r>
            <a:r>
              <a:rPr lang="zh-TW" altLang="zh-TW" dirty="0"/>
              <a:t>執行隨機諺語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                   </a:t>
            </a:r>
            <a:r>
              <a:rPr lang="zh-TW" altLang="zh-TW" dirty="0"/>
              <a:t>遊戲選單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r>
              <a:rPr lang="zh-TW" altLang="zh-TW" dirty="0"/>
              <a:t>葉哲睿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zh-TW" dirty="0"/>
              <a:t>遊戲介</a:t>
            </a:r>
            <a:r>
              <a:rPr lang="zh-TW" altLang="en-US" dirty="0"/>
              <a:t>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遊戲規則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遊戲主體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76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124</TotalTime>
  <Words>411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Brush Script MT</vt:lpstr>
      <vt:lpstr>Calibri</vt:lpstr>
      <vt:lpstr>Constantia</vt:lpstr>
      <vt:lpstr>Franklin Gothic Book</vt:lpstr>
      <vt:lpstr>Rage Italic</vt:lpstr>
      <vt:lpstr>圖釘</vt:lpstr>
      <vt:lpstr>天黑請閉眼</vt:lpstr>
      <vt:lpstr>完成作品描述</vt:lpstr>
      <vt:lpstr>作品執行</vt:lpstr>
      <vt:lpstr>作品執行</vt:lpstr>
      <vt:lpstr>本作品架構與具備功能</vt:lpstr>
      <vt:lpstr>本作品架構與具備功能</vt:lpstr>
      <vt:lpstr>本作品的核心</vt:lpstr>
      <vt:lpstr>使用非課程所教的技術</vt:lpstr>
      <vt:lpstr>人員分工</vt:lpstr>
      <vt:lpstr>時間分配</vt:lpstr>
      <vt:lpstr>心得</vt:lpstr>
      <vt:lpstr>謝謝觀賞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八人版狼人殺</dc:title>
  <dc:creator>1234</dc:creator>
  <cp:lastModifiedBy>Ray</cp:lastModifiedBy>
  <cp:revision>17</cp:revision>
  <dcterms:created xsi:type="dcterms:W3CDTF">2019-06-09T17:02:05Z</dcterms:created>
  <dcterms:modified xsi:type="dcterms:W3CDTF">2019-06-11T12:27:53Z</dcterms:modified>
</cp:coreProperties>
</file>