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BF618-1790-4F0C-86FF-A32C5C69CEBA}" v="12" dt="2023-04-24T00:49:40.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 pour" userId="b0c294b50e97ebd4" providerId="LiveId" clId="{9E1BF618-1790-4F0C-86FF-A32C5C69CEBA}"/>
    <pc:docChg chg="undo custSel addSld delSld modSld sldOrd addMainMaster delMainMaster">
      <pc:chgData name="ray pour" userId="b0c294b50e97ebd4" providerId="LiveId" clId="{9E1BF618-1790-4F0C-86FF-A32C5C69CEBA}" dt="2023-04-26T01:26:14.986" v="7423" actId="20577"/>
      <pc:docMkLst>
        <pc:docMk/>
      </pc:docMkLst>
      <pc:sldChg chg="addSp delSp modSp del mod setBg modClrScheme delDesignElem chgLayout">
        <pc:chgData name="ray pour" userId="b0c294b50e97ebd4" providerId="LiveId" clId="{9E1BF618-1790-4F0C-86FF-A32C5C69CEBA}" dt="2023-04-24T00:05:39.547" v="18" actId="47"/>
        <pc:sldMkLst>
          <pc:docMk/>
          <pc:sldMk cId="3943518706" sldId="256"/>
        </pc:sldMkLst>
        <pc:spChg chg="mod">
          <ac:chgData name="ray pour" userId="b0c294b50e97ebd4" providerId="LiveId" clId="{9E1BF618-1790-4F0C-86FF-A32C5C69CEBA}" dt="2023-04-24T00:03:13.783" v="8" actId="26606"/>
          <ac:spMkLst>
            <pc:docMk/>
            <pc:sldMk cId="3943518706" sldId="256"/>
            <ac:spMk id="2" creationId="{B429AF6A-8118-8805-D2CA-B648113FE7BD}"/>
          </ac:spMkLst>
        </pc:spChg>
        <pc:spChg chg="mod">
          <ac:chgData name="ray pour" userId="b0c294b50e97ebd4" providerId="LiveId" clId="{9E1BF618-1790-4F0C-86FF-A32C5C69CEBA}" dt="2023-04-24T00:03:13.783" v="8" actId="26606"/>
          <ac:spMkLst>
            <pc:docMk/>
            <pc:sldMk cId="3943518706" sldId="256"/>
            <ac:spMk id="3" creationId="{2FB68137-1F9A-D03B-73A3-C3C267352164}"/>
          </ac:spMkLst>
        </pc:spChg>
        <pc:spChg chg="add del">
          <ac:chgData name="ray pour" userId="b0c294b50e97ebd4" providerId="LiveId" clId="{9E1BF618-1790-4F0C-86FF-A32C5C69CEBA}" dt="2023-04-24T00:03:04.305" v="1" actId="26606"/>
          <ac:spMkLst>
            <pc:docMk/>
            <pc:sldMk cId="3943518706" sldId="256"/>
            <ac:spMk id="9" creationId="{33E93247-6229-44AB-A550-739E971E690B}"/>
          </ac:spMkLst>
        </pc:spChg>
        <pc:spChg chg="add del">
          <ac:chgData name="ray pour" userId="b0c294b50e97ebd4" providerId="LiveId" clId="{9E1BF618-1790-4F0C-86FF-A32C5C69CEBA}" dt="2023-04-24T00:03:04.305" v="1" actId="26606"/>
          <ac:spMkLst>
            <pc:docMk/>
            <pc:sldMk cId="3943518706" sldId="256"/>
            <ac:spMk id="11" creationId="{A5D67320-FCFD-4931-AAF7-C6C853329C7F}"/>
          </ac:spMkLst>
        </pc:spChg>
        <pc:spChg chg="add del">
          <ac:chgData name="ray pour" userId="b0c294b50e97ebd4" providerId="LiveId" clId="{9E1BF618-1790-4F0C-86FF-A32C5C69CEBA}" dt="2023-04-24T00:03:04.823" v="3" actId="26606"/>
          <ac:spMkLst>
            <pc:docMk/>
            <pc:sldMk cId="3943518706" sldId="256"/>
            <ac:spMk id="20" creationId="{1119FFB1-81E3-46F7-8199-CC5041467AFE}"/>
          </ac:spMkLst>
        </pc:spChg>
        <pc:spChg chg="add del">
          <ac:chgData name="ray pour" userId="b0c294b50e97ebd4" providerId="LiveId" clId="{9E1BF618-1790-4F0C-86FF-A32C5C69CEBA}" dt="2023-04-24T00:03:04.823" v="3" actId="26606"/>
          <ac:spMkLst>
            <pc:docMk/>
            <pc:sldMk cId="3943518706" sldId="256"/>
            <ac:spMk id="21" creationId="{77EA54A6-1E2E-4955-B2AE-CD6C42930DA1}"/>
          </ac:spMkLst>
        </pc:spChg>
        <pc:spChg chg="add del">
          <ac:chgData name="ray pour" userId="b0c294b50e97ebd4" providerId="LiveId" clId="{9E1BF618-1790-4F0C-86FF-A32C5C69CEBA}" dt="2023-04-24T00:03:04.823" v="3" actId="26606"/>
          <ac:spMkLst>
            <pc:docMk/>
            <pc:sldMk cId="3943518706" sldId="256"/>
            <ac:spMk id="22" creationId="{8EC56B0B-7098-4D64-9DBD-F243995A7604}"/>
          </ac:spMkLst>
        </pc:spChg>
        <pc:spChg chg="add del">
          <ac:chgData name="ray pour" userId="b0c294b50e97ebd4" providerId="LiveId" clId="{9E1BF618-1790-4F0C-86FF-A32C5C69CEBA}" dt="2023-04-24T00:03:12.728" v="5" actId="26606"/>
          <ac:spMkLst>
            <pc:docMk/>
            <pc:sldMk cId="3943518706" sldId="256"/>
            <ac:spMk id="25" creationId="{0668B51F-0397-D568-D929-A4F9A9CC47E8}"/>
          </ac:spMkLst>
        </pc:spChg>
        <pc:spChg chg="add del">
          <ac:chgData name="ray pour" userId="b0c294b50e97ebd4" providerId="LiveId" clId="{9E1BF618-1790-4F0C-86FF-A32C5C69CEBA}" dt="2023-04-24T00:03:12.728" v="5" actId="26606"/>
          <ac:spMkLst>
            <pc:docMk/>
            <pc:sldMk cId="3943518706" sldId="256"/>
            <ac:spMk id="27" creationId="{50F200B6-228D-F4F2-C6FF-D4257EC20592}"/>
          </ac:spMkLst>
        </pc:spChg>
        <pc:spChg chg="add del">
          <ac:chgData name="ray pour" userId="b0c294b50e97ebd4" providerId="LiveId" clId="{9E1BF618-1790-4F0C-86FF-A32C5C69CEBA}" dt="2023-04-24T00:03:13.688" v="7" actId="26606"/>
          <ac:spMkLst>
            <pc:docMk/>
            <pc:sldMk cId="3943518706" sldId="256"/>
            <ac:spMk id="29" creationId="{1AB7CFDD-E67B-4078-9BD0-D09D4200E4E1}"/>
          </ac:spMkLst>
        </pc:spChg>
        <pc:spChg chg="add del">
          <ac:chgData name="ray pour" userId="b0c294b50e97ebd4" providerId="LiveId" clId="{9E1BF618-1790-4F0C-86FF-A32C5C69CEBA}" dt="2023-04-24T00:03:13.688" v="7" actId="26606"/>
          <ac:spMkLst>
            <pc:docMk/>
            <pc:sldMk cId="3943518706" sldId="256"/>
            <ac:spMk id="30" creationId="{B191E377-3C4E-4C42-B42C-858169F3AB3A}"/>
          </ac:spMkLst>
        </pc:spChg>
        <pc:spChg chg="add del">
          <ac:chgData name="ray pour" userId="b0c294b50e97ebd4" providerId="LiveId" clId="{9E1BF618-1790-4F0C-86FF-A32C5C69CEBA}" dt="2023-04-24T00:03:37.711" v="13"/>
          <ac:spMkLst>
            <pc:docMk/>
            <pc:sldMk cId="3943518706" sldId="256"/>
            <ac:spMk id="35" creationId="{0668B51F-0397-D568-D929-A4F9A9CC47E8}"/>
          </ac:spMkLst>
        </pc:spChg>
        <pc:spChg chg="add del">
          <ac:chgData name="ray pour" userId="b0c294b50e97ebd4" providerId="LiveId" clId="{9E1BF618-1790-4F0C-86FF-A32C5C69CEBA}" dt="2023-04-24T00:03:37.711" v="13"/>
          <ac:spMkLst>
            <pc:docMk/>
            <pc:sldMk cId="3943518706" sldId="256"/>
            <ac:spMk id="37" creationId="{50F200B6-228D-F4F2-C6FF-D4257EC20592}"/>
          </ac:spMkLst>
        </pc:spChg>
        <pc:grpChg chg="add del">
          <ac:chgData name="ray pour" userId="b0c294b50e97ebd4" providerId="LiveId" clId="{9E1BF618-1790-4F0C-86FF-A32C5C69CEBA}" dt="2023-04-24T00:03:04.823" v="3" actId="26606"/>
          <ac:grpSpMkLst>
            <pc:docMk/>
            <pc:sldMk cId="3943518706" sldId="256"/>
            <ac:grpSpMk id="15" creationId="{28709E2B-5612-4EF3-8505-0270723FD329}"/>
          </ac:grpSpMkLst>
        </pc:grpChg>
        <pc:grpChg chg="add del">
          <ac:chgData name="ray pour" userId="b0c294b50e97ebd4" providerId="LiveId" clId="{9E1BF618-1790-4F0C-86FF-A32C5C69CEBA}" dt="2023-04-24T00:03:13.688" v="7" actId="26606"/>
          <ac:grpSpMkLst>
            <pc:docMk/>
            <pc:sldMk cId="3943518706" sldId="256"/>
            <ac:grpSpMk id="32" creationId="{91B7537E-7B93-4306-B9DF-4CD583E0AA21}"/>
          </ac:grpSpMkLst>
        </pc:grpChg>
        <pc:picChg chg="add del">
          <ac:chgData name="ray pour" userId="b0c294b50e97ebd4" providerId="LiveId" clId="{9E1BF618-1790-4F0C-86FF-A32C5C69CEBA}" dt="2023-04-24T00:03:04.305" v="1" actId="26606"/>
          <ac:picMkLst>
            <pc:docMk/>
            <pc:sldMk cId="3943518706" sldId="256"/>
            <ac:picMk id="4" creationId="{7FDCCDC3-2193-BA28-6F6E-08B5DECE3A0F}"/>
          </ac:picMkLst>
        </pc:picChg>
        <pc:picChg chg="add del">
          <ac:chgData name="ray pour" userId="b0c294b50e97ebd4" providerId="LiveId" clId="{9E1BF618-1790-4F0C-86FF-A32C5C69CEBA}" dt="2023-04-24T00:03:04.823" v="3" actId="26606"/>
          <ac:picMkLst>
            <pc:docMk/>
            <pc:sldMk cId="3943518706" sldId="256"/>
            <ac:picMk id="23" creationId="{9374F500-0776-7F53-77F9-9B17793EA68C}"/>
          </ac:picMkLst>
        </pc:picChg>
        <pc:picChg chg="add del">
          <ac:chgData name="ray pour" userId="b0c294b50e97ebd4" providerId="LiveId" clId="{9E1BF618-1790-4F0C-86FF-A32C5C69CEBA}" dt="2023-04-24T00:03:12.728" v="5" actId="26606"/>
          <ac:picMkLst>
            <pc:docMk/>
            <pc:sldMk cId="3943518706" sldId="256"/>
            <ac:picMk id="26" creationId="{15C2E7AF-181C-D8CF-6DDD-CA95D918E13A}"/>
          </ac:picMkLst>
        </pc:picChg>
        <pc:picChg chg="add del">
          <ac:chgData name="ray pour" userId="b0c294b50e97ebd4" providerId="LiveId" clId="{9E1BF618-1790-4F0C-86FF-A32C5C69CEBA}" dt="2023-04-24T00:03:13.688" v="7" actId="26606"/>
          <ac:picMkLst>
            <pc:docMk/>
            <pc:sldMk cId="3943518706" sldId="256"/>
            <ac:picMk id="31" creationId="{FC939C3A-BF44-5BE0-50DA-F7EA3BD339D9}"/>
          </ac:picMkLst>
        </pc:picChg>
        <pc:picChg chg="add">
          <ac:chgData name="ray pour" userId="b0c294b50e97ebd4" providerId="LiveId" clId="{9E1BF618-1790-4F0C-86FF-A32C5C69CEBA}" dt="2023-04-24T00:03:13.783" v="8" actId="26606"/>
          <ac:picMkLst>
            <pc:docMk/>
            <pc:sldMk cId="3943518706" sldId="256"/>
            <ac:picMk id="36" creationId="{15C2E7AF-181C-D8CF-6DDD-CA95D918E13A}"/>
          </ac:picMkLst>
        </pc:picChg>
        <pc:cxnChg chg="add del">
          <ac:chgData name="ray pour" userId="b0c294b50e97ebd4" providerId="LiveId" clId="{9E1BF618-1790-4F0C-86FF-A32C5C69CEBA}" dt="2023-04-24T00:03:04.305" v="1" actId="26606"/>
          <ac:cxnSpMkLst>
            <pc:docMk/>
            <pc:sldMk cId="3943518706" sldId="256"/>
            <ac:cxnSpMk id="13" creationId="{EE2E603F-4A95-4FE8-BB06-211DFD75DBEF}"/>
          </ac:cxnSpMkLst>
        </pc:cxnChg>
      </pc:sldChg>
      <pc:sldChg chg="addSp delSp modSp new del mod modClrScheme chgLayout">
        <pc:chgData name="ray pour" userId="b0c294b50e97ebd4" providerId="LiveId" clId="{9E1BF618-1790-4F0C-86FF-A32C5C69CEBA}" dt="2023-04-24T00:03:26.553" v="11" actId="47"/>
        <pc:sldMkLst>
          <pc:docMk/>
          <pc:sldMk cId="253669" sldId="257"/>
        </pc:sldMkLst>
        <pc:spChg chg="del mod ord">
          <ac:chgData name="ray pour" userId="b0c294b50e97ebd4" providerId="LiveId" clId="{9E1BF618-1790-4F0C-86FF-A32C5C69CEBA}" dt="2023-04-24T00:03:23.336" v="10" actId="700"/>
          <ac:spMkLst>
            <pc:docMk/>
            <pc:sldMk cId="253669" sldId="257"/>
            <ac:spMk id="2" creationId="{F1E783FD-0BC8-1219-4121-D4C605F313D7}"/>
          </ac:spMkLst>
        </pc:spChg>
        <pc:spChg chg="del mod ord">
          <ac:chgData name="ray pour" userId="b0c294b50e97ebd4" providerId="LiveId" clId="{9E1BF618-1790-4F0C-86FF-A32C5C69CEBA}" dt="2023-04-24T00:03:23.336" v="10" actId="700"/>
          <ac:spMkLst>
            <pc:docMk/>
            <pc:sldMk cId="253669" sldId="257"/>
            <ac:spMk id="3" creationId="{A04AC38D-185B-71BF-2A4E-C560863383B6}"/>
          </ac:spMkLst>
        </pc:spChg>
        <pc:spChg chg="add mod ord">
          <ac:chgData name="ray pour" userId="b0c294b50e97ebd4" providerId="LiveId" clId="{9E1BF618-1790-4F0C-86FF-A32C5C69CEBA}" dt="2023-04-24T00:03:23.336" v="10" actId="700"/>
          <ac:spMkLst>
            <pc:docMk/>
            <pc:sldMk cId="253669" sldId="257"/>
            <ac:spMk id="4" creationId="{C3778C24-3D32-BE0D-8ABA-3E761BD46187}"/>
          </ac:spMkLst>
        </pc:spChg>
        <pc:spChg chg="add mod ord">
          <ac:chgData name="ray pour" userId="b0c294b50e97ebd4" providerId="LiveId" clId="{9E1BF618-1790-4F0C-86FF-A32C5C69CEBA}" dt="2023-04-24T00:03:23.336" v="10" actId="700"/>
          <ac:spMkLst>
            <pc:docMk/>
            <pc:sldMk cId="253669" sldId="257"/>
            <ac:spMk id="5" creationId="{221B52A2-90FF-C3CC-5B56-7BF937B15DD8}"/>
          </ac:spMkLst>
        </pc:spChg>
      </pc:sldChg>
      <pc:sldChg chg="addSp delSp modSp new mod setBg modClrScheme delDesignElem chgLayout">
        <pc:chgData name="ray pour" userId="b0c294b50e97ebd4" providerId="LiveId" clId="{9E1BF618-1790-4F0C-86FF-A32C5C69CEBA}" dt="2023-04-24T00:08:00.829" v="86" actId="207"/>
        <pc:sldMkLst>
          <pc:docMk/>
          <pc:sldMk cId="3111121616" sldId="257"/>
        </pc:sldMkLst>
        <pc:spChg chg="del mod ord">
          <ac:chgData name="ray pour" userId="b0c294b50e97ebd4" providerId="LiveId" clId="{9E1BF618-1790-4F0C-86FF-A32C5C69CEBA}" dt="2023-04-24T00:03:51.105" v="15" actId="700"/>
          <ac:spMkLst>
            <pc:docMk/>
            <pc:sldMk cId="3111121616" sldId="257"/>
            <ac:spMk id="2" creationId="{242DAC21-822F-8300-3D8E-27D2C3503146}"/>
          </ac:spMkLst>
        </pc:spChg>
        <pc:spChg chg="del mod ord">
          <ac:chgData name="ray pour" userId="b0c294b50e97ebd4" providerId="LiveId" clId="{9E1BF618-1790-4F0C-86FF-A32C5C69CEBA}" dt="2023-04-24T00:03:51.105" v="15" actId="700"/>
          <ac:spMkLst>
            <pc:docMk/>
            <pc:sldMk cId="3111121616" sldId="257"/>
            <ac:spMk id="3" creationId="{DD7D8F34-115E-6846-AA79-402DE3E3E763}"/>
          </ac:spMkLst>
        </pc:spChg>
        <pc:spChg chg="add mod ord">
          <ac:chgData name="ray pour" userId="b0c294b50e97ebd4" providerId="LiveId" clId="{9E1BF618-1790-4F0C-86FF-A32C5C69CEBA}" dt="2023-04-24T00:07:57.461" v="85" actId="207"/>
          <ac:spMkLst>
            <pc:docMk/>
            <pc:sldMk cId="3111121616" sldId="257"/>
            <ac:spMk id="4" creationId="{666F91FF-71F1-6208-481F-73159F55A12F}"/>
          </ac:spMkLst>
        </pc:spChg>
        <pc:spChg chg="add mod ord">
          <ac:chgData name="ray pour" userId="b0c294b50e97ebd4" providerId="LiveId" clId="{9E1BF618-1790-4F0C-86FF-A32C5C69CEBA}" dt="2023-04-24T00:08:00.829" v="86" actId="207"/>
          <ac:spMkLst>
            <pc:docMk/>
            <pc:sldMk cId="3111121616" sldId="257"/>
            <ac:spMk id="5" creationId="{631E6C8E-F4B6-F60F-0E99-E5525581FA7D}"/>
          </ac:spMkLst>
        </pc:spChg>
        <pc:spChg chg="add del">
          <ac:chgData name="ray pour" userId="b0c294b50e97ebd4" providerId="LiveId" clId="{9E1BF618-1790-4F0C-86FF-A32C5C69CEBA}" dt="2023-04-24T00:07:10.457" v="69"/>
          <ac:spMkLst>
            <pc:docMk/>
            <pc:sldMk cId="3111121616" sldId="257"/>
            <ac:spMk id="11" creationId="{AFB83730-58A8-42CA-90B3-5D5D2D1B00BC}"/>
          </ac:spMkLst>
        </pc:spChg>
        <pc:picChg chg="add">
          <ac:chgData name="ray pour" userId="b0c294b50e97ebd4" providerId="LiveId" clId="{9E1BF618-1790-4F0C-86FF-A32C5C69CEBA}" dt="2023-04-24T00:03:56.672" v="16" actId="26606"/>
          <ac:picMkLst>
            <pc:docMk/>
            <pc:sldMk cId="3111121616" sldId="257"/>
            <ac:picMk id="7" creationId="{FEF791D7-DF30-64AE-9985-478E7A453389}"/>
          </ac:picMkLst>
        </pc:picChg>
      </pc:sldChg>
      <pc:sldChg chg="modSp new mod">
        <pc:chgData name="ray pour" userId="b0c294b50e97ebd4" providerId="LiveId" clId="{9E1BF618-1790-4F0C-86FF-A32C5C69CEBA}" dt="2023-04-24T00:31:15.782" v="561" actId="20577"/>
        <pc:sldMkLst>
          <pc:docMk/>
          <pc:sldMk cId="1972369217" sldId="258"/>
        </pc:sldMkLst>
        <pc:spChg chg="mod">
          <ac:chgData name="ray pour" userId="b0c294b50e97ebd4" providerId="LiveId" clId="{9E1BF618-1790-4F0C-86FF-A32C5C69CEBA}" dt="2023-04-24T00:09:54.494" v="106" actId="20577"/>
          <ac:spMkLst>
            <pc:docMk/>
            <pc:sldMk cId="1972369217" sldId="258"/>
            <ac:spMk id="2" creationId="{64284A8B-5106-3EE9-479F-3827006F143A}"/>
          </ac:spMkLst>
        </pc:spChg>
        <pc:spChg chg="mod">
          <ac:chgData name="ray pour" userId="b0c294b50e97ebd4" providerId="LiveId" clId="{9E1BF618-1790-4F0C-86FF-A32C5C69CEBA}" dt="2023-04-24T00:31:15.782" v="561" actId="20577"/>
          <ac:spMkLst>
            <pc:docMk/>
            <pc:sldMk cId="1972369217" sldId="258"/>
            <ac:spMk id="3" creationId="{FCA486BE-13BC-CDD2-9F40-E81DAAA26BD0}"/>
          </ac:spMkLst>
        </pc:spChg>
      </pc:sldChg>
      <pc:sldChg chg="modSp new mod">
        <pc:chgData name="ray pour" userId="b0c294b50e97ebd4" providerId="LiveId" clId="{9E1BF618-1790-4F0C-86FF-A32C5C69CEBA}" dt="2023-04-24T01:00:39.872" v="1101" actId="20577"/>
        <pc:sldMkLst>
          <pc:docMk/>
          <pc:sldMk cId="3884401844" sldId="259"/>
        </pc:sldMkLst>
        <pc:spChg chg="mod">
          <ac:chgData name="ray pour" userId="b0c294b50e97ebd4" providerId="LiveId" clId="{9E1BF618-1790-4F0C-86FF-A32C5C69CEBA}" dt="2023-04-24T01:00:39.872" v="1101" actId="20577"/>
          <ac:spMkLst>
            <pc:docMk/>
            <pc:sldMk cId="3884401844" sldId="259"/>
            <ac:spMk id="2" creationId="{88101401-688A-ADDF-11BD-8E385A08A770}"/>
          </ac:spMkLst>
        </pc:spChg>
      </pc:sldChg>
      <pc:sldChg chg="modSp new mod">
        <pc:chgData name="ray pour" userId="b0c294b50e97ebd4" providerId="LiveId" clId="{9E1BF618-1790-4F0C-86FF-A32C5C69CEBA}" dt="2023-04-24T01:08:56.723" v="1339" actId="14100"/>
        <pc:sldMkLst>
          <pc:docMk/>
          <pc:sldMk cId="707423782" sldId="260"/>
        </pc:sldMkLst>
        <pc:spChg chg="mod">
          <ac:chgData name="ray pour" userId="b0c294b50e97ebd4" providerId="LiveId" clId="{9E1BF618-1790-4F0C-86FF-A32C5C69CEBA}" dt="2023-04-24T01:00:58.236" v="1102"/>
          <ac:spMkLst>
            <pc:docMk/>
            <pc:sldMk cId="707423782" sldId="260"/>
            <ac:spMk id="2" creationId="{E6430DDE-E663-27FC-BC8C-8A74C2FE1A2C}"/>
          </ac:spMkLst>
        </pc:spChg>
        <pc:spChg chg="mod">
          <ac:chgData name="ray pour" userId="b0c294b50e97ebd4" providerId="LiveId" clId="{9E1BF618-1790-4F0C-86FF-A32C5C69CEBA}" dt="2023-04-24T01:08:56.723" v="1339" actId="14100"/>
          <ac:spMkLst>
            <pc:docMk/>
            <pc:sldMk cId="707423782" sldId="260"/>
            <ac:spMk id="3" creationId="{EB5E3884-AEA0-FDF3-A99A-E69513065E0D}"/>
          </ac:spMkLst>
        </pc:spChg>
      </pc:sldChg>
      <pc:sldChg chg="addSp modSp new mod">
        <pc:chgData name="ray pour" userId="b0c294b50e97ebd4" providerId="LiveId" clId="{9E1BF618-1790-4F0C-86FF-A32C5C69CEBA}" dt="2023-04-24T03:42:53.532" v="2009" actId="20577"/>
        <pc:sldMkLst>
          <pc:docMk/>
          <pc:sldMk cId="3310788078" sldId="261"/>
        </pc:sldMkLst>
        <pc:spChg chg="mod">
          <ac:chgData name="ray pour" userId="b0c294b50e97ebd4" providerId="LiveId" clId="{9E1BF618-1790-4F0C-86FF-A32C5C69CEBA}" dt="2023-04-24T03:42:53.532" v="2009" actId="20577"/>
          <ac:spMkLst>
            <pc:docMk/>
            <pc:sldMk cId="3310788078" sldId="261"/>
            <ac:spMk id="2" creationId="{DF97F973-0153-5A6F-6EE3-960344272AF6}"/>
          </ac:spMkLst>
        </pc:spChg>
        <pc:spChg chg="mod">
          <ac:chgData name="ray pour" userId="b0c294b50e97ebd4" providerId="LiveId" clId="{9E1BF618-1790-4F0C-86FF-A32C5C69CEBA}" dt="2023-04-24T01:24:53.184" v="1991" actId="20577"/>
          <ac:spMkLst>
            <pc:docMk/>
            <pc:sldMk cId="3310788078" sldId="261"/>
            <ac:spMk id="3" creationId="{3B228801-35A0-6BE0-2FD1-6A809E1BA9E4}"/>
          </ac:spMkLst>
        </pc:spChg>
        <pc:picChg chg="add mod">
          <ac:chgData name="ray pour" userId="b0c294b50e97ebd4" providerId="LiveId" clId="{9E1BF618-1790-4F0C-86FF-A32C5C69CEBA}" dt="2023-04-24T01:24:58.702" v="1993" actId="1076"/>
          <ac:picMkLst>
            <pc:docMk/>
            <pc:sldMk cId="3310788078" sldId="261"/>
            <ac:picMk id="5" creationId="{8E664D57-AB1A-D79A-8EA0-5A69EDDF546A}"/>
          </ac:picMkLst>
        </pc:picChg>
      </pc:sldChg>
      <pc:sldChg chg="addSp delSp modSp new mod setBg">
        <pc:chgData name="ray pour" userId="b0c294b50e97ebd4" providerId="LiveId" clId="{9E1BF618-1790-4F0C-86FF-A32C5C69CEBA}" dt="2023-04-24T03:51:42.514" v="2662" actId="20577"/>
        <pc:sldMkLst>
          <pc:docMk/>
          <pc:sldMk cId="3259220572" sldId="262"/>
        </pc:sldMkLst>
        <pc:spChg chg="mod">
          <ac:chgData name="ray pour" userId="b0c294b50e97ebd4" providerId="LiveId" clId="{9E1BF618-1790-4F0C-86FF-A32C5C69CEBA}" dt="2023-04-24T03:49:24.906" v="2469" actId="26606"/>
          <ac:spMkLst>
            <pc:docMk/>
            <pc:sldMk cId="3259220572" sldId="262"/>
            <ac:spMk id="2" creationId="{27813A7D-FD01-9506-D925-6E6C88CE619B}"/>
          </ac:spMkLst>
        </pc:spChg>
        <pc:spChg chg="mod ord">
          <ac:chgData name="ray pour" userId="b0c294b50e97ebd4" providerId="LiveId" clId="{9E1BF618-1790-4F0C-86FF-A32C5C69CEBA}" dt="2023-04-24T03:51:42.514" v="2662" actId="20577"/>
          <ac:spMkLst>
            <pc:docMk/>
            <pc:sldMk cId="3259220572" sldId="262"/>
            <ac:spMk id="3" creationId="{A1747240-B9A8-5F1E-C444-B49F3A0345A1}"/>
          </ac:spMkLst>
        </pc:spChg>
        <pc:spChg chg="add del mod">
          <ac:chgData name="ray pour" userId="b0c294b50e97ebd4" providerId="LiveId" clId="{9E1BF618-1790-4F0C-86FF-A32C5C69CEBA}" dt="2023-04-24T03:49:07.732" v="2465" actId="478"/>
          <ac:spMkLst>
            <pc:docMk/>
            <pc:sldMk cId="3259220572" sldId="262"/>
            <ac:spMk id="5" creationId="{AF837E24-3F42-9F2B-359C-836AF8D26039}"/>
          </ac:spMkLst>
        </pc:spChg>
        <pc:spChg chg="add">
          <ac:chgData name="ray pour" userId="b0c294b50e97ebd4" providerId="LiveId" clId="{9E1BF618-1790-4F0C-86FF-A32C5C69CEBA}" dt="2023-04-24T03:49:24.906" v="2469" actId="26606"/>
          <ac:spMkLst>
            <pc:docMk/>
            <pc:sldMk cId="3259220572" sldId="262"/>
            <ac:spMk id="12" creationId="{9E661D03-4DD4-45E7-A047-ED722E826D59}"/>
          </ac:spMkLst>
        </pc:spChg>
        <pc:picChg chg="add mod">
          <ac:chgData name="ray pour" userId="b0c294b50e97ebd4" providerId="LiveId" clId="{9E1BF618-1790-4F0C-86FF-A32C5C69CEBA}" dt="2023-04-24T03:49:58.107" v="2475" actId="14100"/>
          <ac:picMkLst>
            <pc:docMk/>
            <pc:sldMk cId="3259220572" sldId="262"/>
            <ac:picMk id="7" creationId="{296BF10F-8DAA-E146-2AB4-EBF8996489D6}"/>
          </ac:picMkLst>
        </pc:picChg>
      </pc:sldChg>
      <pc:sldChg chg="addSp delSp modSp new mod">
        <pc:chgData name="ray pour" userId="b0c294b50e97ebd4" providerId="LiveId" clId="{9E1BF618-1790-4F0C-86FF-A32C5C69CEBA}" dt="2023-04-24T03:56:50.067" v="2934" actId="1076"/>
        <pc:sldMkLst>
          <pc:docMk/>
          <pc:sldMk cId="3522097806" sldId="263"/>
        </pc:sldMkLst>
        <pc:spChg chg="mod">
          <ac:chgData name="ray pour" userId="b0c294b50e97ebd4" providerId="LiveId" clId="{9E1BF618-1790-4F0C-86FF-A32C5C69CEBA}" dt="2023-04-24T03:52:07.604" v="2677" actId="20577"/>
          <ac:spMkLst>
            <pc:docMk/>
            <pc:sldMk cId="3522097806" sldId="263"/>
            <ac:spMk id="2" creationId="{0CEC2E38-1E6F-663B-433B-D80394E126A8}"/>
          </ac:spMkLst>
        </pc:spChg>
        <pc:spChg chg="mod">
          <ac:chgData name="ray pour" userId="b0c294b50e97ebd4" providerId="LiveId" clId="{9E1BF618-1790-4F0C-86FF-A32C5C69CEBA}" dt="2023-04-24T03:54:58.886" v="2824" actId="14100"/>
          <ac:spMkLst>
            <pc:docMk/>
            <pc:sldMk cId="3522097806" sldId="263"/>
            <ac:spMk id="3" creationId="{6B786774-78CC-E72A-8B54-6F45A4A4605B}"/>
          </ac:spMkLst>
        </pc:spChg>
        <pc:spChg chg="add mod">
          <ac:chgData name="ray pour" userId="b0c294b50e97ebd4" providerId="LiveId" clId="{9E1BF618-1790-4F0C-86FF-A32C5C69CEBA}" dt="2023-04-24T03:56:24.808" v="2932" actId="20577"/>
          <ac:spMkLst>
            <pc:docMk/>
            <pc:sldMk cId="3522097806" sldId="263"/>
            <ac:spMk id="8" creationId="{9A8BF2C9-ED21-0391-914D-155E51E6B878}"/>
          </ac:spMkLst>
        </pc:spChg>
        <pc:picChg chg="add mod">
          <ac:chgData name="ray pour" userId="b0c294b50e97ebd4" providerId="LiveId" clId="{9E1BF618-1790-4F0C-86FF-A32C5C69CEBA}" dt="2023-04-24T03:55:02.337" v="2826" actId="1076"/>
          <ac:picMkLst>
            <pc:docMk/>
            <pc:sldMk cId="3522097806" sldId="263"/>
            <ac:picMk id="5" creationId="{4E9CC476-B5F4-67ED-4DE4-0D9875D09034}"/>
          </ac:picMkLst>
        </pc:picChg>
        <pc:picChg chg="add del">
          <ac:chgData name="ray pour" userId="b0c294b50e97ebd4" providerId="LiveId" clId="{9E1BF618-1790-4F0C-86FF-A32C5C69CEBA}" dt="2023-04-24T03:55:42.506" v="2828" actId="478"/>
          <ac:picMkLst>
            <pc:docMk/>
            <pc:sldMk cId="3522097806" sldId="263"/>
            <ac:picMk id="7" creationId="{04994314-0D3C-9496-181D-80133E73A194}"/>
          </ac:picMkLst>
        </pc:picChg>
        <pc:picChg chg="add mod">
          <ac:chgData name="ray pour" userId="b0c294b50e97ebd4" providerId="LiveId" clId="{9E1BF618-1790-4F0C-86FF-A32C5C69CEBA}" dt="2023-04-24T03:56:50.067" v="2934" actId="1076"/>
          <ac:picMkLst>
            <pc:docMk/>
            <pc:sldMk cId="3522097806" sldId="263"/>
            <ac:picMk id="10" creationId="{D34331A8-124F-FF7C-E113-DB4EC1281F50}"/>
          </ac:picMkLst>
        </pc:picChg>
      </pc:sldChg>
      <pc:sldChg chg="addSp delSp modSp new mod modClrScheme chgLayout">
        <pc:chgData name="ray pour" userId="b0c294b50e97ebd4" providerId="LiveId" clId="{9E1BF618-1790-4F0C-86FF-A32C5C69CEBA}" dt="2023-04-24T07:36:25.077" v="4115" actId="122"/>
        <pc:sldMkLst>
          <pc:docMk/>
          <pc:sldMk cId="2864522089" sldId="264"/>
        </pc:sldMkLst>
        <pc:spChg chg="del mod ord">
          <ac:chgData name="ray pour" userId="b0c294b50e97ebd4" providerId="LiveId" clId="{9E1BF618-1790-4F0C-86FF-A32C5C69CEBA}" dt="2023-04-24T03:57:09.159" v="2936" actId="700"/>
          <ac:spMkLst>
            <pc:docMk/>
            <pc:sldMk cId="2864522089" sldId="264"/>
            <ac:spMk id="2" creationId="{8F9E819B-F0E7-0102-67CD-12395A302E36}"/>
          </ac:spMkLst>
        </pc:spChg>
        <pc:spChg chg="del mod ord">
          <ac:chgData name="ray pour" userId="b0c294b50e97ebd4" providerId="LiveId" clId="{9E1BF618-1790-4F0C-86FF-A32C5C69CEBA}" dt="2023-04-24T03:57:09.159" v="2936" actId="700"/>
          <ac:spMkLst>
            <pc:docMk/>
            <pc:sldMk cId="2864522089" sldId="264"/>
            <ac:spMk id="3" creationId="{04548AB8-99BF-B12E-E1B2-ABFFDC271229}"/>
          </ac:spMkLst>
        </pc:spChg>
        <pc:spChg chg="add mod ord">
          <ac:chgData name="ray pour" userId="b0c294b50e97ebd4" providerId="LiveId" clId="{9E1BF618-1790-4F0C-86FF-A32C5C69CEBA}" dt="2023-04-24T07:36:25.077" v="4115" actId="122"/>
          <ac:spMkLst>
            <pc:docMk/>
            <pc:sldMk cId="2864522089" sldId="264"/>
            <ac:spMk id="4" creationId="{B39A3152-CC8A-83D4-2FD5-A7074E89B0AA}"/>
          </ac:spMkLst>
        </pc:spChg>
        <pc:spChg chg="add mod ord">
          <ac:chgData name="ray pour" userId="b0c294b50e97ebd4" providerId="LiveId" clId="{9E1BF618-1790-4F0C-86FF-A32C5C69CEBA}" dt="2023-04-24T03:57:09.159" v="2936" actId="700"/>
          <ac:spMkLst>
            <pc:docMk/>
            <pc:sldMk cId="2864522089" sldId="264"/>
            <ac:spMk id="5" creationId="{5E4105B1-0572-07BD-D99C-AF3625D6F35E}"/>
          </ac:spMkLst>
        </pc:spChg>
      </pc:sldChg>
      <pc:sldChg chg="addSp modSp new mod setBg">
        <pc:chgData name="ray pour" userId="b0c294b50e97ebd4" providerId="LiveId" clId="{9E1BF618-1790-4F0C-86FF-A32C5C69CEBA}" dt="2023-04-24T04:02:58.017" v="3370" actId="20577"/>
        <pc:sldMkLst>
          <pc:docMk/>
          <pc:sldMk cId="3396602533" sldId="265"/>
        </pc:sldMkLst>
        <pc:spChg chg="mod">
          <ac:chgData name="ray pour" userId="b0c294b50e97ebd4" providerId="LiveId" clId="{9E1BF618-1790-4F0C-86FF-A32C5C69CEBA}" dt="2023-04-24T04:02:47.154" v="3359" actId="26606"/>
          <ac:spMkLst>
            <pc:docMk/>
            <pc:sldMk cId="3396602533" sldId="265"/>
            <ac:spMk id="2" creationId="{E802DEBD-AABF-6B9B-76CC-FBC77718D7F9}"/>
          </ac:spMkLst>
        </pc:spChg>
        <pc:spChg chg="mod">
          <ac:chgData name="ray pour" userId="b0c294b50e97ebd4" providerId="LiveId" clId="{9E1BF618-1790-4F0C-86FF-A32C5C69CEBA}" dt="2023-04-24T04:02:58.017" v="3370" actId="20577"/>
          <ac:spMkLst>
            <pc:docMk/>
            <pc:sldMk cId="3396602533" sldId="265"/>
            <ac:spMk id="3" creationId="{D0268E63-A494-3A80-5FBB-230B3B5FBB53}"/>
          </ac:spMkLst>
        </pc:spChg>
        <pc:spChg chg="add mod">
          <ac:chgData name="ray pour" userId="b0c294b50e97ebd4" providerId="LiveId" clId="{9E1BF618-1790-4F0C-86FF-A32C5C69CEBA}" dt="2023-04-24T04:01:48.256" v="3352" actId="1076"/>
          <ac:spMkLst>
            <pc:docMk/>
            <pc:sldMk cId="3396602533" sldId="265"/>
            <ac:spMk id="4" creationId="{2D705E2C-A09B-CCE6-B745-59E4635B2C3A}"/>
          </ac:spMkLst>
        </pc:spChg>
        <pc:spChg chg="add mod">
          <ac:chgData name="ray pour" userId="b0c294b50e97ebd4" providerId="LiveId" clId="{9E1BF618-1790-4F0C-86FF-A32C5C69CEBA}" dt="2023-04-24T04:02:10.492" v="3354" actId="14100"/>
          <ac:spMkLst>
            <pc:docMk/>
            <pc:sldMk cId="3396602533" sldId="265"/>
            <ac:spMk id="5" creationId="{C5CF980A-68B0-D1A0-DD50-CAEBB373112A}"/>
          </ac:spMkLst>
        </pc:spChg>
        <pc:spChg chg="add">
          <ac:chgData name="ray pour" userId="b0c294b50e97ebd4" providerId="LiveId" clId="{9E1BF618-1790-4F0C-86FF-A32C5C69CEBA}" dt="2023-04-24T04:02:47.154" v="3359" actId="26606"/>
          <ac:spMkLst>
            <pc:docMk/>
            <pc:sldMk cId="3396602533" sldId="265"/>
            <ac:spMk id="12" creationId="{FF48D04A-B18A-4669-86FA-1F7C104C46B5}"/>
          </ac:spMkLst>
        </pc:spChg>
        <pc:picChg chg="add mod ord">
          <ac:chgData name="ray pour" userId="b0c294b50e97ebd4" providerId="LiveId" clId="{9E1BF618-1790-4F0C-86FF-A32C5C69CEBA}" dt="2023-04-24T04:02:47.154" v="3359" actId="26606"/>
          <ac:picMkLst>
            <pc:docMk/>
            <pc:sldMk cId="3396602533" sldId="265"/>
            <ac:picMk id="7" creationId="{7A639BC1-116D-1BBB-DCF7-CE84D7085FCC}"/>
          </ac:picMkLst>
        </pc:picChg>
      </pc:sldChg>
      <pc:sldChg chg="addSp modSp new mod setBg">
        <pc:chgData name="ray pour" userId="b0c294b50e97ebd4" providerId="LiveId" clId="{9E1BF618-1790-4F0C-86FF-A32C5C69CEBA}" dt="2023-04-24T04:10:19.118" v="3781" actId="20577"/>
        <pc:sldMkLst>
          <pc:docMk/>
          <pc:sldMk cId="2566764460" sldId="266"/>
        </pc:sldMkLst>
        <pc:spChg chg="mod">
          <ac:chgData name="ray pour" userId="b0c294b50e97ebd4" providerId="LiveId" clId="{9E1BF618-1790-4F0C-86FF-A32C5C69CEBA}" dt="2023-04-24T04:04:52.296" v="3500" actId="26606"/>
          <ac:spMkLst>
            <pc:docMk/>
            <pc:sldMk cId="2566764460" sldId="266"/>
            <ac:spMk id="2" creationId="{2214C048-7888-33A3-0E1A-C24AA370243B}"/>
          </ac:spMkLst>
        </pc:spChg>
        <pc:spChg chg="mod ord">
          <ac:chgData name="ray pour" userId="b0c294b50e97ebd4" providerId="LiveId" clId="{9E1BF618-1790-4F0C-86FF-A32C5C69CEBA}" dt="2023-04-24T04:10:19.118" v="3781" actId="20577"/>
          <ac:spMkLst>
            <pc:docMk/>
            <pc:sldMk cId="2566764460" sldId="266"/>
            <ac:spMk id="3" creationId="{F41CB3DA-5D20-1F8B-567E-9F0F986F4857}"/>
          </ac:spMkLst>
        </pc:spChg>
        <pc:spChg chg="add">
          <ac:chgData name="ray pour" userId="b0c294b50e97ebd4" providerId="LiveId" clId="{9E1BF618-1790-4F0C-86FF-A32C5C69CEBA}" dt="2023-04-24T04:04:52.296" v="3500" actId="26606"/>
          <ac:spMkLst>
            <pc:docMk/>
            <pc:sldMk cId="2566764460" sldId="266"/>
            <ac:spMk id="10" creationId="{9E661D03-4DD4-45E7-A047-ED722E826D59}"/>
          </ac:spMkLst>
        </pc:spChg>
        <pc:picChg chg="add mod">
          <ac:chgData name="ray pour" userId="b0c294b50e97ebd4" providerId="LiveId" clId="{9E1BF618-1790-4F0C-86FF-A32C5C69CEBA}" dt="2023-04-24T04:04:52.296" v="3500" actId="26606"/>
          <ac:picMkLst>
            <pc:docMk/>
            <pc:sldMk cId="2566764460" sldId="266"/>
            <ac:picMk id="5" creationId="{DB8F009C-B77E-89D9-269C-918B227D44A3}"/>
          </ac:picMkLst>
        </pc:picChg>
      </pc:sldChg>
      <pc:sldChg chg="addSp modSp new mod setBg">
        <pc:chgData name="ray pour" userId="b0c294b50e97ebd4" providerId="LiveId" clId="{9E1BF618-1790-4F0C-86FF-A32C5C69CEBA}" dt="2023-04-24T04:11:58.567" v="4017" actId="20577"/>
        <pc:sldMkLst>
          <pc:docMk/>
          <pc:sldMk cId="1633178989" sldId="267"/>
        </pc:sldMkLst>
        <pc:spChg chg="mod">
          <ac:chgData name="ray pour" userId="b0c294b50e97ebd4" providerId="LiveId" clId="{9E1BF618-1790-4F0C-86FF-A32C5C69CEBA}" dt="2023-04-24T04:08:24.180" v="3613" actId="26606"/>
          <ac:spMkLst>
            <pc:docMk/>
            <pc:sldMk cId="1633178989" sldId="267"/>
            <ac:spMk id="2" creationId="{2CBF92E3-2DD1-0708-9BDC-A72044E0C504}"/>
          </ac:spMkLst>
        </pc:spChg>
        <pc:spChg chg="mod ord">
          <ac:chgData name="ray pour" userId="b0c294b50e97ebd4" providerId="LiveId" clId="{9E1BF618-1790-4F0C-86FF-A32C5C69CEBA}" dt="2023-04-24T04:11:58.567" v="4017" actId="20577"/>
          <ac:spMkLst>
            <pc:docMk/>
            <pc:sldMk cId="1633178989" sldId="267"/>
            <ac:spMk id="3" creationId="{300E6737-AEE9-6AAE-3566-28DDE8E9AEF3}"/>
          </ac:spMkLst>
        </pc:spChg>
        <pc:spChg chg="add">
          <ac:chgData name="ray pour" userId="b0c294b50e97ebd4" providerId="LiveId" clId="{9E1BF618-1790-4F0C-86FF-A32C5C69CEBA}" dt="2023-04-24T04:08:24.180" v="3613" actId="26606"/>
          <ac:spMkLst>
            <pc:docMk/>
            <pc:sldMk cId="1633178989" sldId="267"/>
            <ac:spMk id="10" creationId="{9E661D03-4DD4-45E7-A047-ED722E826D59}"/>
          </ac:spMkLst>
        </pc:spChg>
        <pc:picChg chg="add mod">
          <ac:chgData name="ray pour" userId="b0c294b50e97ebd4" providerId="LiveId" clId="{9E1BF618-1790-4F0C-86FF-A32C5C69CEBA}" dt="2023-04-24T04:08:39.300" v="3618" actId="14100"/>
          <ac:picMkLst>
            <pc:docMk/>
            <pc:sldMk cId="1633178989" sldId="267"/>
            <ac:picMk id="5" creationId="{AA1EFB4A-AE70-CC41-D908-0867375BD723}"/>
          </ac:picMkLst>
        </pc:picChg>
      </pc:sldChg>
      <pc:sldChg chg="addSp modSp new mod setBg">
        <pc:chgData name="ray pour" userId="b0c294b50e97ebd4" providerId="LiveId" clId="{9E1BF618-1790-4F0C-86FF-A32C5C69CEBA}" dt="2023-04-24T04:13:05.750" v="4112" actId="14100"/>
        <pc:sldMkLst>
          <pc:docMk/>
          <pc:sldMk cId="1029169756" sldId="268"/>
        </pc:sldMkLst>
        <pc:spChg chg="mod">
          <ac:chgData name="ray pour" userId="b0c294b50e97ebd4" providerId="LiveId" clId="{9E1BF618-1790-4F0C-86FF-A32C5C69CEBA}" dt="2023-04-24T04:12:56.635" v="4108" actId="26606"/>
          <ac:spMkLst>
            <pc:docMk/>
            <pc:sldMk cId="1029169756" sldId="268"/>
            <ac:spMk id="2" creationId="{30AF8990-C6E7-FA5C-6A67-FB29BA8B4BBB}"/>
          </ac:spMkLst>
        </pc:spChg>
        <pc:spChg chg="mod ord">
          <ac:chgData name="ray pour" userId="b0c294b50e97ebd4" providerId="LiveId" clId="{9E1BF618-1790-4F0C-86FF-A32C5C69CEBA}" dt="2023-04-24T04:12:56.635" v="4108" actId="26606"/>
          <ac:spMkLst>
            <pc:docMk/>
            <pc:sldMk cId="1029169756" sldId="268"/>
            <ac:spMk id="3" creationId="{25732C88-0F10-8C9C-6D28-8ABECD6815C8}"/>
          </ac:spMkLst>
        </pc:spChg>
        <pc:spChg chg="add">
          <ac:chgData name="ray pour" userId="b0c294b50e97ebd4" providerId="LiveId" clId="{9E1BF618-1790-4F0C-86FF-A32C5C69CEBA}" dt="2023-04-24T04:12:56.635" v="4108" actId="26606"/>
          <ac:spMkLst>
            <pc:docMk/>
            <pc:sldMk cId="1029169756" sldId="268"/>
            <ac:spMk id="10" creationId="{9E661D03-4DD4-45E7-A047-ED722E826D59}"/>
          </ac:spMkLst>
        </pc:spChg>
        <pc:picChg chg="add mod">
          <ac:chgData name="ray pour" userId="b0c294b50e97ebd4" providerId="LiveId" clId="{9E1BF618-1790-4F0C-86FF-A32C5C69CEBA}" dt="2023-04-24T04:13:05.750" v="4112" actId="14100"/>
          <ac:picMkLst>
            <pc:docMk/>
            <pc:sldMk cId="1029169756" sldId="268"/>
            <ac:picMk id="5" creationId="{301B7E20-09C5-4DB0-40E1-E2F8ADA1E5AB}"/>
          </ac:picMkLst>
        </pc:picChg>
      </pc:sldChg>
      <pc:sldChg chg="addSp modSp new mod">
        <pc:chgData name="ray pour" userId="b0c294b50e97ebd4" providerId="LiveId" clId="{9E1BF618-1790-4F0C-86FF-A32C5C69CEBA}" dt="2023-04-24T07:51:26.303" v="4583" actId="1076"/>
        <pc:sldMkLst>
          <pc:docMk/>
          <pc:sldMk cId="1089269732" sldId="269"/>
        </pc:sldMkLst>
        <pc:spChg chg="mod">
          <ac:chgData name="ray pour" userId="b0c294b50e97ebd4" providerId="LiveId" clId="{9E1BF618-1790-4F0C-86FF-A32C5C69CEBA}" dt="2023-04-24T07:40:53.466" v="4145"/>
          <ac:spMkLst>
            <pc:docMk/>
            <pc:sldMk cId="1089269732" sldId="269"/>
            <ac:spMk id="2" creationId="{CFA6B5BE-7867-D838-D09D-845AFFEAC796}"/>
          </ac:spMkLst>
        </pc:spChg>
        <pc:spChg chg="mod">
          <ac:chgData name="ray pour" userId="b0c294b50e97ebd4" providerId="LiveId" clId="{9E1BF618-1790-4F0C-86FF-A32C5C69CEBA}" dt="2023-04-24T07:48:45.629" v="4581" actId="20577"/>
          <ac:spMkLst>
            <pc:docMk/>
            <pc:sldMk cId="1089269732" sldId="269"/>
            <ac:spMk id="3" creationId="{1CBDD917-B168-3796-D3A2-AF362557D28B}"/>
          </ac:spMkLst>
        </pc:spChg>
        <pc:picChg chg="add mod">
          <ac:chgData name="ray pour" userId="b0c294b50e97ebd4" providerId="LiveId" clId="{9E1BF618-1790-4F0C-86FF-A32C5C69CEBA}" dt="2023-04-24T07:51:26.303" v="4583" actId="1076"/>
          <ac:picMkLst>
            <pc:docMk/>
            <pc:sldMk cId="1089269732" sldId="269"/>
            <ac:picMk id="5" creationId="{5EAA8ED0-A608-3A8D-2C02-1C4481538FC9}"/>
          </ac:picMkLst>
        </pc:picChg>
      </pc:sldChg>
      <pc:sldChg chg="modSp new mod">
        <pc:chgData name="ray pour" userId="b0c294b50e97ebd4" providerId="LiveId" clId="{9E1BF618-1790-4F0C-86FF-A32C5C69CEBA}" dt="2023-04-24T07:40:46.389" v="4144" actId="122"/>
        <pc:sldMkLst>
          <pc:docMk/>
          <pc:sldMk cId="1403542644" sldId="270"/>
        </pc:sldMkLst>
        <pc:spChg chg="mod">
          <ac:chgData name="ray pour" userId="b0c294b50e97ebd4" providerId="LiveId" clId="{9E1BF618-1790-4F0C-86FF-A32C5C69CEBA}" dt="2023-04-24T07:40:46.389" v="4144" actId="122"/>
          <ac:spMkLst>
            <pc:docMk/>
            <pc:sldMk cId="1403542644" sldId="270"/>
            <ac:spMk id="2" creationId="{CCD1527F-3051-64AC-0140-BA94BD858FE6}"/>
          </ac:spMkLst>
        </pc:spChg>
      </pc:sldChg>
      <pc:sldChg chg="addSp modSp new mod setBg">
        <pc:chgData name="ray pour" userId="b0c294b50e97ebd4" providerId="LiveId" clId="{9E1BF618-1790-4F0C-86FF-A32C5C69CEBA}" dt="2023-04-24T07:59:17.116" v="5047" actId="6549"/>
        <pc:sldMkLst>
          <pc:docMk/>
          <pc:sldMk cId="1933772314" sldId="271"/>
        </pc:sldMkLst>
        <pc:spChg chg="mod">
          <ac:chgData name="ray pour" userId="b0c294b50e97ebd4" providerId="LiveId" clId="{9E1BF618-1790-4F0C-86FF-A32C5C69CEBA}" dt="2023-04-24T07:58:32.718" v="5000" actId="26606"/>
          <ac:spMkLst>
            <pc:docMk/>
            <pc:sldMk cId="1933772314" sldId="271"/>
            <ac:spMk id="2" creationId="{8E8DC053-7914-2101-CA9E-E5B2AAF6F8FB}"/>
          </ac:spMkLst>
        </pc:spChg>
        <pc:spChg chg="mod ord">
          <ac:chgData name="ray pour" userId="b0c294b50e97ebd4" providerId="LiveId" clId="{9E1BF618-1790-4F0C-86FF-A32C5C69CEBA}" dt="2023-04-24T07:59:17.116" v="5047" actId="6549"/>
          <ac:spMkLst>
            <pc:docMk/>
            <pc:sldMk cId="1933772314" sldId="271"/>
            <ac:spMk id="3" creationId="{E930F799-0C81-F092-CD2D-E9B1BD8C296A}"/>
          </ac:spMkLst>
        </pc:spChg>
        <pc:spChg chg="add">
          <ac:chgData name="ray pour" userId="b0c294b50e97ebd4" providerId="LiveId" clId="{9E1BF618-1790-4F0C-86FF-A32C5C69CEBA}" dt="2023-04-24T07:58:32.718" v="5000" actId="26606"/>
          <ac:spMkLst>
            <pc:docMk/>
            <pc:sldMk cId="1933772314" sldId="271"/>
            <ac:spMk id="10" creationId="{FF48D04A-B18A-4669-86FA-1F7C104C46B5}"/>
          </ac:spMkLst>
        </pc:spChg>
        <pc:picChg chg="add mod">
          <ac:chgData name="ray pour" userId="b0c294b50e97ebd4" providerId="LiveId" clId="{9E1BF618-1790-4F0C-86FF-A32C5C69CEBA}" dt="2023-04-24T07:58:32.718" v="5000" actId="26606"/>
          <ac:picMkLst>
            <pc:docMk/>
            <pc:sldMk cId="1933772314" sldId="271"/>
            <ac:picMk id="5" creationId="{54F29134-206A-0AD1-DFA3-781EAF986A2E}"/>
          </ac:picMkLst>
        </pc:picChg>
      </pc:sldChg>
      <pc:sldChg chg="addSp modSp new mod">
        <pc:chgData name="ray pour" userId="b0c294b50e97ebd4" providerId="LiveId" clId="{9E1BF618-1790-4F0C-86FF-A32C5C69CEBA}" dt="2023-04-24T08:06:10.147" v="5276" actId="1076"/>
        <pc:sldMkLst>
          <pc:docMk/>
          <pc:sldMk cId="2214252464" sldId="272"/>
        </pc:sldMkLst>
        <pc:spChg chg="mod">
          <ac:chgData name="ray pour" userId="b0c294b50e97ebd4" providerId="LiveId" clId="{9E1BF618-1790-4F0C-86FF-A32C5C69CEBA}" dt="2023-04-24T08:05:37.878" v="5274" actId="20577"/>
          <ac:spMkLst>
            <pc:docMk/>
            <pc:sldMk cId="2214252464" sldId="272"/>
            <ac:spMk id="2" creationId="{D870E709-5B50-9148-8A3D-A50B4BFD63E8}"/>
          </ac:spMkLst>
        </pc:spChg>
        <pc:spChg chg="mod">
          <ac:chgData name="ray pour" userId="b0c294b50e97ebd4" providerId="LiveId" clId="{9E1BF618-1790-4F0C-86FF-A32C5C69CEBA}" dt="2023-04-24T08:03:05.335" v="5199" actId="14100"/>
          <ac:spMkLst>
            <pc:docMk/>
            <pc:sldMk cId="2214252464" sldId="272"/>
            <ac:spMk id="3" creationId="{BF3B1C8D-169A-99CF-A83E-CBD0DD847BB9}"/>
          </ac:spMkLst>
        </pc:spChg>
        <pc:spChg chg="add mod">
          <ac:chgData name="ray pour" userId="b0c294b50e97ebd4" providerId="LiveId" clId="{9E1BF618-1790-4F0C-86FF-A32C5C69CEBA}" dt="2023-04-24T08:04:28.011" v="5258" actId="20577"/>
          <ac:spMkLst>
            <pc:docMk/>
            <pc:sldMk cId="2214252464" sldId="272"/>
            <ac:spMk id="4" creationId="{5F9CD54E-AE16-F5D5-9F24-68B6702BDA5D}"/>
          </ac:spMkLst>
        </pc:spChg>
        <pc:picChg chg="add mod">
          <ac:chgData name="ray pour" userId="b0c294b50e97ebd4" providerId="LiveId" clId="{9E1BF618-1790-4F0C-86FF-A32C5C69CEBA}" dt="2023-04-24T08:03:43.228" v="5203" actId="1076"/>
          <ac:picMkLst>
            <pc:docMk/>
            <pc:sldMk cId="2214252464" sldId="272"/>
            <ac:picMk id="6" creationId="{C93E8809-B3BA-7AC5-4ED9-B0BFA2A1F441}"/>
          </ac:picMkLst>
        </pc:picChg>
        <pc:picChg chg="add mod">
          <ac:chgData name="ray pour" userId="b0c294b50e97ebd4" providerId="LiveId" clId="{9E1BF618-1790-4F0C-86FF-A32C5C69CEBA}" dt="2023-04-24T08:06:10.147" v="5276" actId="1076"/>
          <ac:picMkLst>
            <pc:docMk/>
            <pc:sldMk cId="2214252464" sldId="272"/>
            <ac:picMk id="8" creationId="{86464E05-9568-41B1-FF4E-1C7AEC56FAB4}"/>
          </ac:picMkLst>
        </pc:picChg>
      </pc:sldChg>
      <pc:sldChg chg="addSp modSp new mod setBg">
        <pc:chgData name="ray pour" userId="b0c294b50e97ebd4" providerId="LiveId" clId="{9E1BF618-1790-4F0C-86FF-A32C5C69CEBA}" dt="2023-04-24T08:10:18.581" v="5588" actId="27614"/>
        <pc:sldMkLst>
          <pc:docMk/>
          <pc:sldMk cId="2547159389" sldId="273"/>
        </pc:sldMkLst>
        <pc:spChg chg="mod">
          <ac:chgData name="ray pour" userId="b0c294b50e97ebd4" providerId="LiveId" clId="{9E1BF618-1790-4F0C-86FF-A32C5C69CEBA}" dt="2023-04-24T08:09:26.577" v="5587" actId="26606"/>
          <ac:spMkLst>
            <pc:docMk/>
            <pc:sldMk cId="2547159389" sldId="273"/>
            <ac:spMk id="2" creationId="{63C5A109-64F7-FFCA-FB9C-9B79EB077FA4}"/>
          </ac:spMkLst>
        </pc:spChg>
        <pc:spChg chg="mod ord">
          <ac:chgData name="ray pour" userId="b0c294b50e97ebd4" providerId="LiveId" clId="{9E1BF618-1790-4F0C-86FF-A32C5C69CEBA}" dt="2023-04-24T08:09:26.577" v="5587" actId="26606"/>
          <ac:spMkLst>
            <pc:docMk/>
            <pc:sldMk cId="2547159389" sldId="273"/>
            <ac:spMk id="3" creationId="{64B67F08-8CD1-912B-B869-C8FB048B85B4}"/>
          </ac:spMkLst>
        </pc:spChg>
        <pc:spChg chg="add">
          <ac:chgData name="ray pour" userId="b0c294b50e97ebd4" providerId="LiveId" clId="{9E1BF618-1790-4F0C-86FF-A32C5C69CEBA}" dt="2023-04-24T08:09:26.577" v="5587" actId="26606"/>
          <ac:spMkLst>
            <pc:docMk/>
            <pc:sldMk cId="2547159389" sldId="273"/>
            <ac:spMk id="10" creationId="{FF48D04A-B18A-4669-86FA-1F7C104C46B5}"/>
          </ac:spMkLst>
        </pc:spChg>
        <pc:picChg chg="add mod">
          <ac:chgData name="ray pour" userId="b0c294b50e97ebd4" providerId="LiveId" clId="{9E1BF618-1790-4F0C-86FF-A32C5C69CEBA}" dt="2023-04-24T08:10:18.581" v="5588" actId="27614"/>
          <ac:picMkLst>
            <pc:docMk/>
            <pc:sldMk cId="2547159389" sldId="273"/>
            <ac:picMk id="5" creationId="{680FC464-35C3-F6A9-19DF-2DB7D3E302D1}"/>
          </ac:picMkLst>
        </pc:picChg>
      </pc:sldChg>
      <pc:sldChg chg="addSp delSp modSp new mod setBg">
        <pc:chgData name="ray pour" userId="b0c294b50e97ebd4" providerId="LiveId" clId="{9E1BF618-1790-4F0C-86FF-A32C5C69CEBA}" dt="2023-04-24T08:13:24.421" v="5871" actId="1076"/>
        <pc:sldMkLst>
          <pc:docMk/>
          <pc:sldMk cId="1740531140" sldId="274"/>
        </pc:sldMkLst>
        <pc:spChg chg="mod">
          <ac:chgData name="ray pour" userId="b0c294b50e97ebd4" providerId="LiveId" clId="{9E1BF618-1790-4F0C-86FF-A32C5C69CEBA}" dt="2023-04-24T08:13:24.421" v="5871" actId="1076"/>
          <ac:spMkLst>
            <pc:docMk/>
            <pc:sldMk cId="1740531140" sldId="274"/>
            <ac:spMk id="2" creationId="{C81EF074-7737-8023-FCDE-DAD2A0C7E3F1}"/>
          </ac:spMkLst>
        </pc:spChg>
        <pc:spChg chg="mod">
          <ac:chgData name="ray pour" userId="b0c294b50e97ebd4" providerId="LiveId" clId="{9E1BF618-1790-4F0C-86FF-A32C5C69CEBA}" dt="2023-04-24T08:12:51.626" v="5867" actId="14100"/>
          <ac:spMkLst>
            <pc:docMk/>
            <pc:sldMk cId="1740531140" sldId="274"/>
            <ac:spMk id="3" creationId="{BCE56C66-51DD-B086-9B75-7E2F83B4A65F}"/>
          </ac:spMkLst>
        </pc:spChg>
        <pc:picChg chg="add del mod">
          <ac:chgData name="ray pour" userId="b0c294b50e97ebd4" providerId="LiveId" clId="{9E1BF618-1790-4F0C-86FF-A32C5C69CEBA}" dt="2023-04-24T08:12:47.805" v="5866" actId="478"/>
          <ac:picMkLst>
            <pc:docMk/>
            <pc:sldMk cId="1740531140" sldId="274"/>
            <ac:picMk id="5" creationId="{EE737104-5EC2-8FF3-C9AC-FCE87D96DB08}"/>
          </ac:picMkLst>
        </pc:picChg>
        <pc:picChg chg="add mod">
          <ac:chgData name="ray pour" userId="b0c294b50e97ebd4" providerId="LiveId" clId="{9E1BF618-1790-4F0C-86FF-A32C5C69CEBA}" dt="2023-04-24T08:13:11.262" v="5869" actId="1076"/>
          <ac:picMkLst>
            <pc:docMk/>
            <pc:sldMk cId="1740531140" sldId="274"/>
            <ac:picMk id="7" creationId="{DDE01B1D-9FDD-724D-FD8D-0811E89116EF}"/>
          </ac:picMkLst>
        </pc:picChg>
      </pc:sldChg>
      <pc:sldChg chg="addSp modSp new mod setBg">
        <pc:chgData name="ray pour" userId="b0c294b50e97ebd4" providerId="LiveId" clId="{9E1BF618-1790-4F0C-86FF-A32C5C69CEBA}" dt="2023-04-24T08:15:19.632" v="5964" actId="26606"/>
        <pc:sldMkLst>
          <pc:docMk/>
          <pc:sldMk cId="261849793" sldId="275"/>
        </pc:sldMkLst>
        <pc:spChg chg="mod">
          <ac:chgData name="ray pour" userId="b0c294b50e97ebd4" providerId="LiveId" clId="{9E1BF618-1790-4F0C-86FF-A32C5C69CEBA}" dt="2023-04-24T08:15:19.632" v="5964" actId="26606"/>
          <ac:spMkLst>
            <pc:docMk/>
            <pc:sldMk cId="261849793" sldId="275"/>
            <ac:spMk id="2" creationId="{5A6E9157-D919-C5E1-CF31-2B693DA223A2}"/>
          </ac:spMkLst>
        </pc:spChg>
        <pc:spChg chg="mod ord">
          <ac:chgData name="ray pour" userId="b0c294b50e97ebd4" providerId="LiveId" clId="{9E1BF618-1790-4F0C-86FF-A32C5C69CEBA}" dt="2023-04-24T08:15:19.632" v="5964" actId="26606"/>
          <ac:spMkLst>
            <pc:docMk/>
            <pc:sldMk cId="261849793" sldId="275"/>
            <ac:spMk id="3" creationId="{90B44DDE-B895-A929-B38C-69355BC5FEAA}"/>
          </ac:spMkLst>
        </pc:spChg>
        <pc:spChg chg="add">
          <ac:chgData name="ray pour" userId="b0c294b50e97ebd4" providerId="LiveId" clId="{9E1BF618-1790-4F0C-86FF-A32C5C69CEBA}" dt="2023-04-24T08:15:19.632" v="5964" actId="26606"/>
          <ac:spMkLst>
            <pc:docMk/>
            <pc:sldMk cId="261849793" sldId="275"/>
            <ac:spMk id="10" creationId="{9E661D03-4DD4-45E7-A047-ED722E826D59}"/>
          </ac:spMkLst>
        </pc:spChg>
        <pc:picChg chg="add mod">
          <ac:chgData name="ray pour" userId="b0c294b50e97ebd4" providerId="LiveId" clId="{9E1BF618-1790-4F0C-86FF-A32C5C69CEBA}" dt="2023-04-24T08:15:19.632" v="5964" actId="26606"/>
          <ac:picMkLst>
            <pc:docMk/>
            <pc:sldMk cId="261849793" sldId="275"/>
            <ac:picMk id="5" creationId="{B1D25FFD-2156-90B3-4E2F-08D231C2D6BF}"/>
          </ac:picMkLst>
        </pc:picChg>
      </pc:sldChg>
      <pc:sldChg chg="modSp new del mod ord">
        <pc:chgData name="ray pour" userId="b0c294b50e97ebd4" providerId="LiveId" clId="{9E1BF618-1790-4F0C-86FF-A32C5C69CEBA}" dt="2023-04-26T01:02:46.369" v="5983" actId="47"/>
        <pc:sldMkLst>
          <pc:docMk/>
          <pc:sldMk cId="945128409" sldId="276"/>
        </pc:sldMkLst>
        <pc:spChg chg="mod">
          <ac:chgData name="ray pour" userId="b0c294b50e97ebd4" providerId="LiveId" clId="{9E1BF618-1790-4F0C-86FF-A32C5C69CEBA}" dt="2023-04-26T01:02:31.268" v="5982" actId="20577"/>
          <ac:spMkLst>
            <pc:docMk/>
            <pc:sldMk cId="945128409" sldId="276"/>
            <ac:spMk id="2" creationId="{842E65A5-A162-0DA9-4EE6-BCF8E3EE8482}"/>
          </ac:spMkLst>
        </pc:spChg>
      </pc:sldChg>
      <pc:sldChg chg="addSp delSp modSp new mod setBg">
        <pc:chgData name="ray pour" userId="b0c294b50e97ebd4" providerId="LiveId" clId="{9E1BF618-1790-4F0C-86FF-A32C5C69CEBA}" dt="2023-04-26T01:12:59.942" v="6295" actId="26606"/>
        <pc:sldMkLst>
          <pc:docMk/>
          <pc:sldMk cId="2869056290" sldId="276"/>
        </pc:sldMkLst>
        <pc:spChg chg="mod">
          <ac:chgData name="ray pour" userId="b0c294b50e97ebd4" providerId="LiveId" clId="{9E1BF618-1790-4F0C-86FF-A32C5C69CEBA}" dt="2023-04-26T01:08:29.379" v="6119" actId="26606"/>
          <ac:spMkLst>
            <pc:docMk/>
            <pc:sldMk cId="2869056290" sldId="276"/>
            <ac:spMk id="2" creationId="{D92C3AD2-6ED4-157D-C01D-CFB590D8F9B7}"/>
          </ac:spMkLst>
        </pc:spChg>
        <pc:spChg chg="mod ord">
          <ac:chgData name="ray pour" userId="b0c294b50e97ebd4" providerId="LiveId" clId="{9E1BF618-1790-4F0C-86FF-A32C5C69CEBA}" dt="2023-04-26T01:12:59.942" v="6295" actId="26606"/>
          <ac:spMkLst>
            <pc:docMk/>
            <pc:sldMk cId="2869056290" sldId="276"/>
            <ac:spMk id="3" creationId="{6EAFCAFF-42C5-3218-B683-ED57440075B3}"/>
          </ac:spMkLst>
        </pc:spChg>
        <pc:spChg chg="add del">
          <ac:chgData name="ray pour" userId="b0c294b50e97ebd4" providerId="LiveId" clId="{9E1BF618-1790-4F0C-86FF-A32C5C69CEBA}" dt="2023-04-26T01:12:59.942" v="6295" actId="26606"/>
          <ac:spMkLst>
            <pc:docMk/>
            <pc:sldMk cId="2869056290" sldId="276"/>
            <ac:spMk id="10" creationId="{9E661D03-4DD4-45E7-A047-ED722E826D59}"/>
          </ac:spMkLst>
        </pc:spChg>
        <pc:spChg chg="add">
          <ac:chgData name="ray pour" userId="b0c294b50e97ebd4" providerId="LiveId" clId="{9E1BF618-1790-4F0C-86FF-A32C5C69CEBA}" dt="2023-04-26T01:12:59.942" v="6295" actId="26606"/>
          <ac:spMkLst>
            <pc:docMk/>
            <pc:sldMk cId="2869056290" sldId="276"/>
            <ac:spMk id="15" creationId="{CBCA6A07-D398-4F95-900C-1136AF30B921}"/>
          </ac:spMkLst>
        </pc:spChg>
        <pc:picChg chg="add mod">
          <ac:chgData name="ray pour" userId="b0c294b50e97ebd4" providerId="LiveId" clId="{9E1BF618-1790-4F0C-86FF-A32C5C69CEBA}" dt="2023-04-26T01:12:59.942" v="6295" actId="26606"/>
          <ac:picMkLst>
            <pc:docMk/>
            <pc:sldMk cId="2869056290" sldId="276"/>
            <ac:picMk id="5" creationId="{1C4B898F-553B-D062-2CB3-D0D7705A739E}"/>
          </ac:picMkLst>
        </pc:picChg>
        <pc:picChg chg="add mod ord">
          <ac:chgData name="ray pour" userId="b0c294b50e97ebd4" providerId="LiveId" clId="{9E1BF618-1790-4F0C-86FF-A32C5C69CEBA}" dt="2023-04-26T01:12:59.942" v="6295" actId="26606"/>
          <ac:picMkLst>
            <pc:docMk/>
            <pc:sldMk cId="2869056290" sldId="276"/>
            <ac:picMk id="7" creationId="{4492460E-7ECB-D9B2-2B87-44430F0EFDE7}"/>
          </ac:picMkLst>
        </pc:picChg>
      </pc:sldChg>
      <pc:sldChg chg="addSp delSp modSp new mod setBg">
        <pc:chgData name="ray pour" userId="b0c294b50e97ebd4" providerId="LiveId" clId="{9E1BF618-1790-4F0C-86FF-A32C5C69CEBA}" dt="2023-04-26T01:11:45.946" v="6292" actId="20577"/>
        <pc:sldMkLst>
          <pc:docMk/>
          <pc:sldMk cId="3426488158" sldId="277"/>
        </pc:sldMkLst>
        <pc:spChg chg="mod">
          <ac:chgData name="ray pour" userId="b0c294b50e97ebd4" providerId="LiveId" clId="{9E1BF618-1790-4F0C-86FF-A32C5C69CEBA}" dt="2023-04-26T01:10:25.550" v="6134" actId="20577"/>
          <ac:spMkLst>
            <pc:docMk/>
            <pc:sldMk cId="3426488158" sldId="277"/>
            <ac:spMk id="2" creationId="{48000305-D40D-CF76-0232-C9824CF283BF}"/>
          </ac:spMkLst>
        </pc:spChg>
        <pc:spChg chg="del">
          <ac:chgData name="ray pour" userId="b0c294b50e97ebd4" providerId="LiveId" clId="{9E1BF618-1790-4F0C-86FF-A32C5C69CEBA}" dt="2023-04-26T01:09:57.976" v="6122"/>
          <ac:spMkLst>
            <pc:docMk/>
            <pc:sldMk cId="3426488158" sldId="277"/>
            <ac:spMk id="3" creationId="{3409B525-119C-AF5B-BCE4-CE7B17240BB8}"/>
          </ac:spMkLst>
        </pc:spChg>
        <pc:spChg chg="add mod">
          <ac:chgData name="ray pour" userId="b0c294b50e97ebd4" providerId="LiveId" clId="{9E1BF618-1790-4F0C-86FF-A32C5C69CEBA}" dt="2023-04-26T01:11:45.946" v="6292" actId="20577"/>
          <ac:spMkLst>
            <pc:docMk/>
            <pc:sldMk cId="3426488158" sldId="277"/>
            <ac:spMk id="9" creationId="{57955F5C-B2EA-0FF1-EB4D-1594F5AA82EC}"/>
          </ac:spMkLst>
        </pc:spChg>
        <pc:spChg chg="add">
          <ac:chgData name="ray pour" userId="b0c294b50e97ebd4" providerId="LiveId" clId="{9E1BF618-1790-4F0C-86FF-A32C5C69CEBA}" dt="2023-04-26T01:10:08.070" v="6125" actId="26606"/>
          <ac:spMkLst>
            <pc:docMk/>
            <pc:sldMk cId="3426488158" sldId="277"/>
            <ac:spMk id="12" creationId="{9E661D03-4DD4-45E7-A047-ED722E826D59}"/>
          </ac:spMkLst>
        </pc:spChg>
        <pc:picChg chg="add mod">
          <ac:chgData name="ray pour" userId="b0c294b50e97ebd4" providerId="LiveId" clId="{9E1BF618-1790-4F0C-86FF-A32C5C69CEBA}" dt="2023-04-26T01:10:08.070" v="6125" actId="26606"/>
          <ac:picMkLst>
            <pc:docMk/>
            <pc:sldMk cId="3426488158" sldId="277"/>
            <ac:picMk id="5" creationId="{595E8BCC-2E80-EC40-377D-4A1F22074F0C}"/>
          </ac:picMkLst>
        </pc:picChg>
      </pc:sldChg>
      <pc:sldChg chg="addSp delSp modSp new mod setBg">
        <pc:chgData name="ray pour" userId="b0c294b50e97ebd4" providerId="LiveId" clId="{9E1BF618-1790-4F0C-86FF-A32C5C69CEBA}" dt="2023-04-26T01:18:06.546" v="6537" actId="962"/>
        <pc:sldMkLst>
          <pc:docMk/>
          <pc:sldMk cId="1104788400" sldId="278"/>
        </pc:sldMkLst>
        <pc:spChg chg="mod">
          <ac:chgData name="ray pour" userId="b0c294b50e97ebd4" providerId="LiveId" clId="{9E1BF618-1790-4F0C-86FF-A32C5C69CEBA}" dt="2023-04-26T01:15:46.360" v="6395" actId="26606"/>
          <ac:spMkLst>
            <pc:docMk/>
            <pc:sldMk cId="1104788400" sldId="278"/>
            <ac:spMk id="2" creationId="{93E515E0-E4DA-9F1C-CB8A-9FA68B87A225}"/>
          </ac:spMkLst>
        </pc:spChg>
        <pc:spChg chg="mod ord">
          <ac:chgData name="ray pour" userId="b0c294b50e97ebd4" providerId="LiveId" clId="{9E1BF618-1790-4F0C-86FF-A32C5C69CEBA}" dt="2023-04-26T01:18:01.659" v="6533" actId="26606"/>
          <ac:spMkLst>
            <pc:docMk/>
            <pc:sldMk cId="1104788400" sldId="278"/>
            <ac:spMk id="3" creationId="{A83568D7-7AB6-3BC0-9346-3F74ADADB7EE}"/>
          </ac:spMkLst>
        </pc:spChg>
        <pc:spChg chg="add del">
          <ac:chgData name="ray pour" userId="b0c294b50e97ebd4" providerId="LiveId" clId="{9E1BF618-1790-4F0C-86FF-A32C5C69CEBA}" dt="2023-04-26T01:18:01.659" v="6533" actId="26606"/>
          <ac:spMkLst>
            <pc:docMk/>
            <pc:sldMk cId="1104788400" sldId="278"/>
            <ac:spMk id="10" creationId="{9E661D03-4DD4-45E7-A047-ED722E826D59}"/>
          </ac:spMkLst>
        </pc:spChg>
        <pc:spChg chg="add">
          <ac:chgData name="ray pour" userId="b0c294b50e97ebd4" providerId="LiveId" clId="{9E1BF618-1790-4F0C-86FF-A32C5C69CEBA}" dt="2023-04-26T01:18:01.659" v="6533" actId="26606"/>
          <ac:spMkLst>
            <pc:docMk/>
            <pc:sldMk cId="1104788400" sldId="278"/>
            <ac:spMk id="15" creationId="{CBCA6A07-D398-4F95-900C-1136AF30B921}"/>
          </ac:spMkLst>
        </pc:spChg>
        <pc:picChg chg="add mod">
          <ac:chgData name="ray pour" userId="b0c294b50e97ebd4" providerId="LiveId" clId="{9E1BF618-1790-4F0C-86FF-A32C5C69CEBA}" dt="2023-04-26T01:18:06.133" v="6534" actId="27614"/>
          <ac:picMkLst>
            <pc:docMk/>
            <pc:sldMk cId="1104788400" sldId="278"/>
            <ac:picMk id="5" creationId="{3C243B97-3E28-5D8E-C7AC-2F5C252C6AB3}"/>
          </ac:picMkLst>
        </pc:picChg>
        <pc:picChg chg="add mod ord">
          <ac:chgData name="ray pour" userId="b0c294b50e97ebd4" providerId="LiveId" clId="{9E1BF618-1790-4F0C-86FF-A32C5C69CEBA}" dt="2023-04-26T01:18:06.546" v="6537" actId="962"/>
          <ac:picMkLst>
            <pc:docMk/>
            <pc:sldMk cId="1104788400" sldId="278"/>
            <ac:picMk id="7" creationId="{A20667E6-41E8-F275-3F65-FEFB84BE941E}"/>
          </ac:picMkLst>
        </pc:picChg>
      </pc:sldChg>
      <pc:sldChg chg="modSp new del mod">
        <pc:chgData name="ray pour" userId="b0c294b50e97ebd4" providerId="LiveId" clId="{9E1BF618-1790-4F0C-86FF-A32C5C69CEBA}" dt="2023-04-26T01:19:50.262" v="6568" actId="47"/>
        <pc:sldMkLst>
          <pc:docMk/>
          <pc:sldMk cId="552659819" sldId="279"/>
        </pc:sldMkLst>
        <pc:spChg chg="mod">
          <ac:chgData name="ray pour" userId="b0c294b50e97ebd4" providerId="LiveId" clId="{9E1BF618-1790-4F0C-86FF-A32C5C69CEBA}" dt="2023-04-26T01:19:40.253" v="6566" actId="21"/>
          <ac:spMkLst>
            <pc:docMk/>
            <pc:sldMk cId="552659819" sldId="279"/>
            <ac:spMk id="2" creationId="{2F096B3E-FD2A-8545-45E9-F0E3BDC0A46F}"/>
          </ac:spMkLst>
        </pc:spChg>
      </pc:sldChg>
      <pc:sldChg chg="modSp new mod">
        <pc:chgData name="ray pour" userId="b0c294b50e97ebd4" providerId="LiveId" clId="{9E1BF618-1790-4F0C-86FF-A32C5C69CEBA}" dt="2023-04-26T01:26:14.986" v="7423" actId="20577"/>
        <pc:sldMkLst>
          <pc:docMk/>
          <pc:sldMk cId="1207813314" sldId="280"/>
        </pc:sldMkLst>
        <pc:spChg chg="mod">
          <ac:chgData name="ray pour" userId="b0c294b50e97ebd4" providerId="LiveId" clId="{9E1BF618-1790-4F0C-86FF-A32C5C69CEBA}" dt="2023-04-26T01:19:42.453" v="6567"/>
          <ac:spMkLst>
            <pc:docMk/>
            <pc:sldMk cId="1207813314" sldId="280"/>
            <ac:spMk id="2" creationId="{DEF3BCA7-ECBD-EEA5-4E45-674B72741439}"/>
          </ac:spMkLst>
        </pc:spChg>
        <pc:spChg chg="mod">
          <ac:chgData name="ray pour" userId="b0c294b50e97ebd4" providerId="LiveId" clId="{9E1BF618-1790-4F0C-86FF-A32C5C69CEBA}" dt="2023-04-26T01:23:42.595" v="6824" actId="20577"/>
          <ac:spMkLst>
            <pc:docMk/>
            <pc:sldMk cId="1207813314" sldId="280"/>
            <ac:spMk id="3" creationId="{4A477250-6AEE-4F31-F28B-FD373EB9801E}"/>
          </ac:spMkLst>
        </pc:spChg>
        <pc:spChg chg="mod">
          <ac:chgData name="ray pour" userId="b0c294b50e97ebd4" providerId="LiveId" clId="{9E1BF618-1790-4F0C-86FF-A32C5C69CEBA}" dt="2023-04-26T01:26:14.986" v="7423" actId="20577"/>
          <ac:spMkLst>
            <pc:docMk/>
            <pc:sldMk cId="1207813314" sldId="280"/>
            <ac:spMk id="4" creationId="{12BEF461-24A1-9E40-6044-E2EE1B3D3008}"/>
          </ac:spMkLst>
        </pc:spChg>
      </pc:sldChg>
      <pc:sldMasterChg chg="add del addSldLayout delSldLayout">
        <pc:chgData name="ray pour" userId="b0c294b50e97ebd4" providerId="LiveId" clId="{9E1BF618-1790-4F0C-86FF-A32C5C69CEBA}" dt="2023-04-24T00:03:13.783" v="8" actId="26606"/>
        <pc:sldMasterMkLst>
          <pc:docMk/>
          <pc:sldMasterMk cId="3502814581" sldId="2147483648"/>
        </pc:sldMasterMkLst>
        <pc:sldLayoutChg chg="add del">
          <pc:chgData name="ray pour" userId="b0c294b50e97ebd4" providerId="LiveId" clId="{9E1BF618-1790-4F0C-86FF-A32C5C69CEBA}" dt="2023-04-24T00:03:13.783" v="8" actId="26606"/>
          <pc:sldLayoutMkLst>
            <pc:docMk/>
            <pc:sldMasterMk cId="3502814581" sldId="2147483648"/>
            <pc:sldLayoutMk cId="1142700595" sldId="2147483649"/>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3622365277" sldId="2147483650"/>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2929260906" sldId="2147483651"/>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772175995" sldId="2147483652"/>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205618593" sldId="2147483653"/>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3436175852" sldId="2147483654"/>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3425001425" sldId="2147483655"/>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2473096158" sldId="2147483656"/>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1703386961" sldId="2147483657"/>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967753440" sldId="2147483658"/>
          </pc:sldLayoutMkLst>
        </pc:sldLayoutChg>
        <pc:sldLayoutChg chg="add del">
          <pc:chgData name="ray pour" userId="b0c294b50e97ebd4" providerId="LiveId" clId="{9E1BF618-1790-4F0C-86FF-A32C5C69CEBA}" dt="2023-04-24T00:03:13.783" v="8" actId="26606"/>
          <pc:sldLayoutMkLst>
            <pc:docMk/>
            <pc:sldMasterMk cId="3502814581" sldId="2147483648"/>
            <pc:sldLayoutMk cId="661413990" sldId="2147483659"/>
          </pc:sldLayoutMkLst>
        </pc:sldLayoutChg>
      </pc:sldMasterChg>
      <pc:sldMasterChg chg="add del addSldLayout delSldLayout">
        <pc:chgData name="ray pour" userId="b0c294b50e97ebd4" providerId="LiveId" clId="{9E1BF618-1790-4F0C-86FF-A32C5C69CEBA}" dt="2023-04-24T00:03:04.305" v="1" actId="26606"/>
        <pc:sldMasterMkLst>
          <pc:docMk/>
          <pc:sldMasterMk cId="3690943967" sldId="2147483686"/>
        </pc:sldMasterMkLst>
        <pc:sldLayoutChg chg="add del">
          <pc:chgData name="ray pour" userId="b0c294b50e97ebd4" providerId="LiveId" clId="{9E1BF618-1790-4F0C-86FF-A32C5C69CEBA}" dt="2023-04-24T00:03:04.305" v="1" actId="26606"/>
          <pc:sldLayoutMkLst>
            <pc:docMk/>
            <pc:sldMasterMk cId="3690943967" sldId="2147483686"/>
            <pc:sldLayoutMk cId="2861638991" sldId="2147483675"/>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739474470" sldId="2147483676"/>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3557990365" sldId="2147483677"/>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2629730866" sldId="2147483678"/>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3869204818" sldId="2147483679"/>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3446690576" sldId="2147483680"/>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3117099017" sldId="2147483681"/>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930488827" sldId="2147483682"/>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772500973" sldId="2147483683"/>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902602288" sldId="2147483684"/>
          </pc:sldLayoutMkLst>
        </pc:sldLayoutChg>
        <pc:sldLayoutChg chg="add del">
          <pc:chgData name="ray pour" userId="b0c294b50e97ebd4" providerId="LiveId" clId="{9E1BF618-1790-4F0C-86FF-A32C5C69CEBA}" dt="2023-04-24T00:03:04.305" v="1" actId="26606"/>
          <pc:sldLayoutMkLst>
            <pc:docMk/>
            <pc:sldMasterMk cId="3690943967" sldId="2147483686"/>
            <pc:sldLayoutMk cId="2263169444" sldId="2147483685"/>
          </pc:sldLayoutMkLst>
        </pc:sldLayoutChg>
      </pc:sldMasterChg>
      <pc:sldMasterChg chg="add del addSldLayout delSldLayout">
        <pc:chgData name="ray pour" userId="b0c294b50e97ebd4" providerId="LiveId" clId="{9E1BF618-1790-4F0C-86FF-A32C5C69CEBA}" dt="2023-04-24T00:03:04.823" v="3" actId="26606"/>
        <pc:sldMasterMkLst>
          <pc:docMk/>
          <pc:sldMasterMk cId="1847958111" sldId="2147483699"/>
        </pc:sldMasterMkLst>
        <pc:sldLayoutChg chg="add del">
          <pc:chgData name="ray pour" userId="b0c294b50e97ebd4" providerId="LiveId" clId="{9E1BF618-1790-4F0C-86FF-A32C5C69CEBA}" dt="2023-04-24T00:03:04.823" v="3" actId="26606"/>
          <pc:sldLayoutMkLst>
            <pc:docMk/>
            <pc:sldMasterMk cId="1847958111" sldId="2147483699"/>
            <pc:sldLayoutMk cId="726144615" sldId="2147483688"/>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815333715" sldId="2147483689"/>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2748220096" sldId="2147483690"/>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37000225" sldId="2147483691"/>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945564545" sldId="2147483692"/>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41179061" sldId="2147483693"/>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3086263889" sldId="2147483694"/>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1799465458" sldId="2147483695"/>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1269239336" sldId="2147483696"/>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1602769881" sldId="2147483697"/>
          </pc:sldLayoutMkLst>
        </pc:sldLayoutChg>
        <pc:sldLayoutChg chg="add del">
          <pc:chgData name="ray pour" userId="b0c294b50e97ebd4" providerId="LiveId" clId="{9E1BF618-1790-4F0C-86FF-A32C5C69CEBA}" dt="2023-04-24T00:03:04.823" v="3" actId="26606"/>
          <pc:sldLayoutMkLst>
            <pc:docMk/>
            <pc:sldMasterMk cId="1847958111" sldId="2147483699"/>
            <pc:sldLayoutMk cId="837476710" sldId="2147483698"/>
          </pc:sldLayoutMkLst>
        </pc:sldLayoutChg>
      </pc:sldMasterChg>
      <pc:sldMasterChg chg="add del addSldLayout delSldLayout">
        <pc:chgData name="ray pour" userId="b0c294b50e97ebd4" providerId="LiveId" clId="{9E1BF618-1790-4F0C-86FF-A32C5C69CEBA}" dt="2023-04-24T00:03:13.783" v="8" actId="26606"/>
        <pc:sldMasterMkLst>
          <pc:docMk/>
          <pc:sldMasterMk cId="911169974" sldId="2147483712"/>
        </pc:sldMasterMkLst>
        <pc:sldLayoutChg chg="add del">
          <pc:chgData name="ray pour" userId="b0c294b50e97ebd4" providerId="LiveId" clId="{9E1BF618-1790-4F0C-86FF-A32C5C69CEBA}" dt="2023-04-24T00:03:13.783" v="8" actId="26606"/>
          <pc:sldLayoutMkLst>
            <pc:docMk/>
            <pc:sldMasterMk cId="911169974" sldId="2147483712"/>
            <pc:sldLayoutMk cId="377836985" sldId="2147483701"/>
          </pc:sldLayoutMkLst>
        </pc:sldLayoutChg>
        <pc:sldLayoutChg chg="add del">
          <pc:chgData name="ray pour" userId="b0c294b50e97ebd4" providerId="LiveId" clId="{9E1BF618-1790-4F0C-86FF-A32C5C69CEBA}" dt="2023-04-24T00:03:13.783" v="8" actId="26606"/>
          <pc:sldLayoutMkLst>
            <pc:docMk/>
            <pc:sldMasterMk cId="911169974" sldId="2147483712"/>
            <pc:sldLayoutMk cId="1901322205" sldId="2147483702"/>
          </pc:sldLayoutMkLst>
        </pc:sldLayoutChg>
        <pc:sldLayoutChg chg="add del">
          <pc:chgData name="ray pour" userId="b0c294b50e97ebd4" providerId="LiveId" clId="{9E1BF618-1790-4F0C-86FF-A32C5C69CEBA}" dt="2023-04-24T00:03:13.783" v="8" actId="26606"/>
          <pc:sldLayoutMkLst>
            <pc:docMk/>
            <pc:sldMasterMk cId="911169974" sldId="2147483712"/>
            <pc:sldLayoutMk cId="2268723655" sldId="2147483703"/>
          </pc:sldLayoutMkLst>
        </pc:sldLayoutChg>
        <pc:sldLayoutChg chg="add del">
          <pc:chgData name="ray pour" userId="b0c294b50e97ebd4" providerId="LiveId" clId="{9E1BF618-1790-4F0C-86FF-A32C5C69CEBA}" dt="2023-04-24T00:03:13.783" v="8" actId="26606"/>
          <pc:sldLayoutMkLst>
            <pc:docMk/>
            <pc:sldMasterMk cId="911169974" sldId="2147483712"/>
            <pc:sldLayoutMk cId="3586835575" sldId="2147483704"/>
          </pc:sldLayoutMkLst>
        </pc:sldLayoutChg>
        <pc:sldLayoutChg chg="add del">
          <pc:chgData name="ray pour" userId="b0c294b50e97ebd4" providerId="LiveId" clId="{9E1BF618-1790-4F0C-86FF-A32C5C69CEBA}" dt="2023-04-24T00:03:13.783" v="8" actId="26606"/>
          <pc:sldLayoutMkLst>
            <pc:docMk/>
            <pc:sldMasterMk cId="911169974" sldId="2147483712"/>
            <pc:sldLayoutMk cId="3544402141" sldId="2147483705"/>
          </pc:sldLayoutMkLst>
        </pc:sldLayoutChg>
        <pc:sldLayoutChg chg="add del">
          <pc:chgData name="ray pour" userId="b0c294b50e97ebd4" providerId="LiveId" clId="{9E1BF618-1790-4F0C-86FF-A32C5C69CEBA}" dt="2023-04-24T00:03:13.783" v="8" actId="26606"/>
          <pc:sldLayoutMkLst>
            <pc:docMk/>
            <pc:sldMasterMk cId="911169974" sldId="2147483712"/>
            <pc:sldLayoutMk cId="1898536505" sldId="2147483706"/>
          </pc:sldLayoutMkLst>
        </pc:sldLayoutChg>
        <pc:sldLayoutChg chg="add del">
          <pc:chgData name="ray pour" userId="b0c294b50e97ebd4" providerId="LiveId" clId="{9E1BF618-1790-4F0C-86FF-A32C5C69CEBA}" dt="2023-04-24T00:03:13.783" v="8" actId="26606"/>
          <pc:sldLayoutMkLst>
            <pc:docMk/>
            <pc:sldMasterMk cId="911169974" sldId="2147483712"/>
            <pc:sldLayoutMk cId="2950127785" sldId="2147483707"/>
          </pc:sldLayoutMkLst>
        </pc:sldLayoutChg>
        <pc:sldLayoutChg chg="add del">
          <pc:chgData name="ray pour" userId="b0c294b50e97ebd4" providerId="LiveId" clId="{9E1BF618-1790-4F0C-86FF-A32C5C69CEBA}" dt="2023-04-24T00:03:13.783" v="8" actId="26606"/>
          <pc:sldLayoutMkLst>
            <pc:docMk/>
            <pc:sldMasterMk cId="911169974" sldId="2147483712"/>
            <pc:sldLayoutMk cId="2601226286" sldId="2147483708"/>
          </pc:sldLayoutMkLst>
        </pc:sldLayoutChg>
        <pc:sldLayoutChg chg="add del">
          <pc:chgData name="ray pour" userId="b0c294b50e97ebd4" providerId="LiveId" clId="{9E1BF618-1790-4F0C-86FF-A32C5C69CEBA}" dt="2023-04-24T00:03:13.783" v="8" actId="26606"/>
          <pc:sldLayoutMkLst>
            <pc:docMk/>
            <pc:sldMasterMk cId="911169974" sldId="2147483712"/>
            <pc:sldLayoutMk cId="4276627956" sldId="2147483709"/>
          </pc:sldLayoutMkLst>
        </pc:sldLayoutChg>
        <pc:sldLayoutChg chg="add del">
          <pc:chgData name="ray pour" userId="b0c294b50e97ebd4" providerId="LiveId" clId="{9E1BF618-1790-4F0C-86FF-A32C5C69CEBA}" dt="2023-04-24T00:03:13.783" v="8" actId="26606"/>
          <pc:sldLayoutMkLst>
            <pc:docMk/>
            <pc:sldMasterMk cId="911169974" sldId="2147483712"/>
            <pc:sldLayoutMk cId="2219775064" sldId="2147483710"/>
          </pc:sldLayoutMkLst>
        </pc:sldLayoutChg>
        <pc:sldLayoutChg chg="add del">
          <pc:chgData name="ray pour" userId="b0c294b50e97ebd4" providerId="LiveId" clId="{9E1BF618-1790-4F0C-86FF-A32C5C69CEBA}" dt="2023-04-24T00:03:13.783" v="8" actId="26606"/>
          <pc:sldLayoutMkLst>
            <pc:docMk/>
            <pc:sldMasterMk cId="911169974" sldId="2147483712"/>
            <pc:sldLayoutMk cId="769699922" sldId="2147483711"/>
          </pc:sldLayoutMkLst>
        </pc:sldLayoutChg>
      </pc:sldMasterChg>
      <pc:sldMasterChg chg="add del addSldLayout delSldLayout">
        <pc:chgData name="ray pour" userId="b0c294b50e97ebd4" providerId="LiveId" clId="{9E1BF618-1790-4F0C-86FF-A32C5C69CEBA}" dt="2023-04-24T00:03:13.688" v="7" actId="26606"/>
        <pc:sldMasterMkLst>
          <pc:docMk/>
          <pc:sldMasterMk cId="909419264" sldId="2147483725"/>
        </pc:sldMasterMkLst>
        <pc:sldLayoutChg chg="add del">
          <pc:chgData name="ray pour" userId="b0c294b50e97ebd4" providerId="LiveId" clId="{9E1BF618-1790-4F0C-86FF-A32C5C69CEBA}" dt="2023-04-24T00:03:13.688" v="7" actId="26606"/>
          <pc:sldLayoutMkLst>
            <pc:docMk/>
            <pc:sldMasterMk cId="909419264" sldId="2147483725"/>
            <pc:sldLayoutMk cId="1376366764" sldId="2147483714"/>
          </pc:sldLayoutMkLst>
        </pc:sldLayoutChg>
        <pc:sldLayoutChg chg="add del">
          <pc:chgData name="ray pour" userId="b0c294b50e97ebd4" providerId="LiveId" clId="{9E1BF618-1790-4F0C-86FF-A32C5C69CEBA}" dt="2023-04-24T00:03:13.688" v="7" actId="26606"/>
          <pc:sldLayoutMkLst>
            <pc:docMk/>
            <pc:sldMasterMk cId="909419264" sldId="2147483725"/>
            <pc:sldLayoutMk cId="1331867051" sldId="2147483715"/>
          </pc:sldLayoutMkLst>
        </pc:sldLayoutChg>
        <pc:sldLayoutChg chg="add del">
          <pc:chgData name="ray pour" userId="b0c294b50e97ebd4" providerId="LiveId" clId="{9E1BF618-1790-4F0C-86FF-A32C5C69CEBA}" dt="2023-04-24T00:03:13.688" v="7" actId="26606"/>
          <pc:sldLayoutMkLst>
            <pc:docMk/>
            <pc:sldMasterMk cId="909419264" sldId="2147483725"/>
            <pc:sldLayoutMk cId="1249994581" sldId="2147483716"/>
          </pc:sldLayoutMkLst>
        </pc:sldLayoutChg>
        <pc:sldLayoutChg chg="add del">
          <pc:chgData name="ray pour" userId="b0c294b50e97ebd4" providerId="LiveId" clId="{9E1BF618-1790-4F0C-86FF-A32C5C69CEBA}" dt="2023-04-24T00:03:13.688" v="7" actId="26606"/>
          <pc:sldLayoutMkLst>
            <pc:docMk/>
            <pc:sldMasterMk cId="909419264" sldId="2147483725"/>
            <pc:sldLayoutMk cId="2714014801" sldId="2147483717"/>
          </pc:sldLayoutMkLst>
        </pc:sldLayoutChg>
        <pc:sldLayoutChg chg="add del">
          <pc:chgData name="ray pour" userId="b0c294b50e97ebd4" providerId="LiveId" clId="{9E1BF618-1790-4F0C-86FF-A32C5C69CEBA}" dt="2023-04-24T00:03:13.688" v="7" actId="26606"/>
          <pc:sldLayoutMkLst>
            <pc:docMk/>
            <pc:sldMasterMk cId="909419264" sldId="2147483725"/>
            <pc:sldLayoutMk cId="3140843758" sldId="2147483718"/>
          </pc:sldLayoutMkLst>
        </pc:sldLayoutChg>
        <pc:sldLayoutChg chg="add del">
          <pc:chgData name="ray pour" userId="b0c294b50e97ebd4" providerId="LiveId" clId="{9E1BF618-1790-4F0C-86FF-A32C5C69CEBA}" dt="2023-04-24T00:03:13.688" v="7" actId="26606"/>
          <pc:sldLayoutMkLst>
            <pc:docMk/>
            <pc:sldMasterMk cId="909419264" sldId="2147483725"/>
            <pc:sldLayoutMk cId="1465492930" sldId="2147483719"/>
          </pc:sldLayoutMkLst>
        </pc:sldLayoutChg>
        <pc:sldLayoutChg chg="add del">
          <pc:chgData name="ray pour" userId="b0c294b50e97ebd4" providerId="LiveId" clId="{9E1BF618-1790-4F0C-86FF-A32C5C69CEBA}" dt="2023-04-24T00:03:13.688" v="7" actId="26606"/>
          <pc:sldLayoutMkLst>
            <pc:docMk/>
            <pc:sldMasterMk cId="909419264" sldId="2147483725"/>
            <pc:sldLayoutMk cId="3883584392" sldId="2147483720"/>
          </pc:sldLayoutMkLst>
        </pc:sldLayoutChg>
        <pc:sldLayoutChg chg="add del">
          <pc:chgData name="ray pour" userId="b0c294b50e97ebd4" providerId="LiveId" clId="{9E1BF618-1790-4F0C-86FF-A32C5C69CEBA}" dt="2023-04-24T00:03:13.688" v="7" actId="26606"/>
          <pc:sldLayoutMkLst>
            <pc:docMk/>
            <pc:sldMasterMk cId="909419264" sldId="2147483725"/>
            <pc:sldLayoutMk cId="3788143449" sldId="2147483721"/>
          </pc:sldLayoutMkLst>
        </pc:sldLayoutChg>
        <pc:sldLayoutChg chg="add del">
          <pc:chgData name="ray pour" userId="b0c294b50e97ebd4" providerId="LiveId" clId="{9E1BF618-1790-4F0C-86FF-A32C5C69CEBA}" dt="2023-04-24T00:03:13.688" v="7" actId="26606"/>
          <pc:sldLayoutMkLst>
            <pc:docMk/>
            <pc:sldMasterMk cId="909419264" sldId="2147483725"/>
            <pc:sldLayoutMk cId="2370021528" sldId="2147483722"/>
          </pc:sldLayoutMkLst>
        </pc:sldLayoutChg>
        <pc:sldLayoutChg chg="add del">
          <pc:chgData name="ray pour" userId="b0c294b50e97ebd4" providerId="LiveId" clId="{9E1BF618-1790-4F0C-86FF-A32C5C69CEBA}" dt="2023-04-24T00:03:13.688" v="7" actId="26606"/>
          <pc:sldLayoutMkLst>
            <pc:docMk/>
            <pc:sldMasterMk cId="909419264" sldId="2147483725"/>
            <pc:sldLayoutMk cId="1659691485" sldId="2147483723"/>
          </pc:sldLayoutMkLst>
        </pc:sldLayoutChg>
        <pc:sldLayoutChg chg="add del">
          <pc:chgData name="ray pour" userId="b0c294b50e97ebd4" providerId="LiveId" clId="{9E1BF618-1790-4F0C-86FF-A32C5C69CEBA}" dt="2023-04-24T00:03:13.688" v="7" actId="26606"/>
          <pc:sldLayoutMkLst>
            <pc:docMk/>
            <pc:sldMasterMk cId="909419264" sldId="2147483725"/>
            <pc:sldLayoutMk cId="2790205543"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E351CED-465B-40B5-ADCE-957C918F227B}" type="datetimeFigureOut">
              <a:rPr lang="en-US" smtClean="0"/>
              <a:t>4/23/2023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6373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3754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E351CED-465B-40B5-ADCE-957C918F227B}" type="datetimeFigureOut">
              <a:rPr lang="en-US" smtClean="0"/>
              <a:t>4/23/2023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01505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7714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E351CED-465B-40B5-ADCE-957C918F227B}" type="datetimeFigureOut">
              <a:rPr lang="en-US" smtClean="0"/>
              <a:t>4/23/2023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53734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559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1095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872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524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E351CED-465B-40B5-ADCE-957C918F227B}" type="datetimeFigureOut">
              <a:rPr lang="en-US" smtClean="0"/>
              <a:t>4/23/2023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4634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6124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351CED-465B-40B5-ADCE-957C918F227B}" type="datetimeFigureOut">
              <a:rPr lang="en-US" smtClean="0"/>
              <a:t>4/23/2023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A33CB2A-1702-4C1D-9CC4-8D472D39F19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57350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vinicius150987/titanic3?select=titanic3.x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F791D7-DF30-64AE-9985-478E7A453389}"/>
              </a:ext>
            </a:extLst>
          </p:cNvPr>
          <p:cNvPicPr>
            <a:picLocks noChangeAspect="1"/>
          </p:cNvPicPr>
          <p:nvPr/>
        </p:nvPicPr>
        <p:blipFill rotWithShape="1">
          <a:blip r:embed="rId2"/>
          <a:srcRect t="15496" b="24723"/>
          <a:stretch/>
        </p:blipFill>
        <p:spPr>
          <a:xfrm>
            <a:off x="-1" y="-1"/>
            <a:ext cx="12192001" cy="4883281"/>
          </a:xfrm>
          <a:prstGeom prst="rect">
            <a:avLst/>
          </a:prstGeom>
        </p:spPr>
      </p:pic>
      <p:sp>
        <p:nvSpPr>
          <p:cNvPr id="4" name="Title 3">
            <a:extLst>
              <a:ext uri="{FF2B5EF4-FFF2-40B4-BE49-F238E27FC236}">
                <a16:creationId xmlns:a16="http://schemas.microsoft.com/office/drawing/2014/main" id="{666F91FF-71F1-6208-481F-73159F55A12F}"/>
              </a:ext>
            </a:extLst>
          </p:cNvPr>
          <p:cNvSpPr>
            <a:spLocks noGrp="1"/>
          </p:cNvSpPr>
          <p:nvPr>
            <p:ph type="ctrTitle"/>
          </p:nvPr>
        </p:nvSpPr>
        <p:spPr>
          <a:xfrm>
            <a:off x="812788" y="4895558"/>
            <a:ext cx="10572000" cy="779529"/>
          </a:xfrm>
        </p:spPr>
        <p:txBody>
          <a:bodyPr>
            <a:normAutofit/>
          </a:bodyPr>
          <a:lstStyle/>
          <a:p>
            <a:r>
              <a:rPr lang="en-US" sz="4000" dirty="0">
                <a:solidFill>
                  <a:schemeClr val="bg1"/>
                </a:solidFill>
              </a:rPr>
              <a:t>INFO 523 – Final Presentation</a:t>
            </a:r>
          </a:p>
        </p:txBody>
      </p:sp>
      <p:sp>
        <p:nvSpPr>
          <p:cNvPr id="5" name="Subtitle 4">
            <a:extLst>
              <a:ext uri="{FF2B5EF4-FFF2-40B4-BE49-F238E27FC236}">
                <a16:creationId xmlns:a16="http://schemas.microsoft.com/office/drawing/2014/main" id="{631E6C8E-F4B6-F60F-0E99-E5525581FA7D}"/>
              </a:ext>
            </a:extLst>
          </p:cNvPr>
          <p:cNvSpPr>
            <a:spLocks noGrp="1"/>
          </p:cNvSpPr>
          <p:nvPr>
            <p:ph type="subTitle" idx="1"/>
          </p:nvPr>
        </p:nvSpPr>
        <p:spPr>
          <a:xfrm>
            <a:off x="810001" y="5594110"/>
            <a:ext cx="10572000" cy="433064"/>
          </a:xfrm>
        </p:spPr>
        <p:txBody>
          <a:bodyPr>
            <a:normAutofit/>
          </a:bodyPr>
          <a:lstStyle/>
          <a:p>
            <a:r>
              <a:rPr lang="en-US" dirty="0">
                <a:solidFill>
                  <a:schemeClr val="bg1"/>
                </a:solidFill>
              </a:rPr>
              <a:t>By Ray Elliott</a:t>
            </a:r>
          </a:p>
        </p:txBody>
      </p:sp>
    </p:spTree>
    <p:extLst>
      <p:ext uri="{BB962C8B-B14F-4D97-AF65-F5344CB8AC3E}">
        <p14:creationId xmlns:p14="http://schemas.microsoft.com/office/powerpoint/2010/main" val="311112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C048-7888-33A3-0E1A-C24AA370243B}"/>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Data visualization – survival count by ticket</a:t>
            </a: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DB8F009C-B77E-89D9-269C-918B227D4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75" y="2361056"/>
            <a:ext cx="4865625" cy="3649219"/>
          </a:xfrm>
          <a:prstGeom prst="rect">
            <a:avLst/>
          </a:prstGeom>
        </p:spPr>
      </p:pic>
      <p:sp>
        <p:nvSpPr>
          <p:cNvPr id="3" name="Content Placeholder 2">
            <a:extLst>
              <a:ext uri="{FF2B5EF4-FFF2-40B4-BE49-F238E27FC236}">
                <a16:creationId xmlns:a16="http://schemas.microsoft.com/office/drawing/2014/main" id="{F41CB3DA-5D20-1F8B-567E-9F0F986F4857}"/>
              </a:ext>
            </a:extLst>
          </p:cNvPr>
          <p:cNvSpPr>
            <a:spLocks noGrp="1"/>
          </p:cNvSpPr>
          <p:nvPr>
            <p:ph idx="1"/>
          </p:nvPr>
        </p:nvSpPr>
        <p:spPr>
          <a:xfrm>
            <a:off x="6335805" y="2180496"/>
            <a:ext cx="5275001" cy="4045683"/>
          </a:xfrm>
        </p:spPr>
        <p:txBody>
          <a:bodyPr>
            <a:normAutofit/>
          </a:bodyPr>
          <a:lstStyle/>
          <a:p>
            <a:r>
              <a:rPr lang="en-US" dirty="0"/>
              <a:t>The chart to the left explains the survival count based on ticket class of passengers.</a:t>
            </a:r>
          </a:p>
          <a:p>
            <a:r>
              <a:rPr lang="en-US" dirty="0"/>
              <a:t>It appears that the passengers on the 1</a:t>
            </a:r>
            <a:r>
              <a:rPr lang="en-US" baseline="30000" dirty="0"/>
              <a:t>st</a:t>
            </a:r>
            <a:r>
              <a:rPr lang="en-US" dirty="0"/>
              <a:t> class were more likely to survive.</a:t>
            </a:r>
          </a:p>
        </p:txBody>
      </p:sp>
    </p:spTree>
    <p:extLst>
      <p:ext uri="{BB962C8B-B14F-4D97-AF65-F5344CB8AC3E}">
        <p14:creationId xmlns:p14="http://schemas.microsoft.com/office/powerpoint/2010/main" val="256676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92E3-2DD1-0708-9BDC-A72044E0C504}"/>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Data visualization – survival count by sex</a:t>
            </a: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AA1EFB4A-AE70-CC41-D908-0867375BD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49" y="2276476"/>
            <a:ext cx="5267325" cy="3879368"/>
          </a:xfrm>
          <a:prstGeom prst="rect">
            <a:avLst/>
          </a:prstGeom>
        </p:spPr>
      </p:pic>
      <p:sp>
        <p:nvSpPr>
          <p:cNvPr id="3" name="Content Placeholder 2">
            <a:extLst>
              <a:ext uri="{FF2B5EF4-FFF2-40B4-BE49-F238E27FC236}">
                <a16:creationId xmlns:a16="http://schemas.microsoft.com/office/drawing/2014/main" id="{300E6737-AEE9-6AAE-3566-28DDE8E9AEF3}"/>
              </a:ext>
            </a:extLst>
          </p:cNvPr>
          <p:cNvSpPr>
            <a:spLocks noGrp="1"/>
          </p:cNvSpPr>
          <p:nvPr>
            <p:ph idx="1"/>
          </p:nvPr>
        </p:nvSpPr>
        <p:spPr>
          <a:xfrm>
            <a:off x="6335805" y="2180496"/>
            <a:ext cx="5275001" cy="4045683"/>
          </a:xfrm>
        </p:spPr>
        <p:txBody>
          <a:bodyPr>
            <a:normAutofit/>
          </a:bodyPr>
          <a:lstStyle/>
          <a:p>
            <a:r>
              <a:rPr lang="en-US" dirty="0"/>
              <a:t>This chart illustrates the survival count by gender of the passengers on Titanic.</a:t>
            </a:r>
          </a:p>
          <a:p>
            <a:r>
              <a:rPr lang="en-US" dirty="0"/>
              <a:t>It appears that females were more likely to survive, but this view will be dissected later through the analysis. </a:t>
            </a:r>
          </a:p>
        </p:txBody>
      </p:sp>
    </p:spTree>
    <p:extLst>
      <p:ext uri="{BB962C8B-B14F-4D97-AF65-F5344CB8AC3E}">
        <p14:creationId xmlns:p14="http://schemas.microsoft.com/office/powerpoint/2010/main" val="163317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990-C6E7-FA5C-6A67-FB29BA8B4BBB}"/>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Data visualization – survival count by age</a:t>
            </a:r>
            <a:endParaRPr lang="en-US">
              <a:solidFill>
                <a:srgbClr val="FFFFFF"/>
              </a:solidFill>
            </a:endParaRP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301B7E20-09C5-4DB0-40E1-E2F8ADA1E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352675"/>
            <a:ext cx="5181433" cy="3705225"/>
          </a:xfrm>
          <a:prstGeom prst="rect">
            <a:avLst/>
          </a:prstGeom>
        </p:spPr>
      </p:pic>
      <p:sp>
        <p:nvSpPr>
          <p:cNvPr id="3" name="Content Placeholder 2">
            <a:extLst>
              <a:ext uri="{FF2B5EF4-FFF2-40B4-BE49-F238E27FC236}">
                <a16:creationId xmlns:a16="http://schemas.microsoft.com/office/drawing/2014/main" id="{25732C88-0F10-8C9C-6D28-8ABECD6815C8}"/>
              </a:ext>
            </a:extLst>
          </p:cNvPr>
          <p:cNvSpPr>
            <a:spLocks noGrp="1"/>
          </p:cNvSpPr>
          <p:nvPr>
            <p:ph idx="1"/>
          </p:nvPr>
        </p:nvSpPr>
        <p:spPr>
          <a:xfrm>
            <a:off x="6335805" y="2180496"/>
            <a:ext cx="5275001" cy="4045683"/>
          </a:xfrm>
        </p:spPr>
        <p:txBody>
          <a:bodyPr>
            <a:normAutofit/>
          </a:bodyPr>
          <a:lstStyle/>
          <a:p>
            <a:r>
              <a:rPr lang="en-US" dirty="0"/>
              <a:t>This chart shows the survival count of passengers based on their age.</a:t>
            </a:r>
          </a:p>
          <a:p>
            <a:r>
              <a:rPr lang="en-US" dirty="0"/>
              <a:t>It appears that passengers between the age of 23 and 45 were more likely to survive.</a:t>
            </a:r>
          </a:p>
        </p:txBody>
      </p:sp>
    </p:spTree>
    <p:extLst>
      <p:ext uri="{BB962C8B-B14F-4D97-AF65-F5344CB8AC3E}">
        <p14:creationId xmlns:p14="http://schemas.microsoft.com/office/powerpoint/2010/main" val="102916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527F-3051-64AC-0140-BA94BD858FE6}"/>
              </a:ext>
            </a:extLst>
          </p:cNvPr>
          <p:cNvSpPr>
            <a:spLocks noGrp="1"/>
          </p:cNvSpPr>
          <p:nvPr>
            <p:ph type="title"/>
          </p:nvPr>
        </p:nvSpPr>
        <p:spPr/>
        <p:txBody>
          <a:bodyPr/>
          <a:lstStyle/>
          <a:p>
            <a:pPr algn="ctr"/>
            <a:r>
              <a:rPr lang="en-US" dirty="0"/>
              <a:t>Models used in analysis</a:t>
            </a:r>
          </a:p>
        </p:txBody>
      </p:sp>
      <p:sp>
        <p:nvSpPr>
          <p:cNvPr id="3" name="Text Placeholder 2">
            <a:extLst>
              <a:ext uri="{FF2B5EF4-FFF2-40B4-BE49-F238E27FC236}">
                <a16:creationId xmlns:a16="http://schemas.microsoft.com/office/drawing/2014/main" id="{5069736B-3F7D-F867-5119-FC3EAF86F5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35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B5BE-7867-D838-D09D-845AFFEAC796}"/>
              </a:ext>
            </a:extLst>
          </p:cNvPr>
          <p:cNvSpPr>
            <a:spLocks noGrp="1"/>
          </p:cNvSpPr>
          <p:nvPr>
            <p:ph type="title"/>
          </p:nvPr>
        </p:nvSpPr>
        <p:spPr/>
        <p:txBody>
          <a:bodyPr/>
          <a:lstStyle/>
          <a:p>
            <a:r>
              <a:rPr lang="en-US" dirty="0"/>
              <a:t>Models used in analysis</a:t>
            </a:r>
          </a:p>
        </p:txBody>
      </p:sp>
      <p:sp>
        <p:nvSpPr>
          <p:cNvPr id="3" name="Content Placeholder 2">
            <a:extLst>
              <a:ext uri="{FF2B5EF4-FFF2-40B4-BE49-F238E27FC236}">
                <a16:creationId xmlns:a16="http://schemas.microsoft.com/office/drawing/2014/main" id="{1CBDD917-B168-3796-D3A2-AF362557D28B}"/>
              </a:ext>
            </a:extLst>
          </p:cNvPr>
          <p:cNvSpPr>
            <a:spLocks noGrp="1"/>
          </p:cNvSpPr>
          <p:nvPr>
            <p:ph idx="1"/>
          </p:nvPr>
        </p:nvSpPr>
        <p:spPr>
          <a:xfrm>
            <a:off x="581192" y="2180496"/>
            <a:ext cx="11029615" cy="1766815"/>
          </a:xfrm>
        </p:spPr>
        <p:txBody>
          <a:bodyPr/>
          <a:lstStyle/>
          <a:p>
            <a:r>
              <a:rPr lang="en-US" dirty="0"/>
              <a:t>The models used in this analysis are logistic regression and classification.</a:t>
            </a:r>
          </a:p>
          <a:p>
            <a:r>
              <a:rPr lang="en-US" dirty="0"/>
              <a:t>I will use decision tree and random forest to depict the outcome of the analysis.</a:t>
            </a:r>
          </a:p>
          <a:p>
            <a:r>
              <a:rPr lang="en-US" dirty="0"/>
              <a:t>Before training the dataset, I went ahead and input the dataset in a regression model.</a:t>
            </a:r>
          </a:p>
        </p:txBody>
      </p:sp>
      <p:pic>
        <p:nvPicPr>
          <p:cNvPr id="5" name="Picture 4">
            <a:extLst>
              <a:ext uri="{FF2B5EF4-FFF2-40B4-BE49-F238E27FC236}">
                <a16:creationId xmlns:a16="http://schemas.microsoft.com/office/drawing/2014/main" id="{5EAA8ED0-A608-3A8D-2C02-1C4481538FC9}"/>
              </a:ext>
            </a:extLst>
          </p:cNvPr>
          <p:cNvPicPr>
            <a:picLocks noChangeAspect="1"/>
          </p:cNvPicPr>
          <p:nvPr/>
        </p:nvPicPr>
        <p:blipFill>
          <a:blip r:embed="rId2"/>
          <a:stretch>
            <a:fillRect/>
          </a:stretch>
        </p:blipFill>
        <p:spPr>
          <a:xfrm>
            <a:off x="662692" y="3874731"/>
            <a:ext cx="5723116" cy="899238"/>
          </a:xfrm>
          <a:prstGeom prst="rect">
            <a:avLst/>
          </a:prstGeom>
        </p:spPr>
      </p:pic>
    </p:spTree>
    <p:extLst>
      <p:ext uri="{BB962C8B-B14F-4D97-AF65-F5344CB8AC3E}">
        <p14:creationId xmlns:p14="http://schemas.microsoft.com/office/powerpoint/2010/main" val="108926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C053-7914-2101-CA9E-E5B2AAF6F8FB}"/>
              </a:ext>
            </a:extLst>
          </p:cNvPr>
          <p:cNvSpPr>
            <a:spLocks noGrp="1"/>
          </p:cNvSpPr>
          <p:nvPr>
            <p:ph type="title"/>
          </p:nvPr>
        </p:nvSpPr>
        <p:spPr>
          <a:xfrm>
            <a:off x="581192" y="702156"/>
            <a:ext cx="11029616" cy="1013800"/>
          </a:xfrm>
        </p:spPr>
        <p:txBody>
          <a:bodyPr>
            <a:normAutofit/>
          </a:bodyPr>
          <a:lstStyle/>
          <a:p>
            <a:r>
              <a:rPr lang="en-US" dirty="0"/>
              <a:t>Models used in analysis – models: regression </a:t>
            </a:r>
          </a:p>
        </p:txBody>
      </p:sp>
      <p:sp>
        <p:nvSpPr>
          <p:cNvPr id="10" name="Rectangle 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F29134-206A-0AD1-DFA3-781EAF986A2E}"/>
              </a:ext>
            </a:extLst>
          </p:cNvPr>
          <p:cNvPicPr>
            <a:picLocks noChangeAspect="1"/>
          </p:cNvPicPr>
          <p:nvPr/>
        </p:nvPicPr>
        <p:blipFill rotWithShape="1">
          <a:blip r:embed="rId2"/>
          <a:srcRect r="2431" b="6"/>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E930F799-0C81-F092-CD2D-E9B1BD8C296A}"/>
              </a:ext>
            </a:extLst>
          </p:cNvPr>
          <p:cNvSpPr>
            <a:spLocks noGrp="1"/>
          </p:cNvSpPr>
          <p:nvPr>
            <p:ph idx="1"/>
          </p:nvPr>
        </p:nvSpPr>
        <p:spPr>
          <a:xfrm>
            <a:off x="6335805" y="2180496"/>
            <a:ext cx="5275001" cy="4045683"/>
          </a:xfrm>
        </p:spPr>
        <p:txBody>
          <a:bodyPr>
            <a:normAutofit/>
          </a:bodyPr>
          <a:lstStyle/>
          <a:p>
            <a:r>
              <a:rPr lang="en-US" dirty="0"/>
              <a:t>The output suggests that ticket classes 2&amp;3, passengers with 3 or 4 siblings along with either one parent or child were more likely to influence the survival chances. Age along with sex (especially male) was also a significant factor to the beforementioned statement. </a:t>
            </a:r>
          </a:p>
        </p:txBody>
      </p:sp>
    </p:spTree>
    <p:extLst>
      <p:ext uri="{BB962C8B-B14F-4D97-AF65-F5344CB8AC3E}">
        <p14:creationId xmlns:p14="http://schemas.microsoft.com/office/powerpoint/2010/main" val="193377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E709-5B50-9148-8A3D-A50B4BFD63E8}"/>
              </a:ext>
            </a:extLst>
          </p:cNvPr>
          <p:cNvSpPr>
            <a:spLocks noGrp="1"/>
          </p:cNvSpPr>
          <p:nvPr>
            <p:ph type="title"/>
          </p:nvPr>
        </p:nvSpPr>
        <p:spPr/>
        <p:txBody>
          <a:bodyPr/>
          <a:lstStyle/>
          <a:p>
            <a:r>
              <a:rPr lang="en-US" dirty="0"/>
              <a:t>Models used in analysis – creating partitions for the model</a:t>
            </a:r>
          </a:p>
        </p:txBody>
      </p:sp>
      <p:sp>
        <p:nvSpPr>
          <p:cNvPr id="3" name="Content Placeholder 2">
            <a:extLst>
              <a:ext uri="{FF2B5EF4-FFF2-40B4-BE49-F238E27FC236}">
                <a16:creationId xmlns:a16="http://schemas.microsoft.com/office/drawing/2014/main" id="{BF3B1C8D-169A-99CF-A83E-CBD0DD847BB9}"/>
              </a:ext>
            </a:extLst>
          </p:cNvPr>
          <p:cNvSpPr>
            <a:spLocks noGrp="1"/>
          </p:cNvSpPr>
          <p:nvPr>
            <p:ph idx="1"/>
          </p:nvPr>
        </p:nvSpPr>
        <p:spPr>
          <a:xfrm>
            <a:off x="581192" y="2180496"/>
            <a:ext cx="11029615" cy="644185"/>
          </a:xfrm>
        </p:spPr>
        <p:txBody>
          <a:bodyPr/>
          <a:lstStyle/>
          <a:p>
            <a:r>
              <a:rPr lang="en-US" dirty="0"/>
              <a:t>In order to divide the data to training and test sets, I will use the below approach:</a:t>
            </a:r>
          </a:p>
        </p:txBody>
      </p:sp>
      <p:sp>
        <p:nvSpPr>
          <p:cNvPr id="4" name="Content Placeholder 2">
            <a:extLst>
              <a:ext uri="{FF2B5EF4-FFF2-40B4-BE49-F238E27FC236}">
                <a16:creationId xmlns:a16="http://schemas.microsoft.com/office/drawing/2014/main" id="{5F9CD54E-AE16-F5D5-9F24-68B6702BDA5D}"/>
              </a:ext>
            </a:extLst>
          </p:cNvPr>
          <p:cNvSpPr txBox="1">
            <a:spLocks/>
          </p:cNvSpPr>
          <p:nvPr/>
        </p:nvSpPr>
        <p:spPr>
          <a:xfrm>
            <a:off x="581191" y="4078264"/>
            <a:ext cx="11029615" cy="64418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“y” variable is the measure we want to test</a:t>
            </a:r>
          </a:p>
        </p:txBody>
      </p:sp>
      <p:pic>
        <p:nvPicPr>
          <p:cNvPr id="6" name="Picture 5">
            <a:extLst>
              <a:ext uri="{FF2B5EF4-FFF2-40B4-BE49-F238E27FC236}">
                <a16:creationId xmlns:a16="http://schemas.microsoft.com/office/drawing/2014/main" id="{C93E8809-B3BA-7AC5-4ED9-B0BFA2A1F441}"/>
              </a:ext>
            </a:extLst>
          </p:cNvPr>
          <p:cNvPicPr>
            <a:picLocks noChangeAspect="1"/>
          </p:cNvPicPr>
          <p:nvPr/>
        </p:nvPicPr>
        <p:blipFill>
          <a:blip r:embed="rId2"/>
          <a:stretch>
            <a:fillRect/>
          </a:stretch>
        </p:blipFill>
        <p:spPr>
          <a:xfrm>
            <a:off x="813656" y="2824681"/>
            <a:ext cx="4915326" cy="1127858"/>
          </a:xfrm>
          <a:prstGeom prst="rect">
            <a:avLst/>
          </a:prstGeom>
        </p:spPr>
      </p:pic>
      <p:pic>
        <p:nvPicPr>
          <p:cNvPr id="8" name="Picture 7">
            <a:extLst>
              <a:ext uri="{FF2B5EF4-FFF2-40B4-BE49-F238E27FC236}">
                <a16:creationId xmlns:a16="http://schemas.microsoft.com/office/drawing/2014/main" id="{86464E05-9568-41B1-FF4E-1C7AEC56FAB4}"/>
              </a:ext>
            </a:extLst>
          </p:cNvPr>
          <p:cNvPicPr>
            <a:picLocks noChangeAspect="1"/>
          </p:cNvPicPr>
          <p:nvPr/>
        </p:nvPicPr>
        <p:blipFill>
          <a:blip r:embed="rId3"/>
          <a:stretch>
            <a:fillRect/>
          </a:stretch>
        </p:blipFill>
        <p:spPr>
          <a:xfrm>
            <a:off x="813656" y="4931778"/>
            <a:ext cx="5921253" cy="548688"/>
          </a:xfrm>
          <a:prstGeom prst="rect">
            <a:avLst/>
          </a:prstGeom>
        </p:spPr>
      </p:pic>
    </p:spTree>
    <p:extLst>
      <p:ext uri="{BB962C8B-B14F-4D97-AF65-F5344CB8AC3E}">
        <p14:creationId xmlns:p14="http://schemas.microsoft.com/office/powerpoint/2010/main" val="221425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A109-64F7-FFCA-FB9C-9B79EB077FA4}"/>
              </a:ext>
            </a:extLst>
          </p:cNvPr>
          <p:cNvSpPr>
            <a:spLocks noGrp="1"/>
          </p:cNvSpPr>
          <p:nvPr>
            <p:ph type="title"/>
          </p:nvPr>
        </p:nvSpPr>
        <p:spPr>
          <a:xfrm>
            <a:off x="581192" y="702156"/>
            <a:ext cx="11029616" cy="1013800"/>
          </a:xfrm>
        </p:spPr>
        <p:txBody>
          <a:bodyPr>
            <a:normAutofit/>
          </a:bodyPr>
          <a:lstStyle/>
          <a:p>
            <a:r>
              <a:rPr lang="en-US" dirty="0"/>
              <a:t>Models used in analysis – findings of the training set</a:t>
            </a:r>
          </a:p>
        </p:txBody>
      </p:sp>
      <p:sp>
        <p:nvSpPr>
          <p:cNvPr id="10" name="Rectangle 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680FC464-35C3-F6A9-19DF-2DB7D3E302D1}"/>
              </a:ext>
            </a:extLst>
          </p:cNvPr>
          <p:cNvPicPr>
            <a:picLocks noChangeAspect="1"/>
          </p:cNvPicPr>
          <p:nvPr/>
        </p:nvPicPr>
        <p:blipFill rotWithShape="1">
          <a:blip r:embed="rId2"/>
          <a:srcRect t="546" r="-3" b="304"/>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64B67F08-8CD1-912B-B869-C8FB048B85B4}"/>
              </a:ext>
            </a:extLst>
          </p:cNvPr>
          <p:cNvSpPr>
            <a:spLocks noGrp="1"/>
          </p:cNvSpPr>
          <p:nvPr>
            <p:ph idx="1"/>
          </p:nvPr>
        </p:nvSpPr>
        <p:spPr>
          <a:xfrm>
            <a:off x="6335805" y="2180496"/>
            <a:ext cx="5275001" cy="4045683"/>
          </a:xfrm>
        </p:spPr>
        <p:txBody>
          <a:bodyPr>
            <a:normAutofit/>
          </a:bodyPr>
          <a:lstStyle/>
          <a:p>
            <a:r>
              <a:rPr lang="en-US" dirty="0"/>
              <a:t>The summary() function reveals the details of our model as shown.</a:t>
            </a:r>
          </a:p>
          <a:p>
            <a:r>
              <a:rPr lang="en-US" dirty="0"/>
              <a:t>The findings are close to the previous findings of the logistic model. The significant variables have been repeated here.</a:t>
            </a:r>
          </a:p>
        </p:txBody>
      </p:sp>
    </p:spTree>
    <p:extLst>
      <p:ext uri="{BB962C8B-B14F-4D97-AF65-F5344CB8AC3E}">
        <p14:creationId xmlns:p14="http://schemas.microsoft.com/office/powerpoint/2010/main" val="254715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F074-7737-8023-FCDE-DAD2A0C7E3F1}"/>
              </a:ext>
            </a:extLst>
          </p:cNvPr>
          <p:cNvSpPr>
            <a:spLocks noGrp="1"/>
          </p:cNvSpPr>
          <p:nvPr>
            <p:ph type="title"/>
          </p:nvPr>
        </p:nvSpPr>
        <p:spPr>
          <a:xfrm>
            <a:off x="581192" y="656889"/>
            <a:ext cx="11029616" cy="1013800"/>
          </a:xfrm>
        </p:spPr>
        <p:txBody>
          <a:bodyPr>
            <a:normAutofit/>
          </a:bodyPr>
          <a:lstStyle/>
          <a:p>
            <a:r>
              <a:rPr lang="en-US" dirty="0">
                <a:solidFill>
                  <a:srgbClr val="FFFFFF"/>
                </a:solidFill>
              </a:rPr>
              <a:t>Models used in analysis – findings of the regression model</a:t>
            </a:r>
          </a:p>
        </p:txBody>
      </p:sp>
      <p:sp>
        <p:nvSpPr>
          <p:cNvPr id="3" name="Content Placeholder 2">
            <a:extLst>
              <a:ext uri="{FF2B5EF4-FFF2-40B4-BE49-F238E27FC236}">
                <a16:creationId xmlns:a16="http://schemas.microsoft.com/office/drawing/2014/main" id="{BCE56C66-51DD-B086-9B75-7E2F83B4A65F}"/>
              </a:ext>
            </a:extLst>
          </p:cNvPr>
          <p:cNvSpPr>
            <a:spLocks noGrp="1"/>
          </p:cNvSpPr>
          <p:nvPr>
            <p:ph idx="1"/>
          </p:nvPr>
        </p:nvSpPr>
        <p:spPr>
          <a:xfrm>
            <a:off x="581193" y="1957750"/>
            <a:ext cx="11029614" cy="1471250"/>
          </a:xfrm>
        </p:spPr>
        <p:txBody>
          <a:bodyPr>
            <a:normAutofit/>
          </a:bodyPr>
          <a:lstStyle/>
          <a:p>
            <a:r>
              <a:rPr lang="en-US" dirty="0"/>
              <a:t>Now that my data is trained, I go ahead and use the predict function.</a:t>
            </a:r>
          </a:p>
          <a:p>
            <a:r>
              <a:rPr lang="en-US" dirty="0"/>
              <a:t>In addition, I created a trim_test_1 variable that streamlines the probability output of the prediction function, so that we can compare it to the test set.</a:t>
            </a:r>
          </a:p>
        </p:txBody>
      </p:sp>
      <p:pic>
        <p:nvPicPr>
          <p:cNvPr id="7" name="Picture 6">
            <a:extLst>
              <a:ext uri="{FF2B5EF4-FFF2-40B4-BE49-F238E27FC236}">
                <a16:creationId xmlns:a16="http://schemas.microsoft.com/office/drawing/2014/main" id="{DDE01B1D-9FDD-724D-FD8D-0811E89116EF}"/>
              </a:ext>
            </a:extLst>
          </p:cNvPr>
          <p:cNvPicPr>
            <a:picLocks noChangeAspect="1"/>
          </p:cNvPicPr>
          <p:nvPr/>
        </p:nvPicPr>
        <p:blipFill>
          <a:blip r:embed="rId2"/>
          <a:stretch>
            <a:fillRect/>
          </a:stretch>
        </p:blipFill>
        <p:spPr>
          <a:xfrm>
            <a:off x="733827" y="3534064"/>
            <a:ext cx="4823878" cy="807790"/>
          </a:xfrm>
          <a:prstGeom prst="rect">
            <a:avLst/>
          </a:prstGeom>
        </p:spPr>
      </p:pic>
    </p:spTree>
    <p:extLst>
      <p:ext uri="{BB962C8B-B14F-4D97-AF65-F5344CB8AC3E}">
        <p14:creationId xmlns:p14="http://schemas.microsoft.com/office/powerpoint/2010/main" val="174053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9157-D919-C5E1-CF31-2B693DA223A2}"/>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Models used in analysis – findings of the regression model – cont’d</a:t>
            </a: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D25FFD-2156-90B3-4E2F-08D231C2D6BF}"/>
              </a:ext>
            </a:extLst>
          </p:cNvPr>
          <p:cNvPicPr>
            <a:picLocks noChangeAspect="1"/>
          </p:cNvPicPr>
          <p:nvPr/>
        </p:nvPicPr>
        <p:blipFill>
          <a:blip r:embed="rId2"/>
          <a:stretch>
            <a:fillRect/>
          </a:stretch>
        </p:blipFill>
        <p:spPr>
          <a:xfrm>
            <a:off x="1440866" y="2361056"/>
            <a:ext cx="3395243" cy="3649219"/>
          </a:xfrm>
          <a:prstGeom prst="rect">
            <a:avLst/>
          </a:prstGeom>
        </p:spPr>
      </p:pic>
      <p:sp>
        <p:nvSpPr>
          <p:cNvPr id="3" name="Content Placeholder 2">
            <a:extLst>
              <a:ext uri="{FF2B5EF4-FFF2-40B4-BE49-F238E27FC236}">
                <a16:creationId xmlns:a16="http://schemas.microsoft.com/office/drawing/2014/main" id="{90B44DDE-B895-A929-B38C-69355BC5FEAA}"/>
              </a:ext>
            </a:extLst>
          </p:cNvPr>
          <p:cNvSpPr>
            <a:spLocks noGrp="1"/>
          </p:cNvSpPr>
          <p:nvPr>
            <p:ph idx="1"/>
          </p:nvPr>
        </p:nvSpPr>
        <p:spPr>
          <a:xfrm>
            <a:off x="6335805" y="2180496"/>
            <a:ext cx="5275001" cy="4045683"/>
          </a:xfrm>
        </p:spPr>
        <p:txBody>
          <a:bodyPr>
            <a:normAutofit/>
          </a:bodyPr>
          <a:lstStyle/>
          <a:p>
            <a:r>
              <a:rPr lang="en-US" dirty="0"/>
              <a:t>Here are the findings of the confusion matrix table</a:t>
            </a:r>
          </a:p>
        </p:txBody>
      </p:sp>
    </p:spTree>
    <p:extLst>
      <p:ext uri="{BB962C8B-B14F-4D97-AF65-F5344CB8AC3E}">
        <p14:creationId xmlns:p14="http://schemas.microsoft.com/office/powerpoint/2010/main" val="26184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4A8B-5106-3EE9-479F-3827006F143A}"/>
              </a:ext>
            </a:extLst>
          </p:cNvPr>
          <p:cNvSpPr>
            <a:spLocks noGrp="1"/>
          </p:cNvSpPr>
          <p:nvPr>
            <p:ph type="title"/>
          </p:nvPr>
        </p:nvSpPr>
        <p:spPr/>
        <p:txBody>
          <a:bodyPr/>
          <a:lstStyle/>
          <a:p>
            <a:r>
              <a:rPr lang="en-US" dirty="0"/>
              <a:t>Project agenda</a:t>
            </a:r>
          </a:p>
        </p:txBody>
      </p:sp>
      <p:sp>
        <p:nvSpPr>
          <p:cNvPr id="3" name="Content Placeholder 2">
            <a:extLst>
              <a:ext uri="{FF2B5EF4-FFF2-40B4-BE49-F238E27FC236}">
                <a16:creationId xmlns:a16="http://schemas.microsoft.com/office/drawing/2014/main" id="{FCA486BE-13BC-CDD2-9F40-E81DAAA26BD0}"/>
              </a:ext>
            </a:extLst>
          </p:cNvPr>
          <p:cNvSpPr>
            <a:spLocks noGrp="1"/>
          </p:cNvSpPr>
          <p:nvPr>
            <p:ph idx="1"/>
          </p:nvPr>
        </p:nvSpPr>
        <p:spPr/>
        <p:txBody>
          <a:bodyPr/>
          <a:lstStyle/>
          <a:p>
            <a:r>
              <a:rPr lang="en-US" dirty="0"/>
              <a:t>Discuss dataset and data construction</a:t>
            </a:r>
          </a:p>
          <a:p>
            <a:r>
              <a:rPr lang="en-US" dirty="0"/>
              <a:t>Discuss steps went into wrangling the data.</a:t>
            </a:r>
          </a:p>
          <a:p>
            <a:r>
              <a:rPr lang="en-US" dirty="0"/>
              <a:t>Taking the dataset apart and analyzing general patterns</a:t>
            </a:r>
          </a:p>
          <a:p>
            <a:r>
              <a:rPr lang="en-US" dirty="0"/>
              <a:t>Discuss the models used in training the data</a:t>
            </a:r>
          </a:p>
          <a:p>
            <a:r>
              <a:rPr lang="en-US" dirty="0"/>
              <a:t>Design a model to predict the probability of passenger survival on Titanic</a:t>
            </a:r>
          </a:p>
          <a:p>
            <a:r>
              <a:rPr lang="en-US" dirty="0"/>
              <a:t>Conclusion and limitations of the dataset</a:t>
            </a:r>
          </a:p>
          <a:p>
            <a:endParaRPr lang="en-US" dirty="0"/>
          </a:p>
        </p:txBody>
      </p:sp>
    </p:spTree>
    <p:extLst>
      <p:ext uri="{BB962C8B-B14F-4D97-AF65-F5344CB8AC3E}">
        <p14:creationId xmlns:p14="http://schemas.microsoft.com/office/powerpoint/2010/main" val="197236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3AD2-6ED4-157D-C01D-CFB590D8F9B7}"/>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Models used in analysis – decision tree and Random forest</a:t>
            </a:r>
          </a:p>
        </p:txBody>
      </p:sp>
      <p:sp>
        <p:nvSpPr>
          <p:cNvPr id="15" name="Rectangle 14">
            <a:extLst>
              <a:ext uri="{FF2B5EF4-FFF2-40B4-BE49-F238E27FC236}">
                <a16:creationId xmlns:a16="http://schemas.microsoft.com/office/drawing/2014/main" id="{CBCA6A07-D398-4F95-900C-1136AF30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92460E-7ECB-D9B2-2B87-44430F0EFDE7}"/>
              </a:ext>
            </a:extLst>
          </p:cNvPr>
          <p:cNvPicPr>
            <a:picLocks noChangeAspect="1"/>
          </p:cNvPicPr>
          <p:nvPr/>
        </p:nvPicPr>
        <p:blipFill>
          <a:blip r:embed="rId2"/>
          <a:stretch>
            <a:fillRect/>
          </a:stretch>
        </p:blipFill>
        <p:spPr>
          <a:xfrm>
            <a:off x="670009" y="2361057"/>
            <a:ext cx="3279606" cy="1778378"/>
          </a:xfrm>
          <a:prstGeom prst="rect">
            <a:avLst/>
          </a:prstGeom>
        </p:spPr>
      </p:pic>
      <p:pic>
        <p:nvPicPr>
          <p:cNvPr id="5" name="Picture 4" descr="Text&#10;&#10;Description automatically generated">
            <a:extLst>
              <a:ext uri="{FF2B5EF4-FFF2-40B4-BE49-F238E27FC236}">
                <a16:creationId xmlns:a16="http://schemas.microsoft.com/office/drawing/2014/main" id="{1C4B898F-553B-D062-2CB3-D0D7705A739E}"/>
              </a:ext>
            </a:extLst>
          </p:cNvPr>
          <p:cNvPicPr>
            <a:picLocks noChangeAspect="1"/>
          </p:cNvPicPr>
          <p:nvPr/>
        </p:nvPicPr>
        <p:blipFill>
          <a:blip r:embed="rId3"/>
          <a:stretch>
            <a:fillRect/>
          </a:stretch>
        </p:blipFill>
        <p:spPr>
          <a:xfrm>
            <a:off x="657225" y="4687281"/>
            <a:ext cx="3305175" cy="867608"/>
          </a:xfrm>
          <a:prstGeom prst="rect">
            <a:avLst/>
          </a:prstGeom>
        </p:spPr>
      </p:pic>
      <p:sp>
        <p:nvSpPr>
          <p:cNvPr id="3" name="Content Placeholder 2">
            <a:extLst>
              <a:ext uri="{FF2B5EF4-FFF2-40B4-BE49-F238E27FC236}">
                <a16:creationId xmlns:a16="http://schemas.microsoft.com/office/drawing/2014/main" id="{6EAFCAFF-42C5-3218-B683-ED57440075B3}"/>
              </a:ext>
            </a:extLst>
          </p:cNvPr>
          <p:cNvSpPr>
            <a:spLocks noGrp="1"/>
          </p:cNvSpPr>
          <p:nvPr>
            <p:ph idx="1"/>
          </p:nvPr>
        </p:nvSpPr>
        <p:spPr>
          <a:xfrm>
            <a:off x="4505325" y="2180496"/>
            <a:ext cx="7105481" cy="4045683"/>
          </a:xfrm>
        </p:spPr>
        <p:txBody>
          <a:bodyPr>
            <a:normAutofit/>
          </a:bodyPr>
          <a:lstStyle/>
          <a:p>
            <a:r>
              <a:rPr lang="en-US" dirty="0"/>
              <a:t>I used </a:t>
            </a:r>
            <a:r>
              <a:rPr lang="en-US" dirty="0" err="1"/>
              <a:t>rpart</a:t>
            </a:r>
            <a:r>
              <a:rPr lang="en-US" dirty="0"/>
              <a:t> function to create a decision tree, train and test the data.</a:t>
            </a:r>
          </a:p>
          <a:p>
            <a:endParaRPr lang="en-US" dirty="0"/>
          </a:p>
        </p:txBody>
      </p:sp>
    </p:spTree>
    <p:extLst>
      <p:ext uri="{BB962C8B-B14F-4D97-AF65-F5344CB8AC3E}">
        <p14:creationId xmlns:p14="http://schemas.microsoft.com/office/powerpoint/2010/main" val="286905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0305-D40D-CF76-0232-C9824CF283B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Models used in analysis – decision tree and Random forest cont’d</a:t>
            </a:r>
          </a:p>
        </p:txBody>
      </p:sp>
      <p:sp useBgFill="1">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95E8BCC-2E80-EC40-377D-4A1F22074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2641080"/>
            <a:ext cx="4962525" cy="3089171"/>
          </a:xfrm>
          <a:prstGeom prst="rect">
            <a:avLst/>
          </a:prstGeom>
        </p:spPr>
      </p:pic>
      <p:sp>
        <p:nvSpPr>
          <p:cNvPr id="9" name="Content Placeholder 8">
            <a:extLst>
              <a:ext uri="{FF2B5EF4-FFF2-40B4-BE49-F238E27FC236}">
                <a16:creationId xmlns:a16="http://schemas.microsoft.com/office/drawing/2014/main" id="{57955F5C-B2EA-0FF1-EB4D-1594F5AA82EC}"/>
              </a:ext>
            </a:extLst>
          </p:cNvPr>
          <p:cNvSpPr>
            <a:spLocks noGrp="1"/>
          </p:cNvSpPr>
          <p:nvPr>
            <p:ph idx="1"/>
          </p:nvPr>
        </p:nvSpPr>
        <p:spPr>
          <a:xfrm>
            <a:off x="6335805" y="2180496"/>
            <a:ext cx="5275001" cy="4045683"/>
          </a:xfrm>
        </p:spPr>
        <p:txBody>
          <a:bodyPr>
            <a:normAutofit/>
          </a:bodyPr>
          <a:lstStyle/>
          <a:p>
            <a:r>
              <a:rPr lang="en-US" dirty="0"/>
              <a:t>The node root is cut off at sex and implies that male gender is statistically more significant.</a:t>
            </a:r>
          </a:p>
        </p:txBody>
      </p:sp>
    </p:spTree>
    <p:extLst>
      <p:ext uri="{BB962C8B-B14F-4D97-AF65-F5344CB8AC3E}">
        <p14:creationId xmlns:p14="http://schemas.microsoft.com/office/powerpoint/2010/main" val="342648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15E0-E4DA-9F1C-CB8A-9FA68B87A225}"/>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Models used in analysis – decision tree and Random forest cont’d</a:t>
            </a:r>
            <a:endParaRPr lang="en-US">
              <a:solidFill>
                <a:srgbClr val="FFFFFF"/>
              </a:solidFill>
            </a:endParaRPr>
          </a:p>
        </p:txBody>
      </p:sp>
      <p:sp>
        <p:nvSpPr>
          <p:cNvPr id="15" name="Rectangle 14">
            <a:extLst>
              <a:ext uri="{FF2B5EF4-FFF2-40B4-BE49-F238E27FC236}">
                <a16:creationId xmlns:a16="http://schemas.microsoft.com/office/drawing/2014/main" id="{CBCA6A07-D398-4F95-900C-1136AF30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screen with white text&#10;&#10;Description automatically generated with low confidence">
            <a:extLst>
              <a:ext uri="{FF2B5EF4-FFF2-40B4-BE49-F238E27FC236}">
                <a16:creationId xmlns:a16="http://schemas.microsoft.com/office/drawing/2014/main" id="{A20667E6-41E8-F275-3F65-FEFB84BE941E}"/>
              </a:ext>
            </a:extLst>
          </p:cNvPr>
          <p:cNvPicPr>
            <a:picLocks noChangeAspect="1"/>
          </p:cNvPicPr>
          <p:nvPr/>
        </p:nvPicPr>
        <p:blipFill>
          <a:blip r:embed="rId2"/>
          <a:stretch>
            <a:fillRect/>
          </a:stretch>
        </p:blipFill>
        <p:spPr>
          <a:xfrm>
            <a:off x="657225" y="2572500"/>
            <a:ext cx="3305175" cy="1355492"/>
          </a:xfrm>
          <a:prstGeom prst="rect">
            <a:avLst/>
          </a:prstGeom>
        </p:spPr>
      </p:pic>
      <p:pic>
        <p:nvPicPr>
          <p:cNvPr id="5" name="Picture 4" descr="Text&#10;&#10;Description automatically generated">
            <a:extLst>
              <a:ext uri="{FF2B5EF4-FFF2-40B4-BE49-F238E27FC236}">
                <a16:creationId xmlns:a16="http://schemas.microsoft.com/office/drawing/2014/main" id="{3C243B97-3E28-5D8E-C7AC-2F5C252C6AB3}"/>
              </a:ext>
            </a:extLst>
          </p:cNvPr>
          <p:cNvPicPr>
            <a:picLocks noChangeAspect="1"/>
          </p:cNvPicPr>
          <p:nvPr/>
        </p:nvPicPr>
        <p:blipFill>
          <a:blip r:embed="rId3"/>
          <a:stretch>
            <a:fillRect/>
          </a:stretch>
        </p:blipFill>
        <p:spPr>
          <a:xfrm>
            <a:off x="657225" y="4493102"/>
            <a:ext cx="3305175" cy="1255966"/>
          </a:xfrm>
          <a:prstGeom prst="rect">
            <a:avLst/>
          </a:prstGeom>
        </p:spPr>
      </p:pic>
      <p:sp>
        <p:nvSpPr>
          <p:cNvPr id="3" name="Content Placeholder 2">
            <a:extLst>
              <a:ext uri="{FF2B5EF4-FFF2-40B4-BE49-F238E27FC236}">
                <a16:creationId xmlns:a16="http://schemas.microsoft.com/office/drawing/2014/main" id="{A83568D7-7AB6-3BC0-9346-3F74ADADB7EE}"/>
              </a:ext>
            </a:extLst>
          </p:cNvPr>
          <p:cNvSpPr>
            <a:spLocks noGrp="1"/>
          </p:cNvSpPr>
          <p:nvPr>
            <p:ph idx="1"/>
          </p:nvPr>
        </p:nvSpPr>
        <p:spPr>
          <a:xfrm>
            <a:off x="4505325" y="2180496"/>
            <a:ext cx="7105481" cy="4045683"/>
          </a:xfrm>
        </p:spPr>
        <p:txBody>
          <a:bodyPr>
            <a:normAutofit/>
          </a:bodyPr>
          <a:lstStyle/>
          <a:p>
            <a:r>
              <a:rPr lang="en-US" dirty="0"/>
              <a:t>The random forest error rate is about 20%</a:t>
            </a:r>
          </a:p>
          <a:p>
            <a:pPr marL="0" indent="0">
              <a:buNone/>
            </a:pPr>
            <a:r>
              <a:rPr lang="en-US" dirty="0"/>
              <a:t> </a:t>
            </a:r>
          </a:p>
        </p:txBody>
      </p:sp>
    </p:spTree>
    <p:extLst>
      <p:ext uri="{BB962C8B-B14F-4D97-AF65-F5344CB8AC3E}">
        <p14:creationId xmlns:p14="http://schemas.microsoft.com/office/powerpoint/2010/main" val="110478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BCA7-ECBD-EEA5-4E45-674B72741439}"/>
              </a:ext>
            </a:extLst>
          </p:cNvPr>
          <p:cNvSpPr>
            <a:spLocks noGrp="1"/>
          </p:cNvSpPr>
          <p:nvPr>
            <p:ph type="title"/>
          </p:nvPr>
        </p:nvSpPr>
        <p:spPr/>
        <p:txBody>
          <a:bodyPr/>
          <a:lstStyle/>
          <a:p>
            <a:r>
              <a:rPr lang="en-US" dirty="0"/>
              <a:t>Conclusion and limitations</a:t>
            </a:r>
          </a:p>
        </p:txBody>
      </p:sp>
      <p:sp>
        <p:nvSpPr>
          <p:cNvPr id="3" name="Content Placeholder 2">
            <a:extLst>
              <a:ext uri="{FF2B5EF4-FFF2-40B4-BE49-F238E27FC236}">
                <a16:creationId xmlns:a16="http://schemas.microsoft.com/office/drawing/2014/main" id="{4A477250-6AEE-4F31-F28B-FD373EB9801E}"/>
              </a:ext>
            </a:extLst>
          </p:cNvPr>
          <p:cNvSpPr>
            <a:spLocks noGrp="1"/>
          </p:cNvSpPr>
          <p:nvPr>
            <p:ph sz="half" idx="1"/>
          </p:nvPr>
        </p:nvSpPr>
        <p:spPr/>
        <p:txBody>
          <a:bodyPr/>
          <a:lstStyle/>
          <a:p>
            <a:r>
              <a:rPr lang="en-US" dirty="0"/>
              <a:t>Conclusion:</a:t>
            </a:r>
          </a:p>
          <a:p>
            <a:pPr marL="342900" indent="-342900">
              <a:buFont typeface="+mj-lt"/>
              <a:buAutoNum type="arabicPeriod"/>
            </a:pPr>
            <a:r>
              <a:rPr lang="en-US" dirty="0"/>
              <a:t>Age, gender and ticket class were among the factors that were more likely to influence the chance of survival on Titanic.</a:t>
            </a:r>
          </a:p>
          <a:p>
            <a:pPr marL="342900" indent="-342900">
              <a:buFont typeface="+mj-lt"/>
              <a:buAutoNum type="arabicPeriod"/>
            </a:pPr>
            <a:r>
              <a:rPr lang="en-US" dirty="0"/>
              <a:t>It is more likely that children under the age of 9 were not able to survive.</a:t>
            </a:r>
          </a:p>
          <a:p>
            <a:pPr marL="342900" indent="-342900">
              <a:buFont typeface="+mj-lt"/>
              <a:buAutoNum type="arabicPeriod"/>
            </a:pPr>
            <a:endParaRPr lang="en-US" dirty="0"/>
          </a:p>
        </p:txBody>
      </p:sp>
      <p:sp>
        <p:nvSpPr>
          <p:cNvPr id="4" name="Content Placeholder 3">
            <a:extLst>
              <a:ext uri="{FF2B5EF4-FFF2-40B4-BE49-F238E27FC236}">
                <a16:creationId xmlns:a16="http://schemas.microsoft.com/office/drawing/2014/main" id="{12BEF461-24A1-9E40-6044-E2EE1B3D3008}"/>
              </a:ext>
            </a:extLst>
          </p:cNvPr>
          <p:cNvSpPr>
            <a:spLocks noGrp="1"/>
          </p:cNvSpPr>
          <p:nvPr>
            <p:ph sz="half" idx="2"/>
          </p:nvPr>
        </p:nvSpPr>
        <p:spPr/>
        <p:txBody>
          <a:bodyPr/>
          <a:lstStyle/>
          <a:p>
            <a:r>
              <a:rPr lang="en-US" dirty="0"/>
              <a:t>Missing data for the “Age” variable was filled based on the average age of passengers in that class. However, passengers’ gender was not taken to account which could potentially impact the accuracy of the findings.</a:t>
            </a:r>
          </a:p>
          <a:p>
            <a:r>
              <a:rPr lang="en-US" dirty="0"/>
              <a:t>The significant variables were not a good measure of all the contributing factors that led to the sinking of Titanic. More data is needed in order to support the existing findings.</a:t>
            </a:r>
          </a:p>
        </p:txBody>
      </p:sp>
    </p:spTree>
    <p:extLst>
      <p:ext uri="{BB962C8B-B14F-4D97-AF65-F5344CB8AC3E}">
        <p14:creationId xmlns:p14="http://schemas.microsoft.com/office/powerpoint/2010/main" val="120781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1401-688A-ADDF-11BD-8E385A08A770}"/>
              </a:ext>
            </a:extLst>
          </p:cNvPr>
          <p:cNvSpPr>
            <a:spLocks noGrp="1"/>
          </p:cNvSpPr>
          <p:nvPr>
            <p:ph type="title"/>
          </p:nvPr>
        </p:nvSpPr>
        <p:spPr/>
        <p:txBody>
          <a:bodyPr/>
          <a:lstStyle/>
          <a:p>
            <a:pPr algn="ctr"/>
            <a:r>
              <a:rPr lang="en-US" dirty="0"/>
              <a:t>Dataset &amp; Data wrangling </a:t>
            </a:r>
          </a:p>
        </p:txBody>
      </p:sp>
      <p:sp>
        <p:nvSpPr>
          <p:cNvPr id="3" name="Text Placeholder 2">
            <a:extLst>
              <a:ext uri="{FF2B5EF4-FFF2-40B4-BE49-F238E27FC236}">
                <a16:creationId xmlns:a16="http://schemas.microsoft.com/office/drawing/2014/main" id="{ED473500-B549-935D-C26A-DD9BFDBB4F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440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0DDE-E663-27FC-BC8C-8A74C2FE1A2C}"/>
              </a:ext>
            </a:extLst>
          </p:cNvPr>
          <p:cNvSpPr>
            <a:spLocks noGrp="1"/>
          </p:cNvSpPr>
          <p:nvPr>
            <p:ph type="title"/>
          </p:nvPr>
        </p:nvSpPr>
        <p:spPr/>
        <p:txBody>
          <a:bodyPr/>
          <a:lstStyle/>
          <a:p>
            <a:r>
              <a:rPr lang="en-US" dirty="0"/>
              <a:t>Dataset &amp; Data wrangling </a:t>
            </a:r>
          </a:p>
        </p:txBody>
      </p:sp>
      <p:sp>
        <p:nvSpPr>
          <p:cNvPr id="3" name="Content Placeholder 2">
            <a:extLst>
              <a:ext uri="{FF2B5EF4-FFF2-40B4-BE49-F238E27FC236}">
                <a16:creationId xmlns:a16="http://schemas.microsoft.com/office/drawing/2014/main" id="{EB5E3884-AEA0-FDF3-A99A-E69513065E0D}"/>
              </a:ext>
            </a:extLst>
          </p:cNvPr>
          <p:cNvSpPr>
            <a:spLocks noGrp="1"/>
          </p:cNvSpPr>
          <p:nvPr>
            <p:ph idx="1"/>
          </p:nvPr>
        </p:nvSpPr>
        <p:spPr>
          <a:xfrm>
            <a:off x="581192" y="2180497"/>
            <a:ext cx="11029615" cy="2684802"/>
          </a:xfrm>
        </p:spPr>
        <p:txBody>
          <a:bodyPr/>
          <a:lstStyle/>
          <a:p>
            <a:r>
              <a:rPr lang="en-US" dirty="0"/>
              <a:t>Titanic dataset: </a:t>
            </a:r>
            <a:r>
              <a:rPr lang="en-US" dirty="0">
                <a:hlinkClick r:id="rId2"/>
              </a:rPr>
              <a:t>https://www.kaggle.com/datasets/vinicius150987/titanic3?select=titanic3.xls</a:t>
            </a:r>
            <a:endParaRPr lang="en-US" dirty="0"/>
          </a:p>
          <a:p>
            <a:pPr marL="0" indent="0">
              <a:buNone/>
            </a:pPr>
            <a:r>
              <a:rPr lang="en-US" dirty="0"/>
              <a:t>Titanic dataset is one of the most popular datasets out there and it’s widely known as a good dataset to conduct preliminary predictions on. </a:t>
            </a:r>
          </a:p>
          <a:p>
            <a:pPr marL="0" indent="0">
              <a:buNone/>
            </a:pPr>
            <a:endParaRPr lang="en-US" dirty="0"/>
          </a:p>
          <a:p>
            <a:r>
              <a:rPr lang="en-US" dirty="0"/>
              <a:t>Real life datasets are often, huge, messy and a lot more complicated.</a:t>
            </a:r>
          </a:p>
          <a:p>
            <a:r>
              <a:rPr lang="en-US" dirty="0"/>
              <a:t>Titanic data was used because of its availability and popular common understanding of the variables.</a:t>
            </a:r>
          </a:p>
          <a:p>
            <a:pPr marL="0" indent="0">
              <a:buNone/>
            </a:pPr>
            <a:r>
              <a:rPr lang="en-US" dirty="0"/>
              <a:t> </a:t>
            </a:r>
          </a:p>
        </p:txBody>
      </p:sp>
    </p:spTree>
    <p:extLst>
      <p:ext uri="{BB962C8B-B14F-4D97-AF65-F5344CB8AC3E}">
        <p14:creationId xmlns:p14="http://schemas.microsoft.com/office/powerpoint/2010/main" val="70742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F973-0153-5A6F-6EE3-960344272AF6}"/>
              </a:ext>
            </a:extLst>
          </p:cNvPr>
          <p:cNvSpPr>
            <a:spLocks noGrp="1"/>
          </p:cNvSpPr>
          <p:nvPr>
            <p:ph type="title"/>
          </p:nvPr>
        </p:nvSpPr>
        <p:spPr/>
        <p:txBody>
          <a:bodyPr/>
          <a:lstStyle/>
          <a:p>
            <a:r>
              <a:rPr lang="en-US" dirty="0"/>
              <a:t>Dataset &amp; Data wrangling – issue</a:t>
            </a:r>
          </a:p>
        </p:txBody>
      </p:sp>
      <p:sp>
        <p:nvSpPr>
          <p:cNvPr id="3" name="Content Placeholder 2">
            <a:extLst>
              <a:ext uri="{FF2B5EF4-FFF2-40B4-BE49-F238E27FC236}">
                <a16:creationId xmlns:a16="http://schemas.microsoft.com/office/drawing/2014/main" id="{3B228801-35A0-6BE0-2FD1-6A809E1BA9E4}"/>
              </a:ext>
            </a:extLst>
          </p:cNvPr>
          <p:cNvSpPr>
            <a:spLocks noGrp="1"/>
          </p:cNvSpPr>
          <p:nvPr>
            <p:ph idx="1"/>
          </p:nvPr>
        </p:nvSpPr>
        <p:spPr>
          <a:xfrm>
            <a:off x="581192" y="2180496"/>
            <a:ext cx="11029615" cy="2961549"/>
          </a:xfrm>
        </p:spPr>
        <p:txBody>
          <a:bodyPr/>
          <a:lstStyle/>
          <a:p>
            <a:r>
              <a:rPr lang="en-US" dirty="0"/>
              <a:t>One of the biggest issues with this data is missing values for the “Age” variable. </a:t>
            </a:r>
          </a:p>
          <a:p>
            <a:r>
              <a:rPr lang="en-US" dirty="0"/>
              <a:t>Omitting rows that contain missing value for age might be a good idea at first, but by omitting these rows, we are also removing valuable information from our dataset. Therefore ,the missing age issue must be corrected in logical way.</a:t>
            </a:r>
          </a:p>
          <a:p>
            <a:r>
              <a:rPr lang="en-US" dirty="0"/>
              <a:t>Missing data for age is 264 which is over 20% of our dataset. Here is how this number is calculated:</a:t>
            </a:r>
          </a:p>
          <a:p>
            <a:endParaRPr lang="en-US" dirty="0"/>
          </a:p>
          <a:p>
            <a:endParaRPr lang="en-US" dirty="0"/>
          </a:p>
        </p:txBody>
      </p:sp>
      <p:pic>
        <p:nvPicPr>
          <p:cNvPr id="5" name="Picture 4">
            <a:extLst>
              <a:ext uri="{FF2B5EF4-FFF2-40B4-BE49-F238E27FC236}">
                <a16:creationId xmlns:a16="http://schemas.microsoft.com/office/drawing/2014/main" id="{8E664D57-AB1A-D79A-8EA0-5A69EDDF546A}"/>
              </a:ext>
            </a:extLst>
          </p:cNvPr>
          <p:cNvPicPr>
            <a:picLocks noChangeAspect="1"/>
          </p:cNvPicPr>
          <p:nvPr/>
        </p:nvPicPr>
        <p:blipFill>
          <a:blip r:embed="rId2"/>
          <a:stretch>
            <a:fillRect/>
          </a:stretch>
        </p:blipFill>
        <p:spPr>
          <a:xfrm>
            <a:off x="994380" y="4389219"/>
            <a:ext cx="3368332" cy="388654"/>
          </a:xfrm>
          <a:prstGeom prst="rect">
            <a:avLst/>
          </a:prstGeom>
        </p:spPr>
      </p:pic>
    </p:spTree>
    <p:extLst>
      <p:ext uri="{BB962C8B-B14F-4D97-AF65-F5344CB8AC3E}">
        <p14:creationId xmlns:p14="http://schemas.microsoft.com/office/powerpoint/2010/main" val="331078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3A7D-FD01-9506-D925-6E6C88CE619B}"/>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Dataset &amp; Data wrangling – solution</a:t>
            </a:r>
          </a:p>
        </p:txBody>
      </p:sp>
      <p:sp useBgFill="1">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ox and whisker chart&#10;&#10;Description automatically generated">
            <a:extLst>
              <a:ext uri="{FF2B5EF4-FFF2-40B4-BE49-F238E27FC236}">
                <a16:creationId xmlns:a16="http://schemas.microsoft.com/office/drawing/2014/main" id="{296BF10F-8DAA-E146-2AB4-EBF899648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41" y="2245259"/>
            <a:ext cx="5265823" cy="3910586"/>
          </a:xfrm>
          <a:prstGeom prst="rect">
            <a:avLst/>
          </a:prstGeom>
        </p:spPr>
      </p:pic>
      <p:sp>
        <p:nvSpPr>
          <p:cNvPr id="3" name="Content Placeholder 2">
            <a:extLst>
              <a:ext uri="{FF2B5EF4-FFF2-40B4-BE49-F238E27FC236}">
                <a16:creationId xmlns:a16="http://schemas.microsoft.com/office/drawing/2014/main" id="{A1747240-B9A8-5F1E-C444-B49F3A0345A1}"/>
              </a:ext>
            </a:extLst>
          </p:cNvPr>
          <p:cNvSpPr>
            <a:spLocks noGrp="1"/>
          </p:cNvSpPr>
          <p:nvPr>
            <p:ph idx="1"/>
          </p:nvPr>
        </p:nvSpPr>
        <p:spPr>
          <a:xfrm>
            <a:off x="6335805" y="2180496"/>
            <a:ext cx="5275001" cy="4045683"/>
          </a:xfrm>
        </p:spPr>
        <p:txBody>
          <a:bodyPr>
            <a:normAutofit/>
          </a:bodyPr>
          <a:lstStyle/>
          <a:p>
            <a:r>
              <a:rPr lang="en-US" dirty="0"/>
              <a:t>Knowing the average age of the passengers that were in classes 1 to 3 is useful.</a:t>
            </a:r>
          </a:p>
          <a:p>
            <a:r>
              <a:rPr lang="en-US" dirty="0"/>
              <a:t>We can average the passenger age in these classes and assign the average age to missing values. </a:t>
            </a:r>
          </a:p>
          <a:p>
            <a:r>
              <a:rPr lang="en-US" dirty="0"/>
              <a:t>A boxplot view of age and class will provide a better insight to this issue. </a:t>
            </a:r>
          </a:p>
          <a:p>
            <a:r>
              <a:rPr lang="en-US" dirty="0"/>
              <a:t>Based on the findings of this plot, we can argue that the average age of most passengers in 1</a:t>
            </a:r>
            <a:r>
              <a:rPr lang="en-US" baseline="30000" dirty="0"/>
              <a:t>st</a:t>
            </a:r>
            <a:r>
              <a:rPr lang="en-US" dirty="0"/>
              <a:t> class was 40, 2</a:t>
            </a:r>
            <a:r>
              <a:rPr lang="en-US" baseline="30000" dirty="0"/>
              <a:t>nd</a:t>
            </a:r>
            <a:r>
              <a:rPr lang="en-US" dirty="0"/>
              <a:t> class was 30 and 3</a:t>
            </a:r>
            <a:r>
              <a:rPr lang="en-US" baseline="30000" dirty="0"/>
              <a:t>rd</a:t>
            </a:r>
            <a:r>
              <a:rPr lang="en-US" dirty="0"/>
              <a:t> class was 25.</a:t>
            </a:r>
          </a:p>
        </p:txBody>
      </p:sp>
    </p:spTree>
    <p:extLst>
      <p:ext uri="{BB962C8B-B14F-4D97-AF65-F5344CB8AC3E}">
        <p14:creationId xmlns:p14="http://schemas.microsoft.com/office/powerpoint/2010/main" val="325922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2E38-1E6F-663B-433B-D80394E126A8}"/>
              </a:ext>
            </a:extLst>
          </p:cNvPr>
          <p:cNvSpPr>
            <a:spLocks noGrp="1"/>
          </p:cNvSpPr>
          <p:nvPr>
            <p:ph type="title"/>
          </p:nvPr>
        </p:nvSpPr>
        <p:spPr/>
        <p:txBody>
          <a:bodyPr/>
          <a:lstStyle/>
          <a:p>
            <a:r>
              <a:rPr lang="en-US" dirty="0">
                <a:solidFill>
                  <a:srgbClr val="FFFFFF"/>
                </a:solidFill>
              </a:rPr>
              <a:t>Dataset &amp; Data wrangling – solution – cont’d</a:t>
            </a:r>
            <a:endParaRPr lang="en-US" dirty="0"/>
          </a:p>
        </p:txBody>
      </p:sp>
      <p:sp>
        <p:nvSpPr>
          <p:cNvPr id="3" name="Content Placeholder 2">
            <a:extLst>
              <a:ext uri="{FF2B5EF4-FFF2-40B4-BE49-F238E27FC236}">
                <a16:creationId xmlns:a16="http://schemas.microsoft.com/office/drawing/2014/main" id="{6B786774-78CC-E72A-8B54-6F45A4A4605B}"/>
              </a:ext>
            </a:extLst>
          </p:cNvPr>
          <p:cNvSpPr>
            <a:spLocks noGrp="1"/>
          </p:cNvSpPr>
          <p:nvPr>
            <p:ph idx="1"/>
          </p:nvPr>
        </p:nvSpPr>
        <p:spPr>
          <a:xfrm>
            <a:off x="581192" y="2180497"/>
            <a:ext cx="11029615" cy="1096858"/>
          </a:xfrm>
        </p:spPr>
        <p:txBody>
          <a:bodyPr>
            <a:normAutofit/>
          </a:bodyPr>
          <a:lstStyle/>
          <a:p>
            <a:r>
              <a:rPr lang="en-US" dirty="0"/>
              <a:t>I added a column to the database that redefined the age variable, based on the findings of the boxplot.</a:t>
            </a:r>
          </a:p>
          <a:p>
            <a:endParaRPr lang="en-US" dirty="0"/>
          </a:p>
        </p:txBody>
      </p:sp>
      <p:pic>
        <p:nvPicPr>
          <p:cNvPr id="5" name="Picture 4">
            <a:extLst>
              <a:ext uri="{FF2B5EF4-FFF2-40B4-BE49-F238E27FC236}">
                <a16:creationId xmlns:a16="http://schemas.microsoft.com/office/drawing/2014/main" id="{4E9CC476-B5F4-67ED-4DE4-0D9875D09034}"/>
              </a:ext>
            </a:extLst>
          </p:cNvPr>
          <p:cNvPicPr>
            <a:picLocks noChangeAspect="1"/>
          </p:cNvPicPr>
          <p:nvPr/>
        </p:nvPicPr>
        <p:blipFill>
          <a:blip r:embed="rId2"/>
          <a:stretch>
            <a:fillRect/>
          </a:stretch>
        </p:blipFill>
        <p:spPr>
          <a:xfrm>
            <a:off x="746204" y="2956968"/>
            <a:ext cx="5883150" cy="784928"/>
          </a:xfrm>
          <a:prstGeom prst="rect">
            <a:avLst/>
          </a:prstGeom>
        </p:spPr>
      </p:pic>
      <p:sp>
        <p:nvSpPr>
          <p:cNvPr id="8" name="Content Placeholder 2">
            <a:extLst>
              <a:ext uri="{FF2B5EF4-FFF2-40B4-BE49-F238E27FC236}">
                <a16:creationId xmlns:a16="http://schemas.microsoft.com/office/drawing/2014/main" id="{9A8BF2C9-ED21-0391-914D-155E51E6B878}"/>
              </a:ext>
            </a:extLst>
          </p:cNvPr>
          <p:cNvSpPr txBox="1">
            <a:spLocks/>
          </p:cNvSpPr>
          <p:nvPr/>
        </p:nvSpPr>
        <p:spPr>
          <a:xfrm>
            <a:off x="581191" y="4022769"/>
            <a:ext cx="11029615" cy="10968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dataset was then cleaned and got ready for the next step of the analysis.</a:t>
            </a:r>
          </a:p>
          <a:p>
            <a:endParaRPr lang="en-US" dirty="0"/>
          </a:p>
        </p:txBody>
      </p:sp>
      <p:pic>
        <p:nvPicPr>
          <p:cNvPr id="10" name="Picture 9">
            <a:extLst>
              <a:ext uri="{FF2B5EF4-FFF2-40B4-BE49-F238E27FC236}">
                <a16:creationId xmlns:a16="http://schemas.microsoft.com/office/drawing/2014/main" id="{D34331A8-124F-FF7C-E113-DB4EC1281F50}"/>
              </a:ext>
            </a:extLst>
          </p:cNvPr>
          <p:cNvPicPr>
            <a:picLocks noChangeAspect="1"/>
          </p:cNvPicPr>
          <p:nvPr/>
        </p:nvPicPr>
        <p:blipFill>
          <a:blip r:embed="rId3"/>
          <a:stretch>
            <a:fillRect/>
          </a:stretch>
        </p:blipFill>
        <p:spPr>
          <a:xfrm>
            <a:off x="746204" y="4954691"/>
            <a:ext cx="8131245" cy="891617"/>
          </a:xfrm>
          <a:prstGeom prst="rect">
            <a:avLst/>
          </a:prstGeom>
        </p:spPr>
      </p:pic>
    </p:spTree>
    <p:extLst>
      <p:ext uri="{BB962C8B-B14F-4D97-AF65-F5344CB8AC3E}">
        <p14:creationId xmlns:p14="http://schemas.microsoft.com/office/powerpoint/2010/main" val="35220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A3152-CC8A-83D4-2FD5-A7074E89B0AA}"/>
              </a:ext>
            </a:extLst>
          </p:cNvPr>
          <p:cNvSpPr>
            <a:spLocks noGrp="1"/>
          </p:cNvSpPr>
          <p:nvPr>
            <p:ph type="title"/>
          </p:nvPr>
        </p:nvSpPr>
        <p:spPr/>
        <p:txBody>
          <a:bodyPr/>
          <a:lstStyle/>
          <a:p>
            <a:pPr algn="ctr"/>
            <a:r>
              <a:rPr lang="en-US" dirty="0"/>
              <a:t>Data visualization and general patterns</a:t>
            </a:r>
          </a:p>
        </p:txBody>
      </p:sp>
      <p:sp>
        <p:nvSpPr>
          <p:cNvPr id="5" name="Text Placeholder 4">
            <a:extLst>
              <a:ext uri="{FF2B5EF4-FFF2-40B4-BE49-F238E27FC236}">
                <a16:creationId xmlns:a16="http://schemas.microsoft.com/office/drawing/2014/main" id="{5E4105B1-0572-07BD-D99C-AF3625D6F3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452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DEBD-AABF-6B9B-76CC-FBC77718D7F9}"/>
              </a:ext>
            </a:extLst>
          </p:cNvPr>
          <p:cNvSpPr>
            <a:spLocks noGrp="1"/>
          </p:cNvSpPr>
          <p:nvPr>
            <p:ph type="title"/>
          </p:nvPr>
        </p:nvSpPr>
        <p:spPr>
          <a:xfrm>
            <a:off x="581192" y="702156"/>
            <a:ext cx="11029616" cy="1013800"/>
          </a:xfrm>
        </p:spPr>
        <p:txBody>
          <a:bodyPr>
            <a:normAutofit/>
          </a:bodyPr>
          <a:lstStyle/>
          <a:p>
            <a:r>
              <a:rPr lang="en-US" dirty="0"/>
              <a:t>Data visualization – survival count</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7A639BC1-116D-1BBB-DCF7-CE84D7085FCC}"/>
              </a:ext>
            </a:extLst>
          </p:cNvPr>
          <p:cNvPicPr>
            <a:picLocks noChangeAspect="1"/>
          </p:cNvPicPr>
          <p:nvPr/>
        </p:nvPicPr>
        <p:blipFill rotWithShape="1">
          <a:blip r:embed="rId2">
            <a:extLst>
              <a:ext uri="{28A0092B-C50C-407E-A947-70E740481C1C}">
                <a14:useLocalDpi xmlns:a14="http://schemas.microsoft.com/office/drawing/2010/main" val="0"/>
              </a:ext>
            </a:extLst>
          </a:blip>
          <a:srcRect r="6509" b="1"/>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D0268E63-A494-3A80-5FBB-230B3B5FBB53}"/>
              </a:ext>
            </a:extLst>
          </p:cNvPr>
          <p:cNvSpPr>
            <a:spLocks noGrp="1"/>
          </p:cNvSpPr>
          <p:nvPr>
            <p:ph idx="1"/>
          </p:nvPr>
        </p:nvSpPr>
        <p:spPr>
          <a:xfrm>
            <a:off x="6335805" y="2180496"/>
            <a:ext cx="5275001" cy="4045683"/>
          </a:xfrm>
        </p:spPr>
        <p:txBody>
          <a:bodyPr>
            <a:normAutofit/>
          </a:bodyPr>
          <a:lstStyle/>
          <a:p>
            <a:r>
              <a:rPr lang="en-US" dirty="0"/>
              <a:t>In order  to understand the general flow of the dataset, I used the </a:t>
            </a:r>
            <a:r>
              <a:rPr lang="en-US" dirty="0" err="1"/>
              <a:t>ggplot</a:t>
            </a:r>
            <a:r>
              <a:rPr lang="en-US" dirty="0"/>
              <a:t> function to make some visualizations that would help understand the data better.</a:t>
            </a:r>
          </a:p>
          <a:p>
            <a:r>
              <a:rPr lang="en-US" dirty="0"/>
              <a:t>The chart on the left shows the survival count of the passengers on Titanic. 0 indicates that passengers were diseased and 1 is an indication that passengers survived. </a:t>
            </a:r>
          </a:p>
        </p:txBody>
      </p:sp>
      <p:sp>
        <p:nvSpPr>
          <p:cNvPr id="4" name="AutoShape 2">
            <a:extLst>
              <a:ext uri="{FF2B5EF4-FFF2-40B4-BE49-F238E27FC236}">
                <a16:creationId xmlns:a16="http://schemas.microsoft.com/office/drawing/2014/main" id="{2D705E2C-A09B-CCE6-B745-59E4635B2C3A}"/>
              </a:ext>
            </a:extLst>
          </p:cNvPr>
          <p:cNvSpPr>
            <a:spLocks noChangeAspect="1" noChangeArrowheads="1"/>
          </p:cNvSpPr>
          <p:nvPr/>
        </p:nvSpPr>
        <p:spPr bwMode="auto">
          <a:xfrm>
            <a:off x="57912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5CF980A-68B0-D1A0-DD50-CAEBB373112A}"/>
              </a:ext>
            </a:extLst>
          </p:cNvPr>
          <p:cNvSpPr>
            <a:spLocks noChangeAspect="1" noChangeArrowheads="1"/>
          </p:cNvSpPr>
          <p:nvPr/>
        </p:nvSpPr>
        <p:spPr bwMode="auto">
          <a:xfrm>
            <a:off x="5943600" y="3276600"/>
            <a:ext cx="3879410" cy="38794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66025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2963</TotalTime>
  <Words>1026</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Gill Sans MT</vt:lpstr>
      <vt:lpstr>Wingdings 2</vt:lpstr>
      <vt:lpstr>Dividend</vt:lpstr>
      <vt:lpstr>INFO 523 – Final Presentation</vt:lpstr>
      <vt:lpstr>Project agenda</vt:lpstr>
      <vt:lpstr>Dataset &amp; Data wrangling </vt:lpstr>
      <vt:lpstr>Dataset &amp; Data wrangling </vt:lpstr>
      <vt:lpstr>Dataset &amp; Data wrangling – issue</vt:lpstr>
      <vt:lpstr>Dataset &amp; Data wrangling – solution</vt:lpstr>
      <vt:lpstr>Dataset &amp; Data wrangling – solution – cont’d</vt:lpstr>
      <vt:lpstr>Data visualization and general patterns</vt:lpstr>
      <vt:lpstr>Data visualization – survival count</vt:lpstr>
      <vt:lpstr>Data visualization – survival count by ticket</vt:lpstr>
      <vt:lpstr>Data visualization – survival count by sex</vt:lpstr>
      <vt:lpstr>Data visualization – survival count by age</vt:lpstr>
      <vt:lpstr>Models used in analysis</vt:lpstr>
      <vt:lpstr>Models used in analysis</vt:lpstr>
      <vt:lpstr>Models used in analysis – models: regression </vt:lpstr>
      <vt:lpstr>Models used in analysis – creating partitions for the model</vt:lpstr>
      <vt:lpstr>Models used in analysis – findings of the training set</vt:lpstr>
      <vt:lpstr>Models used in analysis – findings of the regression model</vt:lpstr>
      <vt:lpstr>Models used in analysis – findings of the regression model – cont’d</vt:lpstr>
      <vt:lpstr>Models used in analysis – decision tree and Random forest</vt:lpstr>
      <vt:lpstr>Models used in analysis – decision tree and Random forest cont’d</vt:lpstr>
      <vt:lpstr>Models used in analysis – decision tree and Random forest cont’d</vt:lpstr>
      <vt:lpstr>Conclusion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pour</dc:creator>
  <cp:lastModifiedBy>ray pour</cp:lastModifiedBy>
  <cp:revision>1</cp:revision>
  <dcterms:created xsi:type="dcterms:W3CDTF">2023-04-24T00:02:26Z</dcterms:created>
  <dcterms:modified xsi:type="dcterms:W3CDTF">2023-04-26T01:26:21Z</dcterms:modified>
</cp:coreProperties>
</file>