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24"/>
  </p:notesMasterIdLst>
  <p:sldIdLst>
    <p:sldId id="256" r:id="rId2"/>
    <p:sldId id="258" r:id="rId3"/>
    <p:sldId id="262" r:id="rId4"/>
    <p:sldId id="263" r:id="rId5"/>
    <p:sldId id="305" r:id="rId6"/>
    <p:sldId id="279" r:id="rId7"/>
    <p:sldId id="312" r:id="rId8"/>
    <p:sldId id="313" r:id="rId9"/>
    <p:sldId id="314" r:id="rId10"/>
    <p:sldId id="315" r:id="rId11"/>
    <p:sldId id="306" r:id="rId12"/>
    <p:sldId id="317" r:id="rId13"/>
    <p:sldId id="318" r:id="rId14"/>
    <p:sldId id="308" r:id="rId15"/>
    <p:sldId id="320" r:id="rId16"/>
    <p:sldId id="321" r:id="rId17"/>
    <p:sldId id="322" r:id="rId18"/>
    <p:sldId id="309" r:id="rId19"/>
    <p:sldId id="260" r:id="rId20"/>
    <p:sldId id="310" r:id="rId21"/>
    <p:sldId id="319" r:id="rId22"/>
    <p:sldId id="259" r:id="rId23"/>
  </p:sldIdLst>
  <p:sldSz cx="9144000" cy="5143500" type="screen16x9"/>
  <p:notesSz cx="6858000" cy="9144000"/>
  <p:embeddedFontLst>
    <p:embeddedFont>
      <p:font typeface="Kanit" panose="020B0604020202020204" charset="-34"/>
      <p:regular r:id="rId25"/>
      <p:bold r:id="rId26"/>
      <p:italic r:id="rId27"/>
      <p:boldItalic r:id="rId28"/>
    </p:embeddedFont>
    <p:embeddedFont>
      <p:font typeface="Lato" panose="020F0502020204030203" pitchFamily="34" charset="0"/>
      <p:regular r:id="rId29"/>
      <p:bold r:id="rId30"/>
      <p:italic r:id="rId31"/>
      <p:boldItalic r:id="rId32"/>
    </p:embeddedFont>
    <p:embeddedFont>
      <p:font typeface="Rockwell" panose="02060603020205020403" pitchFamily="18" charset="0"/>
      <p:regular r:id="rId33"/>
      <p:bold r:id="rId34"/>
      <p:italic r:id="rId35"/>
      <p:boldItalic r:id="rId36"/>
    </p:embeddedFont>
    <p:embeddedFont>
      <p:font typeface="Segoe UI Historic" panose="020B0502040204020203" pitchFamily="34" charset="0"/>
      <p:regular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015"/>
    <a:srgbClr val="9E5E00"/>
    <a:srgbClr val="219362"/>
    <a:srgbClr val="FFC269"/>
    <a:srgbClr val="BEF0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06686FB-43D3-4557-BD8E-B805D2069418}">
  <a:tblStyle styleId="{306686FB-43D3-4557-BD8E-B805D206941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588" autoAdjust="0"/>
    <p:restoredTop sz="94660"/>
  </p:normalViewPr>
  <p:slideViewPr>
    <p:cSldViewPr snapToGrid="0">
      <p:cViewPr varScale="1">
        <p:scale>
          <a:sx n="111" d="100"/>
          <a:sy n="111" d="100"/>
        </p:scale>
        <p:origin x="40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10.fntdata"/><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medmadhi106@gmail.com" userId="46285fb48ed3318b" providerId="LiveId" clId="{3FD9E4ED-3B21-4E2A-9777-CD60CC874955}"/>
    <pc:docChg chg="undo custSel addSld modSld">
      <pc:chgData name="mohamedmadhi106@gmail.com" userId="46285fb48ed3318b" providerId="LiveId" clId="{3FD9E4ED-3B21-4E2A-9777-CD60CC874955}" dt="2023-05-04T10:07:04.709" v="41" actId="14100"/>
      <pc:docMkLst>
        <pc:docMk/>
      </pc:docMkLst>
      <pc:sldChg chg="addSp delSp modSp mod">
        <pc:chgData name="mohamedmadhi106@gmail.com" userId="46285fb48ed3318b" providerId="LiveId" clId="{3FD9E4ED-3B21-4E2A-9777-CD60CC874955}" dt="2023-05-04T10:07:04.709" v="41" actId="14100"/>
        <pc:sldMkLst>
          <pc:docMk/>
          <pc:sldMk cId="77322895" sldId="307"/>
        </pc:sldMkLst>
        <pc:spChg chg="mod ord">
          <ac:chgData name="mohamedmadhi106@gmail.com" userId="46285fb48ed3318b" providerId="LiveId" clId="{3FD9E4ED-3B21-4E2A-9777-CD60CC874955}" dt="2023-05-04T10:06:48.431" v="39" actId="14100"/>
          <ac:spMkLst>
            <pc:docMk/>
            <pc:sldMk cId="77322895" sldId="307"/>
            <ac:spMk id="6" creationId="{1298E67E-0454-8EF3-D34E-6132BEE941D2}"/>
          </ac:spMkLst>
        </pc:spChg>
        <pc:picChg chg="add mod">
          <ac:chgData name="mohamedmadhi106@gmail.com" userId="46285fb48ed3318b" providerId="LiveId" clId="{3FD9E4ED-3B21-4E2A-9777-CD60CC874955}" dt="2023-05-04T10:07:04.709" v="41" actId="14100"/>
          <ac:picMkLst>
            <pc:docMk/>
            <pc:sldMk cId="77322895" sldId="307"/>
            <ac:picMk id="3" creationId="{D5916611-C519-499A-940B-4B06D71EBB6B}"/>
          </ac:picMkLst>
        </pc:picChg>
        <pc:picChg chg="del mod">
          <ac:chgData name="mohamedmadhi106@gmail.com" userId="46285fb48ed3318b" providerId="LiveId" clId="{3FD9E4ED-3B21-4E2A-9777-CD60CC874955}" dt="2023-05-04T10:05:06.279" v="27" actId="478"/>
          <ac:picMkLst>
            <pc:docMk/>
            <pc:sldMk cId="77322895" sldId="307"/>
            <ac:picMk id="4" creationId="{9D17E3DE-40C1-4702-195B-423CBE2A6E90}"/>
          </ac:picMkLst>
        </pc:picChg>
      </pc:sldChg>
      <pc:sldChg chg="modSp mod">
        <pc:chgData name="mohamedmadhi106@gmail.com" userId="46285fb48ed3318b" providerId="LiveId" clId="{3FD9E4ED-3B21-4E2A-9777-CD60CC874955}" dt="2023-05-04T09:55:25.742" v="26" actId="1076"/>
        <pc:sldMkLst>
          <pc:docMk/>
          <pc:sldMk cId="2128875365" sldId="311"/>
        </pc:sldMkLst>
        <pc:spChg chg="mod">
          <ac:chgData name="mohamedmadhi106@gmail.com" userId="46285fb48ed3318b" providerId="LiveId" clId="{3FD9E4ED-3B21-4E2A-9777-CD60CC874955}" dt="2023-05-04T09:55:25.742" v="26" actId="1076"/>
          <ac:spMkLst>
            <pc:docMk/>
            <pc:sldMk cId="2128875365" sldId="311"/>
            <ac:spMk id="6" creationId="{1298E67E-0454-8EF3-D34E-6132BEE941D2}"/>
          </ac:spMkLst>
        </pc:spChg>
      </pc:sldChg>
      <pc:sldChg chg="modSp mod">
        <pc:chgData name="mohamedmadhi106@gmail.com" userId="46285fb48ed3318b" providerId="LiveId" clId="{3FD9E4ED-3B21-4E2A-9777-CD60CC874955}" dt="2023-05-04T09:54:55.784" v="21" actId="1076"/>
        <pc:sldMkLst>
          <pc:docMk/>
          <pc:sldMk cId="3542180706" sldId="316"/>
        </pc:sldMkLst>
        <pc:spChg chg="mod">
          <ac:chgData name="mohamedmadhi106@gmail.com" userId="46285fb48ed3318b" providerId="LiveId" clId="{3FD9E4ED-3B21-4E2A-9777-CD60CC874955}" dt="2023-05-04T09:54:55.784" v="21" actId="1076"/>
          <ac:spMkLst>
            <pc:docMk/>
            <pc:sldMk cId="3542180706" sldId="316"/>
            <ac:spMk id="6" creationId="{1298E67E-0454-8EF3-D34E-6132BEE941D2}"/>
          </ac:spMkLst>
        </pc:spChg>
      </pc:sldChg>
      <pc:sldChg chg="modSp mod">
        <pc:chgData name="mohamedmadhi106@gmail.com" userId="46285fb48ed3318b" providerId="LiveId" clId="{3FD9E4ED-3B21-4E2A-9777-CD60CC874955}" dt="2023-05-04T09:46:20.060" v="14" actId="1076"/>
        <pc:sldMkLst>
          <pc:docMk/>
          <pc:sldMk cId="3903904498" sldId="317"/>
        </pc:sldMkLst>
        <pc:spChg chg="mod">
          <ac:chgData name="mohamedmadhi106@gmail.com" userId="46285fb48ed3318b" providerId="LiveId" clId="{3FD9E4ED-3B21-4E2A-9777-CD60CC874955}" dt="2023-05-04T09:46:20.060" v="14" actId="1076"/>
          <ac:spMkLst>
            <pc:docMk/>
            <pc:sldMk cId="3903904498" sldId="317"/>
            <ac:spMk id="2" creationId="{81455A23-13E9-46FC-942D-7A2300F84CA4}"/>
          </ac:spMkLst>
        </pc:spChg>
      </pc:sldChg>
      <pc:sldChg chg="modSp add mod modTransition">
        <pc:chgData name="mohamedmadhi106@gmail.com" userId="46285fb48ed3318b" providerId="LiveId" clId="{3FD9E4ED-3B21-4E2A-9777-CD60CC874955}" dt="2023-05-04T09:51:23.747" v="20"/>
        <pc:sldMkLst>
          <pc:docMk/>
          <pc:sldMk cId="363136950" sldId="318"/>
        </pc:sldMkLst>
        <pc:spChg chg="mod">
          <ac:chgData name="mohamedmadhi106@gmail.com" userId="46285fb48ed3318b" providerId="LiveId" clId="{3FD9E4ED-3B21-4E2A-9777-CD60CC874955}" dt="2023-05-04T09:42:28.789" v="3" actId="207"/>
          <ac:spMkLst>
            <pc:docMk/>
            <pc:sldMk cId="363136950" sldId="318"/>
            <ac:spMk id="2" creationId="{81455A23-13E9-46FC-942D-7A2300F84CA4}"/>
          </ac:spMkLst>
        </pc:spChg>
        <pc:spChg chg="mod">
          <ac:chgData name="mohamedmadhi106@gmail.com" userId="46285fb48ed3318b" providerId="LiveId" clId="{3FD9E4ED-3B21-4E2A-9777-CD60CC874955}" dt="2023-05-04T09:47:27.359" v="17" actId="404"/>
          <ac:spMkLst>
            <pc:docMk/>
            <pc:sldMk cId="363136950" sldId="318"/>
            <ac:spMk id="3" creationId="{F8599EA6-813E-4C1A-814A-776AD674ED0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8"/>
        <p:cNvGrpSpPr/>
        <p:nvPr/>
      </p:nvGrpSpPr>
      <p:grpSpPr>
        <a:xfrm>
          <a:off x="0" y="0"/>
          <a:ext cx="0" cy="0"/>
          <a:chOff x="0" y="0"/>
          <a:chExt cx="0" cy="0"/>
        </a:xfrm>
      </p:grpSpPr>
      <p:sp>
        <p:nvSpPr>
          <p:cNvPr id="739" name="Google Shape;739;g147233e3494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0" name="Google Shape;740;g147233e3494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2"/>
        <p:cNvGrpSpPr/>
        <p:nvPr/>
      </p:nvGrpSpPr>
      <p:grpSpPr>
        <a:xfrm>
          <a:off x="0" y="0"/>
          <a:ext cx="0" cy="0"/>
          <a:chOff x="0" y="0"/>
          <a:chExt cx="0" cy="0"/>
        </a:xfrm>
      </p:grpSpPr>
      <p:sp>
        <p:nvSpPr>
          <p:cNvPr id="1263" name="Google Shape;1263;g1475a8157bf_1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4" name="Google Shape;1264;g1475a8157bf_1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9640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5"/>
        <p:cNvGrpSpPr/>
        <p:nvPr/>
      </p:nvGrpSpPr>
      <p:grpSpPr>
        <a:xfrm>
          <a:off x="0" y="0"/>
          <a:ext cx="0" cy="0"/>
          <a:chOff x="0" y="0"/>
          <a:chExt cx="0" cy="0"/>
        </a:xfrm>
      </p:grpSpPr>
      <p:sp>
        <p:nvSpPr>
          <p:cNvPr id="846" name="Google Shape;846;g147233e3494_0_2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7" name="Google Shape;847;g147233e3494_0_2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22668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5"/>
        <p:cNvGrpSpPr/>
        <p:nvPr/>
      </p:nvGrpSpPr>
      <p:grpSpPr>
        <a:xfrm>
          <a:off x="0" y="0"/>
          <a:ext cx="0" cy="0"/>
          <a:chOff x="0" y="0"/>
          <a:chExt cx="0" cy="0"/>
        </a:xfrm>
      </p:grpSpPr>
      <p:sp>
        <p:nvSpPr>
          <p:cNvPr id="846" name="Google Shape;846;g147233e3494_0_2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7" name="Google Shape;847;g147233e3494_0_2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56148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5834184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5"/>
        <p:cNvGrpSpPr/>
        <p:nvPr/>
      </p:nvGrpSpPr>
      <p:grpSpPr>
        <a:xfrm>
          <a:off x="0" y="0"/>
          <a:ext cx="0" cy="0"/>
          <a:chOff x="0" y="0"/>
          <a:chExt cx="0" cy="0"/>
        </a:xfrm>
      </p:grpSpPr>
      <p:sp>
        <p:nvSpPr>
          <p:cNvPr id="846" name="Google Shape;846;g147233e3494_0_2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7" name="Google Shape;847;g147233e3494_0_2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61296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4"/>
        <p:cNvGrpSpPr/>
        <p:nvPr/>
      </p:nvGrpSpPr>
      <p:grpSpPr>
        <a:xfrm>
          <a:off x="0" y="0"/>
          <a:ext cx="0" cy="0"/>
          <a:chOff x="0" y="0"/>
          <a:chExt cx="0" cy="0"/>
        </a:xfrm>
      </p:grpSpPr>
      <p:sp>
        <p:nvSpPr>
          <p:cNvPr id="805" name="Google Shape;805;g147233e3494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6" name="Google Shape;806;g147233e3494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5"/>
        <p:cNvGrpSpPr/>
        <p:nvPr/>
      </p:nvGrpSpPr>
      <p:grpSpPr>
        <a:xfrm>
          <a:off x="0" y="0"/>
          <a:ext cx="0" cy="0"/>
          <a:chOff x="0" y="0"/>
          <a:chExt cx="0" cy="0"/>
        </a:xfrm>
      </p:grpSpPr>
      <p:sp>
        <p:nvSpPr>
          <p:cNvPr id="846" name="Google Shape;846;g147233e3494_0_2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7" name="Google Shape;847;g147233e3494_0_2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90539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9"/>
        <p:cNvGrpSpPr/>
        <p:nvPr/>
      </p:nvGrpSpPr>
      <p:grpSpPr>
        <a:xfrm>
          <a:off x="0" y="0"/>
          <a:ext cx="0" cy="0"/>
          <a:chOff x="0" y="0"/>
          <a:chExt cx="0" cy="0"/>
        </a:xfrm>
      </p:grpSpPr>
      <p:sp>
        <p:nvSpPr>
          <p:cNvPr id="870" name="Google Shape;870;g1475a8157bf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1" name="Google Shape;871;g1475a8157bf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48266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8"/>
        <p:cNvGrpSpPr/>
        <p:nvPr/>
      </p:nvGrpSpPr>
      <p:grpSpPr>
        <a:xfrm>
          <a:off x="0" y="0"/>
          <a:ext cx="0" cy="0"/>
          <a:chOff x="0" y="0"/>
          <a:chExt cx="0" cy="0"/>
        </a:xfrm>
      </p:grpSpPr>
      <p:sp>
        <p:nvSpPr>
          <p:cNvPr id="799" name="Google Shape;799;g1490f8ae8c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0" name="Google Shape;800;g1490f8ae8c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8"/>
        <p:cNvGrpSpPr/>
        <p:nvPr/>
      </p:nvGrpSpPr>
      <p:grpSpPr>
        <a:xfrm>
          <a:off x="0" y="0"/>
          <a:ext cx="0" cy="0"/>
          <a:chOff x="0" y="0"/>
          <a:chExt cx="0" cy="0"/>
        </a:xfrm>
      </p:grpSpPr>
      <p:sp>
        <p:nvSpPr>
          <p:cNvPr id="769" name="Google Shape;769;g147233e3494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0" name="Google Shape;770;g147233e3494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5"/>
        <p:cNvGrpSpPr/>
        <p:nvPr/>
      </p:nvGrpSpPr>
      <p:grpSpPr>
        <a:xfrm>
          <a:off x="0" y="0"/>
          <a:ext cx="0" cy="0"/>
          <a:chOff x="0" y="0"/>
          <a:chExt cx="0" cy="0"/>
        </a:xfrm>
      </p:grpSpPr>
      <p:sp>
        <p:nvSpPr>
          <p:cNvPr id="846" name="Google Shape;846;g147233e3494_0_2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7" name="Google Shape;847;g147233e3494_0_2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9"/>
        <p:cNvGrpSpPr/>
        <p:nvPr/>
      </p:nvGrpSpPr>
      <p:grpSpPr>
        <a:xfrm>
          <a:off x="0" y="0"/>
          <a:ext cx="0" cy="0"/>
          <a:chOff x="0" y="0"/>
          <a:chExt cx="0" cy="0"/>
        </a:xfrm>
      </p:grpSpPr>
      <p:sp>
        <p:nvSpPr>
          <p:cNvPr id="870" name="Google Shape;870;g1475a8157bf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1" name="Google Shape;871;g1475a8157bf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5"/>
        <p:cNvGrpSpPr/>
        <p:nvPr/>
      </p:nvGrpSpPr>
      <p:grpSpPr>
        <a:xfrm>
          <a:off x="0" y="0"/>
          <a:ext cx="0" cy="0"/>
          <a:chOff x="0" y="0"/>
          <a:chExt cx="0" cy="0"/>
        </a:xfrm>
      </p:grpSpPr>
      <p:sp>
        <p:nvSpPr>
          <p:cNvPr id="846" name="Google Shape;846;g147233e3494_0_2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7" name="Google Shape;847;g147233e3494_0_2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76672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2"/>
        <p:cNvGrpSpPr/>
        <p:nvPr/>
      </p:nvGrpSpPr>
      <p:grpSpPr>
        <a:xfrm>
          <a:off x="0" y="0"/>
          <a:ext cx="0" cy="0"/>
          <a:chOff x="0" y="0"/>
          <a:chExt cx="0" cy="0"/>
        </a:xfrm>
      </p:grpSpPr>
      <p:sp>
        <p:nvSpPr>
          <p:cNvPr id="1263" name="Google Shape;1263;g1475a8157bf_1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4" name="Google Shape;1264;g1475a8157bf_1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2"/>
        <p:cNvGrpSpPr/>
        <p:nvPr/>
      </p:nvGrpSpPr>
      <p:grpSpPr>
        <a:xfrm>
          <a:off x="0" y="0"/>
          <a:ext cx="0" cy="0"/>
          <a:chOff x="0" y="0"/>
          <a:chExt cx="0" cy="0"/>
        </a:xfrm>
      </p:grpSpPr>
      <p:sp>
        <p:nvSpPr>
          <p:cNvPr id="1263" name="Google Shape;1263;g1475a8157bf_1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4" name="Google Shape;1264;g1475a8157bf_1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24793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2"/>
        <p:cNvGrpSpPr/>
        <p:nvPr/>
      </p:nvGrpSpPr>
      <p:grpSpPr>
        <a:xfrm>
          <a:off x="0" y="0"/>
          <a:ext cx="0" cy="0"/>
          <a:chOff x="0" y="0"/>
          <a:chExt cx="0" cy="0"/>
        </a:xfrm>
      </p:grpSpPr>
      <p:sp>
        <p:nvSpPr>
          <p:cNvPr id="1263" name="Google Shape;1263;g1475a8157bf_1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4" name="Google Shape;1264;g1475a8157bf_1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00664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2"/>
        <p:cNvGrpSpPr/>
        <p:nvPr/>
      </p:nvGrpSpPr>
      <p:grpSpPr>
        <a:xfrm>
          <a:off x="0" y="0"/>
          <a:ext cx="0" cy="0"/>
          <a:chOff x="0" y="0"/>
          <a:chExt cx="0" cy="0"/>
        </a:xfrm>
      </p:grpSpPr>
      <p:sp>
        <p:nvSpPr>
          <p:cNvPr id="1263" name="Google Shape;1263;g1475a8157bf_1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4" name="Google Shape;1264;g1475a8157bf_1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0456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title"/>
          </p:nvPr>
        </p:nvSpPr>
        <p:spPr>
          <a:xfrm>
            <a:off x="2744750" y="776617"/>
            <a:ext cx="5848500" cy="2822400"/>
          </a:xfrm>
          <a:prstGeom prst="rect">
            <a:avLst/>
          </a:prstGeom>
          <a:noFill/>
          <a:ln>
            <a:noFill/>
          </a:ln>
        </p:spPr>
        <p:txBody>
          <a:bodyPr spcFirstLastPara="1" wrap="square" lIns="91425" tIns="91425" rIns="91425" bIns="91425" anchor="b" anchorCtr="0">
            <a:noAutofit/>
          </a:bodyPr>
          <a:lstStyle>
            <a:lvl1pPr lvl="0" algn="l" rtl="0">
              <a:lnSpc>
                <a:spcPct val="100000"/>
              </a:lnSpc>
              <a:spcBef>
                <a:spcPts val="0"/>
              </a:spcBef>
              <a:spcAft>
                <a:spcPts val="0"/>
              </a:spcAft>
              <a:buClr>
                <a:schemeClr val="lt1"/>
              </a:buClr>
              <a:buSzPts val="5600"/>
              <a:buFont typeface="Kanit"/>
              <a:buNone/>
              <a:defRPr sz="5600" b="1">
                <a:solidFill>
                  <a:schemeClr val="lt1"/>
                </a:solidFill>
                <a:latin typeface="Kanit"/>
                <a:ea typeface="Kanit"/>
                <a:cs typeface="Kanit"/>
                <a:sym typeface="Kanit"/>
              </a:defRPr>
            </a:lvl1pPr>
            <a:lvl2pPr lvl="1" algn="l" rtl="0">
              <a:lnSpc>
                <a:spcPct val="100000"/>
              </a:lnSpc>
              <a:spcBef>
                <a:spcPts val="0"/>
              </a:spcBef>
              <a:spcAft>
                <a:spcPts val="0"/>
              </a:spcAft>
              <a:buClr>
                <a:schemeClr val="lt1"/>
              </a:buClr>
              <a:buSzPts val="5600"/>
              <a:buFont typeface="Kanit"/>
              <a:buNone/>
              <a:defRPr sz="5600" b="1">
                <a:solidFill>
                  <a:schemeClr val="lt1"/>
                </a:solidFill>
                <a:latin typeface="Kanit"/>
                <a:ea typeface="Kanit"/>
                <a:cs typeface="Kanit"/>
                <a:sym typeface="Kanit"/>
              </a:defRPr>
            </a:lvl2pPr>
            <a:lvl3pPr lvl="2" algn="l" rtl="0">
              <a:lnSpc>
                <a:spcPct val="100000"/>
              </a:lnSpc>
              <a:spcBef>
                <a:spcPts val="0"/>
              </a:spcBef>
              <a:spcAft>
                <a:spcPts val="0"/>
              </a:spcAft>
              <a:buClr>
                <a:schemeClr val="lt1"/>
              </a:buClr>
              <a:buSzPts val="5600"/>
              <a:buFont typeface="Kanit"/>
              <a:buNone/>
              <a:defRPr sz="5600" b="1">
                <a:solidFill>
                  <a:schemeClr val="lt1"/>
                </a:solidFill>
                <a:latin typeface="Kanit"/>
                <a:ea typeface="Kanit"/>
                <a:cs typeface="Kanit"/>
                <a:sym typeface="Kanit"/>
              </a:defRPr>
            </a:lvl3pPr>
            <a:lvl4pPr lvl="3" algn="l" rtl="0">
              <a:lnSpc>
                <a:spcPct val="100000"/>
              </a:lnSpc>
              <a:spcBef>
                <a:spcPts val="0"/>
              </a:spcBef>
              <a:spcAft>
                <a:spcPts val="0"/>
              </a:spcAft>
              <a:buClr>
                <a:schemeClr val="lt1"/>
              </a:buClr>
              <a:buSzPts val="5600"/>
              <a:buFont typeface="Kanit"/>
              <a:buNone/>
              <a:defRPr sz="5600" b="1">
                <a:solidFill>
                  <a:schemeClr val="lt1"/>
                </a:solidFill>
                <a:latin typeface="Kanit"/>
                <a:ea typeface="Kanit"/>
                <a:cs typeface="Kanit"/>
                <a:sym typeface="Kanit"/>
              </a:defRPr>
            </a:lvl4pPr>
            <a:lvl5pPr lvl="4" algn="l" rtl="0">
              <a:lnSpc>
                <a:spcPct val="100000"/>
              </a:lnSpc>
              <a:spcBef>
                <a:spcPts val="0"/>
              </a:spcBef>
              <a:spcAft>
                <a:spcPts val="0"/>
              </a:spcAft>
              <a:buClr>
                <a:schemeClr val="lt1"/>
              </a:buClr>
              <a:buSzPts val="5600"/>
              <a:buFont typeface="Kanit"/>
              <a:buNone/>
              <a:defRPr sz="5600" b="1">
                <a:solidFill>
                  <a:schemeClr val="lt1"/>
                </a:solidFill>
                <a:latin typeface="Kanit"/>
                <a:ea typeface="Kanit"/>
                <a:cs typeface="Kanit"/>
                <a:sym typeface="Kanit"/>
              </a:defRPr>
            </a:lvl5pPr>
            <a:lvl6pPr lvl="5" algn="l" rtl="0">
              <a:lnSpc>
                <a:spcPct val="100000"/>
              </a:lnSpc>
              <a:spcBef>
                <a:spcPts val="0"/>
              </a:spcBef>
              <a:spcAft>
                <a:spcPts val="0"/>
              </a:spcAft>
              <a:buClr>
                <a:schemeClr val="lt1"/>
              </a:buClr>
              <a:buSzPts val="5600"/>
              <a:buFont typeface="Kanit"/>
              <a:buNone/>
              <a:defRPr sz="5600" b="1">
                <a:solidFill>
                  <a:schemeClr val="lt1"/>
                </a:solidFill>
                <a:latin typeface="Kanit"/>
                <a:ea typeface="Kanit"/>
                <a:cs typeface="Kanit"/>
                <a:sym typeface="Kanit"/>
              </a:defRPr>
            </a:lvl6pPr>
            <a:lvl7pPr lvl="6" algn="l" rtl="0">
              <a:lnSpc>
                <a:spcPct val="100000"/>
              </a:lnSpc>
              <a:spcBef>
                <a:spcPts val="0"/>
              </a:spcBef>
              <a:spcAft>
                <a:spcPts val="0"/>
              </a:spcAft>
              <a:buClr>
                <a:schemeClr val="lt1"/>
              </a:buClr>
              <a:buSzPts val="5600"/>
              <a:buFont typeface="Kanit"/>
              <a:buNone/>
              <a:defRPr sz="5600" b="1">
                <a:solidFill>
                  <a:schemeClr val="lt1"/>
                </a:solidFill>
                <a:latin typeface="Kanit"/>
                <a:ea typeface="Kanit"/>
                <a:cs typeface="Kanit"/>
                <a:sym typeface="Kanit"/>
              </a:defRPr>
            </a:lvl7pPr>
            <a:lvl8pPr lvl="7" algn="l" rtl="0">
              <a:lnSpc>
                <a:spcPct val="100000"/>
              </a:lnSpc>
              <a:spcBef>
                <a:spcPts val="0"/>
              </a:spcBef>
              <a:spcAft>
                <a:spcPts val="0"/>
              </a:spcAft>
              <a:buClr>
                <a:schemeClr val="lt1"/>
              </a:buClr>
              <a:buSzPts val="5600"/>
              <a:buFont typeface="Kanit"/>
              <a:buNone/>
              <a:defRPr sz="5600" b="1">
                <a:solidFill>
                  <a:schemeClr val="lt1"/>
                </a:solidFill>
                <a:latin typeface="Kanit"/>
                <a:ea typeface="Kanit"/>
                <a:cs typeface="Kanit"/>
                <a:sym typeface="Kanit"/>
              </a:defRPr>
            </a:lvl8pPr>
            <a:lvl9pPr lvl="8" algn="l" rtl="0">
              <a:lnSpc>
                <a:spcPct val="100000"/>
              </a:lnSpc>
              <a:spcBef>
                <a:spcPts val="0"/>
              </a:spcBef>
              <a:spcAft>
                <a:spcPts val="0"/>
              </a:spcAft>
              <a:buClr>
                <a:schemeClr val="lt1"/>
              </a:buClr>
              <a:buSzPts val="5600"/>
              <a:buFont typeface="Kanit"/>
              <a:buNone/>
              <a:defRPr sz="5600" b="1">
                <a:solidFill>
                  <a:schemeClr val="lt1"/>
                </a:solidFill>
                <a:latin typeface="Kanit"/>
                <a:ea typeface="Kanit"/>
                <a:cs typeface="Kanit"/>
                <a:sym typeface="Kanit"/>
              </a:defRPr>
            </a:lvl9pPr>
          </a:lstStyle>
          <a:p>
            <a:endParaRPr/>
          </a:p>
        </p:txBody>
      </p:sp>
      <p:sp>
        <p:nvSpPr>
          <p:cNvPr id="10" name="Google Shape;10;p2"/>
          <p:cNvSpPr txBox="1">
            <a:spLocks noGrp="1"/>
          </p:cNvSpPr>
          <p:nvPr>
            <p:ph type="subTitle" idx="1"/>
          </p:nvPr>
        </p:nvSpPr>
        <p:spPr>
          <a:xfrm>
            <a:off x="2744750" y="3967650"/>
            <a:ext cx="5526600" cy="328800"/>
          </a:xfrm>
          <a:prstGeom prst="rect">
            <a:avLst/>
          </a:prstGeom>
          <a:ln>
            <a:noFill/>
          </a:ln>
        </p:spPr>
        <p:txBody>
          <a:bodyPr spcFirstLastPara="1" wrap="square" lIns="91425" tIns="91425" rIns="91425" bIns="91425" anchor="ctr" anchorCtr="0">
            <a:noAutofit/>
          </a:bodyPr>
          <a:lstStyle>
            <a:lvl1pPr lvl="0">
              <a:lnSpc>
                <a:spcPct val="100000"/>
              </a:lnSpc>
              <a:spcBef>
                <a:spcPts val="0"/>
              </a:spcBef>
              <a:spcAft>
                <a:spcPts val="0"/>
              </a:spcAft>
              <a:buClr>
                <a:schemeClr val="dk1"/>
              </a:buClr>
              <a:buSzPts val="1400"/>
              <a:buNone/>
              <a:defRPr sz="1800">
                <a:solidFill>
                  <a:schemeClr val="lt1"/>
                </a:solidFill>
              </a:defRPr>
            </a:lvl1pPr>
            <a:lvl2pPr lvl="1" algn="ctr">
              <a:lnSpc>
                <a:spcPct val="100000"/>
              </a:lnSpc>
              <a:spcBef>
                <a:spcPts val="0"/>
              </a:spcBef>
              <a:spcAft>
                <a:spcPts val="0"/>
              </a:spcAft>
              <a:buClr>
                <a:schemeClr val="dk1"/>
              </a:buClr>
              <a:buSzPts val="2800"/>
              <a:buNone/>
              <a:defRPr sz="2800">
                <a:solidFill>
                  <a:schemeClr val="dk1"/>
                </a:solidFill>
              </a:defRPr>
            </a:lvl2pPr>
            <a:lvl3pPr lvl="2" algn="ctr">
              <a:lnSpc>
                <a:spcPct val="100000"/>
              </a:lnSpc>
              <a:spcBef>
                <a:spcPts val="0"/>
              </a:spcBef>
              <a:spcAft>
                <a:spcPts val="0"/>
              </a:spcAft>
              <a:buClr>
                <a:schemeClr val="dk1"/>
              </a:buClr>
              <a:buSzPts val="2800"/>
              <a:buNone/>
              <a:defRPr sz="2800">
                <a:solidFill>
                  <a:schemeClr val="dk1"/>
                </a:solidFill>
              </a:defRPr>
            </a:lvl3pPr>
            <a:lvl4pPr lvl="3" algn="ctr">
              <a:lnSpc>
                <a:spcPct val="100000"/>
              </a:lnSpc>
              <a:spcBef>
                <a:spcPts val="0"/>
              </a:spcBef>
              <a:spcAft>
                <a:spcPts val="0"/>
              </a:spcAft>
              <a:buClr>
                <a:schemeClr val="dk1"/>
              </a:buClr>
              <a:buSzPts val="2800"/>
              <a:buNone/>
              <a:defRPr sz="2800">
                <a:solidFill>
                  <a:schemeClr val="dk1"/>
                </a:solidFill>
              </a:defRPr>
            </a:lvl4pPr>
            <a:lvl5pPr lvl="4" algn="ctr">
              <a:lnSpc>
                <a:spcPct val="100000"/>
              </a:lnSpc>
              <a:spcBef>
                <a:spcPts val="0"/>
              </a:spcBef>
              <a:spcAft>
                <a:spcPts val="0"/>
              </a:spcAft>
              <a:buClr>
                <a:schemeClr val="dk1"/>
              </a:buClr>
              <a:buSzPts val="2800"/>
              <a:buNone/>
              <a:defRPr sz="2800">
                <a:solidFill>
                  <a:schemeClr val="dk1"/>
                </a:solidFill>
              </a:defRPr>
            </a:lvl5pPr>
            <a:lvl6pPr lvl="5" algn="ctr">
              <a:lnSpc>
                <a:spcPct val="100000"/>
              </a:lnSpc>
              <a:spcBef>
                <a:spcPts val="0"/>
              </a:spcBef>
              <a:spcAft>
                <a:spcPts val="0"/>
              </a:spcAft>
              <a:buClr>
                <a:schemeClr val="dk1"/>
              </a:buClr>
              <a:buSzPts val="2800"/>
              <a:buNone/>
              <a:defRPr sz="2800">
                <a:solidFill>
                  <a:schemeClr val="dk1"/>
                </a:solidFill>
              </a:defRPr>
            </a:lvl6pPr>
            <a:lvl7pPr lvl="6" algn="ctr">
              <a:lnSpc>
                <a:spcPct val="100000"/>
              </a:lnSpc>
              <a:spcBef>
                <a:spcPts val="0"/>
              </a:spcBef>
              <a:spcAft>
                <a:spcPts val="0"/>
              </a:spcAft>
              <a:buClr>
                <a:schemeClr val="dk1"/>
              </a:buClr>
              <a:buSzPts val="2800"/>
              <a:buNone/>
              <a:defRPr sz="2800">
                <a:solidFill>
                  <a:schemeClr val="dk1"/>
                </a:solidFill>
              </a:defRPr>
            </a:lvl7pPr>
            <a:lvl8pPr lvl="7" algn="ctr">
              <a:lnSpc>
                <a:spcPct val="100000"/>
              </a:lnSpc>
              <a:spcBef>
                <a:spcPts val="0"/>
              </a:spcBef>
              <a:spcAft>
                <a:spcPts val="0"/>
              </a:spcAft>
              <a:buClr>
                <a:schemeClr val="dk1"/>
              </a:buClr>
              <a:buSzPts val="2800"/>
              <a:buNone/>
              <a:defRPr sz="2800">
                <a:solidFill>
                  <a:schemeClr val="dk1"/>
                </a:solidFill>
              </a:defRPr>
            </a:lvl8pPr>
            <a:lvl9pPr lvl="8" algn="ctr">
              <a:lnSpc>
                <a:spcPct val="100000"/>
              </a:lnSpc>
              <a:spcBef>
                <a:spcPts val="0"/>
              </a:spcBef>
              <a:spcAft>
                <a:spcPts val="0"/>
              </a:spcAft>
              <a:buClr>
                <a:schemeClr val="dk1"/>
              </a:buClr>
              <a:buSzPts val="2800"/>
              <a:buNone/>
              <a:defRPr sz="2800">
                <a:solidFill>
                  <a:schemeClr val="dk1"/>
                </a:solidFill>
              </a:defRPr>
            </a:lvl9pPr>
          </a:lstStyle>
          <a:p>
            <a:endParaRPr/>
          </a:p>
        </p:txBody>
      </p:sp>
      <p:grpSp>
        <p:nvGrpSpPr>
          <p:cNvPr id="11" name="Google Shape;11;p2"/>
          <p:cNvGrpSpPr/>
          <p:nvPr/>
        </p:nvGrpSpPr>
        <p:grpSpPr>
          <a:xfrm>
            <a:off x="8206454" y="-420621"/>
            <a:ext cx="1178671" cy="1323924"/>
            <a:chOff x="8206454" y="-420621"/>
            <a:chExt cx="1178671" cy="1323924"/>
          </a:xfrm>
        </p:grpSpPr>
        <p:sp>
          <p:nvSpPr>
            <p:cNvPr id="12" name="Google Shape;12;p2"/>
            <p:cNvSpPr/>
            <p:nvPr/>
          </p:nvSpPr>
          <p:spPr>
            <a:xfrm>
              <a:off x="8612283" y="-420621"/>
              <a:ext cx="301200" cy="300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206454" y="-156500"/>
              <a:ext cx="301200" cy="300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8973282">
              <a:off x="8612354" y="546808"/>
              <a:ext cx="301353" cy="30079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8973282">
              <a:off x="9028499" y="335088"/>
              <a:ext cx="301353" cy="30079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9029008" y="-132714"/>
              <a:ext cx="301200" cy="300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216121" y="299391"/>
              <a:ext cx="301200" cy="300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207386" y="4296442"/>
            <a:ext cx="1134920" cy="1323924"/>
            <a:chOff x="-207386" y="4296442"/>
            <a:chExt cx="1134920" cy="1323924"/>
          </a:xfrm>
        </p:grpSpPr>
        <p:sp>
          <p:nvSpPr>
            <p:cNvPr id="19" name="Google Shape;19;p2"/>
            <p:cNvSpPr/>
            <p:nvPr/>
          </p:nvSpPr>
          <p:spPr>
            <a:xfrm>
              <a:off x="198443" y="4296442"/>
              <a:ext cx="301200" cy="300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07386" y="4560562"/>
              <a:ext cx="301200" cy="300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8973282">
              <a:off x="198514" y="5263871"/>
              <a:ext cx="301353" cy="30079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rot="-8973282">
              <a:off x="570908" y="5052150"/>
              <a:ext cx="301353" cy="30079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15169" y="4584348"/>
              <a:ext cx="301200" cy="300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97719" y="5016454"/>
              <a:ext cx="301200" cy="300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
  <p:cSld name="CUSTOM_2">
    <p:spTree>
      <p:nvGrpSpPr>
        <p:cNvPr id="1" name="Shape 690"/>
        <p:cNvGrpSpPr/>
        <p:nvPr/>
      </p:nvGrpSpPr>
      <p:grpSpPr>
        <a:xfrm>
          <a:off x="0" y="0"/>
          <a:ext cx="0" cy="0"/>
          <a:chOff x="0" y="0"/>
          <a:chExt cx="0" cy="0"/>
        </a:xfrm>
      </p:grpSpPr>
      <p:grpSp>
        <p:nvGrpSpPr>
          <p:cNvPr id="691" name="Google Shape;691;p29"/>
          <p:cNvGrpSpPr/>
          <p:nvPr/>
        </p:nvGrpSpPr>
        <p:grpSpPr>
          <a:xfrm rot="10800000" flipH="1">
            <a:off x="8206454" y="4147323"/>
            <a:ext cx="1178671" cy="1323924"/>
            <a:chOff x="8206454" y="-420621"/>
            <a:chExt cx="1178671" cy="1323924"/>
          </a:xfrm>
        </p:grpSpPr>
        <p:sp>
          <p:nvSpPr>
            <p:cNvPr id="692" name="Google Shape;692;p29"/>
            <p:cNvSpPr/>
            <p:nvPr/>
          </p:nvSpPr>
          <p:spPr>
            <a:xfrm>
              <a:off x="8612283" y="-420621"/>
              <a:ext cx="301200" cy="300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9"/>
            <p:cNvSpPr/>
            <p:nvPr/>
          </p:nvSpPr>
          <p:spPr>
            <a:xfrm>
              <a:off x="8206454" y="-156500"/>
              <a:ext cx="301200" cy="300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9"/>
            <p:cNvSpPr/>
            <p:nvPr/>
          </p:nvSpPr>
          <p:spPr>
            <a:xfrm rot="-8973282">
              <a:off x="8612354" y="546808"/>
              <a:ext cx="301353" cy="30079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9"/>
            <p:cNvSpPr/>
            <p:nvPr/>
          </p:nvSpPr>
          <p:spPr>
            <a:xfrm rot="-8973282">
              <a:off x="9028499" y="335088"/>
              <a:ext cx="301353" cy="30079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9"/>
            <p:cNvSpPr/>
            <p:nvPr/>
          </p:nvSpPr>
          <p:spPr>
            <a:xfrm>
              <a:off x="9029008" y="-132714"/>
              <a:ext cx="301200" cy="300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9"/>
            <p:cNvSpPr/>
            <p:nvPr/>
          </p:nvSpPr>
          <p:spPr>
            <a:xfrm>
              <a:off x="8216121" y="299391"/>
              <a:ext cx="301200" cy="300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8" name="Google Shape;698;p29"/>
          <p:cNvGrpSpPr/>
          <p:nvPr/>
        </p:nvGrpSpPr>
        <p:grpSpPr>
          <a:xfrm rot="10800000" flipH="1">
            <a:off x="-583881" y="4191074"/>
            <a:ext cx="1178671" cy="1323924"/>
            <a:chOff x="8206454" y="-420621"/>
            <a:chExt cx="1178671" cy="1323924"/>
          </a:xfrm>
        </p:grpSpPr>
        <p:sp>
          <p:nvSpPr>
            <p:cNvPr id="699" name="Google Shape;699;p29"/>
            <p:cNvSpPr/>
            <p:nvPr/>
          </p:nvSpPr>
          <p:spPr>
            <a:xfrm>
              <a:off x="8612283" y="-420621"/>
              <a:ext cx="301200" cy="300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9"/>
            <p:cNvSpPr/>
            <p:nvPr/>
          </p:nvSpPr>
          <p:spPr>
            <a:xfrm>
              <a:off x="8206454" y="-156500"/>
              <a:ext cx="301200" cy="300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9"/>
            <p:cNvSpPr/>
            <p:nvPr/>
          </p:nvSpPr>
          <p:spPr>
            <a:xfrm rot="-8973282">
              <a:off x="8612354" y="546808"/>
              <a:ext cx="301353" cy="30079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9"/>
            <p:cNvSpPr/>
            <p:nvPr/>
          </p:nvSpPr>
          <p:spPr>
            <a:xfrm rot="-8973282">
              <a:off x="9028499" y="335088"/>
              <a:ext cx="301353" cy="30079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9"/>
            <p:cNvSpPr/>
            <p:nvPr/>
          </p:nvSpPr>
          <p:spPr>
            <a:xfrm>
              <a:off x="9029008" y="-132714"/>
              <a:ext cx="301200" cy="300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9"/>
            <p:cNvSpPr/>
            <p:nvPr/>
          </p:nvSpPr>
          <p:spPr>
            <a:xfrm>
              <a:off x="8216121" y="299391"/>
              <a:ext cx="301200" cy="300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5" name="Google Shape;705;p29"/>
          <p:cNvGrpSpPr/>
          <p:nvPr/>
        </p:nvGrpSpPr>
        <p:grpSpPr>
          <a:xfrm rot="10800000" flipH="1">
            <a:off x="-584605" y="-396236"/>
            <a:ext cx="1178671" cy="1323924"/>
            <a:chOff x="8206454" y="-420621"/>
            <a:chExt cx="1178671" cy="1323924"/>
          </a:xfrm>
        </p:grpSpPr>
        <p:sp>
          <p:nvSpPr>
            <p:cNvPr id="706" name="Google Shape;706;p29"/>
            <p:cNvSpPr/>
            <p:nvPr/>
          </p:nvSpPr>
          <p:spPr>
            <a:xfrm>
              <a:off x="8612283" y="-420621"/>
              <a:ext cx="301200" cy="300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9"/>
            <p:cNvSpPr/>
            <p:nvPr/>
          </p:nvSpPr>
          <p:spPr>
            <a:xfrm>
              <a:off x="8206454" y="-156500"/>
              <a:ext cx="301200" cy="300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9"/>
            <p:cNvSpPr/>
            <p:nvPr/>
          </p:nvSpPr>
          <p:spPr>
            <a:xfrm rot="-8973282">
              <a:off x="8612354" y="546808"/>
              <a:ext cx="301353" cy="30079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9"/>
            <p:cNvSpPr/>
            <p:nvPr/>
          </p:nvSpPr>
          <p:spPr>
            <a:xfrm rot="-8973282">
              <a:off x="9028499" y="335088"/>
              <a:ext cx="301353" cy="30079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9"/>
            <p:cNvSpPr/>
            <p:nvPr/>
          </p:nvSpPr>
          <p:spPr>
            <a:xfrm>
              <a:off x="9029008" y="-132714"/>
              <a:ext cx="301200" cy="300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9"/>
            <p:cNvSpPr/>
            <p:nvPr/>
          </p:nvSpPr>
          <p:spPr>
            <a:xfrm>
              <a:off x="8216121" y="299391"/>
              <a:ext cx="301200" cy="300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2" name="Google Shape;712;p29"/>
          <p:cNvGrpSpPr/>
          <p:nvPr/>
        </p:nvGrpSpPr>
        <p:grpSpPr>
          <a:xfrm rot="10800000">
            <a:off x="8468970" y="-396235"/>
            <a:ext cx="1178671" cy="1323924"/>
            <a:chOff x="8206454" y="-420621"/>
            <a:chExt cx="1178671" cy="1323924"/>
          </a:xfrm>
        </p:grpSpPr>
        <p:sp>
          <p:nvSpPr>
            <p:cNvPr id="713" name="Google Shape;713;p29"/>
            <p:cNvSpPr/>
            <p:nvPr/>
          </p:nvSpPr>
          <p:spPr>
            <a:xfrm>
              <a:off x="8612283" y="-420621"/>
              <a:ext cx="301200" cy="300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9"/>
            <p:cNvSpPr/>
            <p:nvPr/>
          </p:nvSpPr>
          <p:spPr>
            <a:xfrm>
              <a:off x="8206454" y="-156500"/>
              <a:ext cx="301200" cy="300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9"/>
            <p:cNvSpPr/>
            <p:nvPr/>
          </p:nvSpPr>
          <p:spPr>
            <a:xfrm rot="-8973282">
              <a:off x="8612354" y="546808"/>
              <a:ext cx="301353" cy="30079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9"/>
            <p:cNvSpPr/>
            <p:nvPr/>
          </p:nvSpPr>
          <p:spPr>
            <a:xfrm rot="-8973282">
              <a:off x="9028499" y="335088"/>
              <a:ext cx="301353" cy="30079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9"/>
            <p:cNvSpPr/>
            <p:nvPr/>
          </p:nvSpPr>
          <p:spPr>
            <a:xfrm>
              <a:off x="9029008" y="-132714"/>
              <a:ext cx="301200" cy="300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9"/>
            <p:cNvSpPr/>
            <p:nvPr/>
          </p:nvSpPr>
          <p:spPr>
            <a:xfrm>
              <a:off x="8216121" y="299391"/>
              <a:ext cx="301200" cy="300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3">
    <p:spTree>
      <p:nvGrpSpPr>
        <p:cNvPr id="1" name="Shape 719"/>
        <p:cNvGrpSpPr/>
        <p:nvPr/>
      </p:nvGrpSpPr>
      <p:grpSpPr>
        <a:xfrm>
          <a:off x="0" y="0"/>
          <a:ext cx="0" cy="0"/>
          <a:chOff x="0" y="0"/>
          <a:chExt cx="0" cy="0"/>
        </a:xfrm>
      </p:grpSpPr>
      <p:cxnSp>
        <p:nvCxnSpPr>
          <p:cNvPr id="720" name="Google Shape;720;p30"/>
          <p:cNvCxnSpPr/>
          <p:nvPr/>
        </p:nvCxnSpPr>
        <p:spPr>
          <a:xfrm>
            <a:off x="-11192" y="265525"/>
            <a:ext cx="5341500" cy="0"/>
          </a:xfrm>
          <a:prstGeom prst="straightConnector1">
            <a:avLst/>
          </a:prstGeom>
          <a:noFill/>
          <a:ln w="19050" cap="flat" cmpd="sng">
            <a:solidFill>
              <a:schemeClr val="lt1"/>
            </a:solidFill>
            <a:prstDash val="solid"/>
            <a:round/>
            <a:headEnd type="none" w="med" len="med"/>
            <a:tailEnd type="none" w="med" len="med"/>
          </a:ln>
        </p:spPr>
      </p:cxnSp>
      <p:cxnSp>
        <p:nvCxnSpPr>
          <p:cNvPr id="721" name="Google Shape;721;p30"/>
          <p:cNvCxnSpPr/>
          <p:nvPr/>
        </p:nvCxnSpPr>
        <p:spPr>
          <a:xfrm>
            <a:off x="3813692" y="4877400"/>
            <a:ext cx="5341500" cy="0"/>
          </a:xfrm>
          <a:prstGeom prst="straightConnector1">
            <a:avLst/>
          </a:prstGeom>
          <a:noFill/>
          <a:ln w="19050" cap="flat" cmpd="sng">
            <a:solidFill>
              <a:schemeClr val="lt1"/>
            </a:solidFill>
            <a:prstDash val="solid"/>
            <a:round/>
            <a:headEnd type="none" w="med" len="med"/>
            <a:tailEnd type="none" w="med" len="med"/>
          </a:ln>
        </p:spPr>
      </p:cxnSp>
      <p:grpSp>
        <p:nvGrpSpPr>
          <p:cNvPr id="722" name="Google Shape;722;p30"/>
          <p:cNvGrpSpPr/>
          <p:nvPr/>
        </p:nvGrpSpPr>
        <p:grpSpPr>
          <a:xfrm>
            <a:off x="-236254" y="1531452"/>
            <a:ext cx="899813" cy="2080597"/>
            <a:chOff x="-177919" y="491147"/>
            <a:chExt cx="899813" cy="2080597"/>
          </a:xfrm>
        </p:grpSpPr>
        <p:sp>
          <p:nvSpPr>
            <p:cNvPr id="723" name="Google Shape;723;p30"/>
            <p:cNvSpPr/>
            <p:nvPr/>
          </p:nvSpPr>
          <p:spPr>
            <a:xfrm>
              <a:off x="-177909" y="491147"/>
              <a:ext cx="456300" cy="456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0"/>
            <p:cNvSpPr/>
            <p:nvPr/>
          </p:nvSpPr>
          <p:spPr>
            <a:xfrm>
              <a:off x="265583" y="1659189"/>
              <a:ext cx="456300" cy="456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0"/>
            <p:cNvSpPr/>
            <p:nvPr/>
          </p:nvSpPr>
          <p:spPr>
            <a:xfrm>
              <a:off x="-177919" y="2115444"/>
              <a:ext cx="456300" cy="456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0"/>
            <p:cNvSpPr/>
            <p:nvPr/>
          </p:nvSpPr>
          <p:spPr>
            <a:xfrm>
              <a:off x="265594" y="986438"/>
              <a:ext cx="456300" cy="456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7" name="Google Shape;727;p30"/>
          <p:cNvGrpSpPr/>
          <p:nvPr/>
        </p:nvGrpSpPr>
        <p:grpSpPr>
          <a:xfrm flipH="1">
            <a:off x="8503782" y="1531452"/>
            <a:ext cx="899813" cy="2080597"/>
            <a:chOff x="-177919" y="491147"/>
            <a:chExt cx="899813" cy="2080597"/>
          </a:xfrm>
        </p:grpSpPr>
        <p:sp>
          <p:nvSpPr>
            <p:cNvPr id="728" name="Google Shape;728;p30"/>
            <p:cNvSpPr/>
            <p:nvPr/>
          </p:nvSpPr>
          <p:spPr>
            <a:xfrm>
              <a:off x="-177909" y="491147"/>
              <a:ext cx="456300" cy="456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0"/>
            <p:cNvSpPr/>
            <p:nvPr/>
          </p:nvSpPr>
          <p:spPr>
            <a:xfrm>
              <a:off x="265583" y="1659189"/>
              <a:ext cx="456300" cy="456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0"/>
            <p:cNvSpPr/>
            <p:nvPr/>
          </p:nvSpPr>
          <p:spPr>
            <a:xfrm>
              <a:off x="-177919" y="2115444"/>
              <a:ext cx="456300" cy="456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0"/>
            <p:cNvSpPr/>
            <p:nvPr/>
          </p:nvSpPr>
          <p:spPr>
            <a:xfrm>
              <a:off x="265594" y="986438"/>
              <a:ext cx="456300" cy="456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3"/>
          <p:cNvSpPr txBox="1">
            <a:spLocks noGrp="1"/>
          </p:cNvSpPr>
          <p:nvPr>
            <p:ph type="title" hasCustomPrompt="1"/>
          </p:nvPr>
        </p:nvSpPr>
        <p:spPr>
          <a:xfrm>
            <a:off x="7232775" y="1383100"/>
            <a:ext cx="981300" cy="5946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Clr>
                <a:schemeClr val="dk2"/>
              </a:buClr>
              <a:buSzPts val="6000"/>
              <a:buFont typeface="Kanit"/>
              <a:buNone/>
              <a:defRPr sz="6000" b="1">
                <a:solidFill>
                  <a:schemeClr val="dk2"/>
                </a:solidFill>
                <a:latin typeface="Kanit"/>
                <a:ea typeface="Kanit"/>
                <a:cs typeface="Kanit"/>
                <a:sym typeface="Kanit"/>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rtl="0">
              <a:spcBef>
                <a:spcPts val="0"/>
              </a:spcBef>
              <a:spcAft>
                <a:spcPts val="0"/>
              </a:spcAft>
              <a:buSzPts val="1400"/>
              <a:buNone/>
              <a:defRPr/>
            </a:lvl9pPr>
          </a:lstStyle>
          <a:p>
            <a:r>
              <a:t>xx%</a:t>
            </a:r>
          </a:p>
        </p:txBody>
      </p:sp>
      <p:sp>
        <p:nvSpPr>
          <p:cNvPr id="27" name="Google Shape;27;p3"/>
          <p:cNvSpPr txBox="1">
            <a:spLocks noGrp="1"/>
          </p:cNvSpPr>
          <p:nvPr>
            <p:ph type="title" idx="2"/>
          </p:nvPr>
        </p:nvSpPr>
        <p:spPr>
          <a:xfrm>
            <a:off x="2580025" y="2351550"/>
            <a:ext cx="5695500" cy="572700"/>
          </a:xfrm>
          <a:prstGeom prst="rect">
            <a:avLst/>
          </a:prstGeom>
          <a:noFill/>
          <a:ln>
            <a:noFill/>
          </a:ln>
        </p:spPr>
        <p:txBody>
          <a:bodyPr spcFirstLastPara="1" wrap="square" lIns="91425" tIns="91425" rIns="91425" bIns="91425" anchor="b" anchorCtr="0">
            <a:noAutofit/>
          </a:bodyPr>
          <a:lstStyle>
            <a:lvl1pPr lvl="0" algn="r" rtl="0">
              <a:lnSpc>
                <a:spcPct val="100000"/>
              </a:lnSpc>
              <a:spcBef>
                <a:spcPts val="0"/>
              </a:spcBef>
              <a:spcAft>
                <a:spcPts val="0"/>
              </a:spcAft>
              <a:buClr>
                <a:schemeClr val="lt1"/>
              </a:buClr>
              <a:buSzPts val="4500"/>
              <a:buFont typeface="Kanit"/>
              <a:buNone/>
              <a:defRPr sz="4500" b="1">
                <a:solidFill>
                  <a:schemeClr val="lt1"/>
                </a:solidFill>
                <a:latin typeface="Kanit"/>
                <a:ea typeface="Kanit"/>
                <a:cs typeface="Kanit"/>
                <a:sym typeface="Kanit"/>
              </a:defRPr>
            </a:lvl1pPr>
            <a:lvl2pPr lvl="1" algn="r" rtl="0">
              <a:lnSpc>
                <a:spcPct val="100000"/>
              </a:lnSpc>
              <a:spcBef>
                <a:spcPts val="0"/>
              </a:spcBef>
              <a:spcAft>
                <a:spcPts val="0"/>
              </a:spcAft>
              <a:buClr>
                <a:schemeClr val="lt1"/>
              </a:buClr>
              <a:buSzPts val="4500"/>
              <a:buFont typeface="Kanit"/>
              <a:buNone/>
              <a:defRPr sz="4500" b="1">
                <a:solidFill>
                  <a:schemeClr val="lt1"/>
                </a:solidFill>
                <a:latin typeface="Kanit"/>
                <a:ea typeface="Kanit"/>
                <a:cs typeface="Kanit"/>
                <a:sym typeface="Kanit"/>
              </a:defRPr>
            </a:lvl2pPr>
            <a:lvl3pPr lvl="2" algn="r" rtl="0">
              <a:lnSpc>
                <a:spcPct val="100000"/>
              </a:lnSpc>
              <a:spcBef>
                <a:spcPts val="0"/>
              </a:spcBef>
              <a:spcAft>
                <a:spcPts val="0"/>
              </a:spcAft>
              <a:buClr>
                <a:schemeClr val="lt1"/>
              </a:buClr>
              <a:buSzPts val="4500"/>
              <a:buFont typeface="Kanit"/>
              <a:buNone/>
              <a:defRPr sz="4500" b="1">
                <a:solidFill>
                  <a:schemeClr val="lt1"/>
                </a:solidFill>
                <a:latin typeface="Kanit"/>
                <a:ea typeface="Kanit"/>
                <a:cs typeface="Kanit"/>
                <a:sym typeface="Kanit"/>
              </a:defRPr>
            </a:lvl3pPr>
            <a:lvl4pPr lvl="3" algn="r" rtl="0">
              <a:lnSpc>
                <a:spcPct val="100000"/>
              </a:lnSpc>
              <a:spcBef>
                <a:spcPts val="0"/>
              </a:spcBef>
              <a:spcAft>
                <a:spcPts val="0"/>
              </a:spcAft>
              <a:buClr>
                <a:schemeClr val="lt1"/>
              </a:buClr>
              <a:buSzPts val="4500"/>
              <a:buFont typeface="Kanit"/>
              <a:buNone/>
              <a:defRPr sz="4500" b="1">
                <a:solidFill>
                  <a:schemeClr val="lt1"/>
                </a:solidFill>
                <a:latin typeface="Kanit"/>
                <a:ea typeface="Kanit"/>
                <a:cs typeface="Kanit"/>
                <a:sym typeface="Kanit"/>
              </a:defRPr>
            </a:lvl4pPr>
            <a:lvl5pPr lvl="4" algn="r" rtl="0">
              <a:lnSpc>
                <a:spcPct val="100000"/>
              </a:lnSpc>
              <a:spcBef>
                <a:spcPts val="0"/>
              </a:spcBef>
              <a:spcAft>
                <a:spcPts val="0"/>
              </a:spcAft>
              <a:buClr>
                <a:schemeClr val="lt1"/>
              </a:buClr>
              <a:buSzPts val="4500"/>
              <a:buFont typeface="Kanit"/>
              <a:buNone/>
              <a:defRPr sz="4500" b="1">
                <a:solidFill>
                  <a:schemeClr val="lt1"/>
                </a:solidFill>
                <a:latin typeface="Kanit"/>
                <a:ea typeface="Kanit"/>
                <a:cs typeface="Kanit"/>
                <a:sym typeface="Kanit"/>
              </a:defRPr>
            </a:lvl5pPr>
            <a:lvl6pPr lvl="5" algn="r" rtl="0">
              <a:lnSpc>
                <a:spcPct val="100000"/>
              </a:lnSpc>
              <a:spcBef>
                <a:spcPts val="0"/>
              </a:spcBef>
              <a:spcAft>
                <a:spcPts val="0"/>
              </a:spcAft>
              <a:buClr>
                <a:schemeClr val="lt1"/>
              </a:buClr>
              <a:buSzPts val="4500"/>
              <a:buFont typeface="Kanit"/>
              <a:buNone/>
              <a:defRPr sz="4500" b="1">
                <a:solidFill>
                  <a:schemeClr val="lt1"/>
                </a:solidFill>
                <a:latin typeface="Kanit"/>
                <a:ea typeface="Kanit"/>
                <a:cs typeface="Kanit"/>
                <a:sym typeface="Kanit"/>
              </a:defRPr>
            </a:lvl6pPr>
            <a:lvl7pPr lvl="6" algn="r" rtl="0">
              <a:lnSpc>
                <a:spcPct val="100000"/>
              </a:lnSpc>
              <a:spcBef>
                <a:spcPts val="0"/>
              </a:spcBef>
              <a:spcAft>
                <a:spcPts val="0"/>
              </a:spcAft>
              <a:buClr>
                <a:schemeClr val="lt1"/>
              </a:buClr>
              <a:buSzPts val="4500"/>
              <a:buFont typeface="Kanit"/>
              <a:buNone/>
              <a:defRPr sz="4500" b="1">
                <a:solidFill>
                  <a:schemeClr val="lt1"/>
                </a:solidFill>
                <a:latin typeface="Kanit"/>
                <a:ea typeface="Kanit"/>
                <a:cs typeface="Kanit"/>
                <a:sym typeface="Kanit"/>
              </a:defRPr>
            </a:lvl7pPr>
            <a:lvl8pPr lvl="7" algn="r" rtl="0">
              <a:lnSpc>
                <a:spcPct val="100000"/>
              </a:lnSpc>
              <a:spcBef>
                <a:spcPts val="0"/>
              </a:spcBef>
              <a:spcAft>
                <a:spcPts val="0"/>
              </a:spcAft>
              <a:buClr>
                <a:schemeClr val="lt1"/>
              </a:buClr>
              <a:buSzPts val="4500"/>
              <a:buFont typeface="Kanit"/>
              <a:buNone/>
              <a:defRPr sz="4500" b="1">
                <a:solidFill>
                  <a:schemeClr val="lt1"/>
                </a:solidFill>
                <a:latin typeface="Kanit"/>
                <a:ea typeface="Kanit"/>
                <a:cs typeface="Kanit"/>
                <a:sym typeface="Kanit"/>
              </a:defRPr>
            </a:lvl8pPr>
            <a:lvl9pPr lvl="8" algn="r" rtl="0">
              <a:lnSpc>
                <a:spcPct val="100000"/>
              </a:lnSpc>
              <a:spcBef>
                <a:spcPts val="0"/>
              </a:spcBef>
              <a:spcAft>
                <a:spcPts val="0"/>
              </a:spcAft>
              <a:buClr>
                <a:schemeClr val="lt1"/>
              </a:buClr>
              <a:buSzPts val="4500"/>
              <a:buFont typeface="Kanit"/>
              <a:buNone/>
              <a:defRPr sz="4500" b="1">
                <a:solidFill>
                  <a:schemeClr val="lt1"/>
                </a:solidFill>
                <a:latin typeface="Kanit"/>
                <a:ea typeface="Kanit"/>
                <a:cs typeface="Kanit"/>
                <a:sym typeface="Kanit"/>
              </a:defRPr>
            </a:lvl9pPr>
          </a:lstStyle>
          <a:p>
            <a:endParaRPr/>
          </a:p>
        </p:txBody>
      </p:sp>
      <p:sp>
        <p:nvSpPr>
          <p:cNvPr id="28" name="Google Shape;28;p3"/>
          <p:cNvSpPr txBox="1">
            <a:spLocks noGrp="1"/>
          </p:cNvSpPr>
          <p:nvPr>
            <p:ph type="subTitle" idx="1"/>
          </p:nvPr>
        </p:nvSpPr>
        <p:spPr>
          <a:xfrm>
            <a:off x="2579875" y="3261171"/>
            <a:ext cx="5695500" cy="465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1400"/>
              <a:buNone/>
              <a:defRPr sz="1600"/>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grpSp>
        <p:nvGrpSpPr>
          <p:cNvPr id="29" name="Google Shape;29;p3"/>
          <p:cNvGrpSpPr/>
          <p:nvPr/>
        </p:nvGrpSpPr>
        <p:grpSpPr>
          <a:xfrm rot="2830811">
            <a:off x="-367159" y="4268963"/>
            <a:ext cx="1134928" cy="1323933"/>
            <a:chOff x="-207386" y="4296442"/>
            <a:chExt cx="1134920" cy="1323924"/>
          </a:xfrm>
        </p:grpSpPr>
        <p:sp>
          <p:nvSpPr>
            <p:cNvPr id="30" name="Google Shape;30;p3"/>
            <p:cNvSpPr/>
            <p:nvPr/>
          </p:nvSpPr>
          <p:spPr>
            <a:xfrm>
              <a:off x="198443" y="4296442"/>
              <a:ext cx="301200" cy="300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a:off x="-207386" y="4560562"/>
              <a:ext cx="301200" cy="300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8973282">
              <a:off x="198514" y="5263871"/>
              <a:ext cx="301353" cy="30079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rot="-8973282">
              <a:off x="570908" y="5052150"/>
              <a:ext cx="301353" cy="30079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615169" y="4584348"/>
              <a:ext cx="301200" cy="300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197719" y="5016454"/>
              <a:ext cx="301200" cy="300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3"/>
          <p:cNvGrpSpPr/>
          <p:nvPr/>
        </p:nvGrpSpPr>
        <p:grpSpPr>
          <a:xfrm rot="790061">
            <a:off x="7636035" y="3996169"/>
            <a:ext cx="1951818" cy="2080594"/>
            <a:chOff x="6625301" y="3609100"/>
            <a:chExt cx="1951833" cy="2080610"/>
          </a:xfrm>
        </p:grpSpPr>
        <p:sp>
          <p:nvSpPr>
            <p:cNvPr id="37" name="Google Shape;37;p3"/>
            <p:cNvSpPr/>
            <p:nvPr/>
          </p:nvSpPr>
          <p:spPr>
            <a:xfrm>
              <a:off x="7081694" y="3621359"/>
              <a:ext cx="456300" cy="456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6635211" y="4777141"/>
              <a:ext cx="456300" cy="456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7081709" y="5233410"/>
              <a:ext cx="456300" cy="456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6625301" y="4104391"/>
              <a:ext cx="456300" cy="456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677331" y="3609100"/>
              <a:ext cx="456300" cy="456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8120823" y="4777141"/>
              <a:ext cx="456300" cy="456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7677321" y="5233397"/>
              <a:ext cx="456300" cy="456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8120834" y="4104391"/>
              <a:ext cx="456300" cy="456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5"/>
        <p:cNvGrpSpPr/>
        <p:nvPr/>
      </p:nvGrpSpPr>
      <p:grpSpPr>
        <a:xfrm>
          <a:off x="0" y="0"/>
          <a:ext cx="0" cy="0"/>
          <a:chOff x="0" y="0"/>
          <a:chExt cx="0" cy="0"/>
        </a:xfrm>
      </p:grpSpPr>
      <p:sp>
        <p:nvSpPr>
          <p:cNvPr id="46" name="Google Shape;46;p4"/>
          <p:cNvSpPr txBox="1">
            <a:spLocks noGrp="1"/>
          </p:cNvSpPr>
          <p:nvPr>
            <p:ph type="title"/>
          </p:nvPr>
        </p:nvSpPr>
        <p:spPr>
          <a:xfrm>
            <a:off x="3966775" y="1363575"/>
            <a:ext cx="4018800" cy="764400"/>
          </a:xfrm>
          <a:prstGeom prst="rect">
            <a:avLst/>
          </a:prstGeom>
          <a:noFill/>
          <a:ln>
            <a:noFill/>
          </a:ln>
        </p:spPr>
        <p:txBody>
          <a:bodyPr spcFirstLastPara="1" wrap="square" lIns="91425" tIns="91425" rIns="91425" bIns="91425" anchor="b" anchorCtr="0">
            <a:noAutofit/>
          </a:bodyPr>
          <a:lstStyle>
            <a:lvl1pPr lvl="0" algn="r">
              <a:lnSpc>
                <a:spcPct val="80000"/>
              </a:lnSpc>
              <a:spcBef>
                <a:spcPts val="0"/>
              </a:spcBef>
              <a:spcAft>
                <a:spcPts val="0"/>
              </a:spcAft>
              <a:buClr>
                <a:schemeClr val="lt1"/>
              </a:buClr>
              <a:buSzPts val="4500"/>
              <a:buFont typeface="Kanit"/>
              <a:buNone/>
              <a:defRPr sz="4500" b="1">
                <a:solidFill>
                  <a:schemeClr val="lt1"/>
                </a:solidFill>
                <a:latin typeface="Kanit"/>
                <a:ea typeface="Kanit"/>
                <a:cs typeface="Kanit"/>
                <a:sym typeface="Kanit"/>
              </a:defRPr>
            </a:lvl1pPr>
            <a:lvl2pPr lvl="1">
              <a:spcBef>
                <a:spcPts val="0"/>
              </a:spcBef>
              <a:spcAft>
                <a:spcPts val="0"/>
              </a:spcAft>
              <a:buSzPts val="1400"/>
              <a:buNone/>
              <a:defRPr>
                <a:latin typeface="Lato"/>
                <a:ea typeface="Lato"/>
                <a:cs typeface="Lato"/>
                <a:sym typeface="Lato"/>
              </a:defRPr>
            </a:lvl2pPr>
            <a:lvl3pPr lvl="2">
              <a:spcBef>
                <a:spcPts val="0"/>
              </a:spcBef>
              <a:spcAft>
                <a:spcPts val="0"/>
              </a:spcAft>
              <a:buSzPts val="1400"/>
              <a:buNone/>
              <a:defRPr>
                <a:latin typeface="Lato"/>
                <a:ea typeface="Lato"/>
                <a:cs typeface="Lato"/>
                <a:sym typeface="Lato"/>
              </a:defRPr>
            </a:lvl3pPr>
            <a:lvl4pPr lvl="3">
              <a:spcBef>
                <a:spcPts val="0"/>
              </a:spcBef>
              <a:spcAft>
                <a:spcPts val="0"/>
              </a:spcAft>
              <a:buSzPts val="1400"/>
              <a:buNone/>
              <a:defRPr>
                <a:latin typeface="Lato"/>
                <a:ea typeface="Lato"/>
                <a:cs typeface="Lato"/>
                <a:sym typeface="Lato"/>
              </a:defRPr>
            </a:lvl4pPr>
            <a:lvl5pPr lvl="4">
              <a:spcBef>
                <a:spcPts val="0"/>
              </a:spcBef>
              <a:spcAft>
                <a:spcPts val="0"/>
              </a:spcAft>
              <a:buSzPts val="1400"/>
              <a:buNone/>
              <a:defRPr>
                <a:latin typeface="Lato"/>
                <a:ea typeface="Lato"/>
                <a:cs typeface="Lato"/>
                <a:sym typeface="Lato"/>
              </a:defRPr>
            </a:lvl5pPr>
            <a:lvl6pPr lvl="5">
              <a:spcBef>
                <a:spcPts val="0"/>
              </a:spcBef>
              <a:spcAft>
                <a:spcPts val="0"/>
              </a:spcAft>
              <a:buSzPts val="1400"/>
              <a:buNone/>
              <a:defRPr>
                <a:latin typeface="Lato"/>
                <a:ea typeface="Lato"/>
                <a:cs typeface="Lato"/>
                <a:sym typeface="Lato"/>
              </a:defRPr>
            </a:lvl6pPr>
            <a:lvl7pPr lvl="6">
              <a:spcBef>
                <a:spcPts val="0"/>
              </a:spcBef>
              <a:spcAft>
                <a:spcPts val="0"/>
              </a:spcAft>
              <a:buSzPts val="1400"/>
              <a:buNone/>
              <a:defRPr>
                <a:latin typeface="Lato"/>
                <a:ea typeface="Lato"/>
                <a:cs typeface="Lato"/>
                <a:sym typeface="Lato"/>
              </a:defRPr>
            </a:lvl7pPr>
            <a:lvl8pPr lvl="7">
              <a:spcBef>
                <a:spcPts val="0"/>
              </a:spcBef>
              <a:spcAft>
                <a:spcPts val="0"/>
              </a:spcAft>
              <a:buSzPts val="1400"/>
              <a:buNone/>
              <a:defRPr>
                <a:latin typeface="Lato"/>
                <a:ea typeface="Lato"/>
                <a:cs typeface="Lato"/>
                <a:sym typeface="Lato"/>
              </a:defRPr>
            </a:lvl8pPr>
            <a:lvl9pPr lvl="8">
              <a:spcBef>
                <a:spcPts val="0"/>
              </a:spcBef>
              <a:spcAft>
                <a:spcPts val="0"/>
              </a:spcAft>
              <a:buSzPts val="1400"/>
              <a:buNone/>
              <a:defRPr>
                <a:latin typeface="Lato"/>
                <a:ea typeface="Lato"/>
                <a:cs typeface="Lato"/>
                <a:sym typeface="Lato"/>
              </a:defRPr>
            </a:lvl9pPr>
          </a:lstStyle>
          <a:p>
            <a:endParaRPr/>
          </a:p>
        </p:txBody>
      </p:sp>
      <p:sp>
        <p:nvSpPr>
          <p:cNvPr id="47" name="Google Shape;47;p4"/>
          <p:cNvSpPr txBox="1">
            <a:spLocks noGrp="1"/>
          </p:cNvSpPr>
          <p:nvPr>
            <p:ph type="subTitle" idx="1"/>
          </p:nvPr>
        </p:nvSpPr>
        <p:spPr>
          <a:xfrm>
            <a:off x="3959875" y="2290150"/>
            <a:ext cx="4018800" cy="1607700"/>
          </a:xfrm>
          <a:prstGeom prst="rect">
            <a:avLst/>
          </a:prstGeom>
        </p:spPr>
        <p:txBody>
          <a:bodyPr spcFirstLastPara="1" wrap="square" lIns="91425" tIns="91425" rIns="91425" bIns="91425" anchor="t" anchorCtr="0">
            <a:noAutofit/>
          </a:bodyPr>
          <a:lstStyle>
            <a:lvl1pPr lvl="0" algn="r">
              <a:spcBef>
                <a:spcPts val="0"/>
              </a:spcBef>
              <a:spcAft>
                <a:spcPts val="0"/>
              </a:spcAft>
              <a:buClr>
                <a:schemeClr val="lt1"/>
              </a:buClr>
              <a:buSzPts val="1500"/>
              <a:buNone/>
              <a:defRPr sz="1600">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1600"/>
              </a:spcBef>
              <a:spcAft>
                <a:spcPts val="0"/>
              </a:spcAft>
              <a:buClr>
                <a:schemeClr val="lt1"/>
              </a:buClr>
              <a:buSzPts val="1400"/>
              <a:buNone/>
              <a:defRPr>
                <a:solidFill>
                  <a:schemeClr val="lt1"/>
                </a:solidFill>
              </a:defRPr>
            </a:lvl3pPr>
            <a:lvl4pPr lvl="3">
              <a:spcBef>
                <a:spcPts val="1600"/>
              </a:spcBef>
              <a:spcAft>
                <a:spcPts val="0"/>
              </a:spcAft>
              <a:buClr>
                <a:schemeClr val="lt1"/>
              </a:buClr>
              <a:buSzPts val="1400"/>
              <a:buNone/>
              <a:defRPr>
                <a:solidFill>
                  <a:schemeClr val="lt1"/>
                </a:solidFill>
              </a:defRPr>
            </a:lvl4pPr>
            <a:lvl5pPr lvl="4">
              <a:spcBef>
                <a:spcPts val="1600"/>
              </a:spcBef>
              <a:spcAft>
                <a:spcPts val="0"/>
              </a:spcAft>
              <a:buClr>
                <a:schemeClr val="lt1"/>
              </a:buClr>
              <a:buSzPts val="1400"/>
              <a:buNone/>
              <a:defRPr>
                <a:solidFill>
                  <a:schemeClr val="lt1"/>
                </a:solidFill>
              </a:defRPr>
            </a:lvl5pPr>
            <a:lvl6pPr lvl="5">
              <a:spcBef>
                <a:spcPts val="1600"/>
              </a:spcBef>
              <a:spcAft>
                <a:spcPts val="0"/>
              </a:spcAft>
              <a:buClr>
                <a:schemeClr val="lt1"/>
              </a:buClr>
              <a:buSzPts val="1400"/>
              <a:buNone/>
              <a:defRPr>
                <a:solidFill>
                  <a:schemeClr val="lt1"/>
                </a:solidFill>
              </a:defRPr>
            </a:lvl6pPr>
            <a:lvl7pPr lvl="6">
              <a:spcBef>
                <a:spcPts val="1600"/>
              </a:spcBef>
              <a:spcAft>
                <a:spcPts val="0"/>
              </a:spcAft>
              <a:buClr>
                <a:schemeClr val="lt1"/>
              </a:buClr>
              <a:buSzPts val="1400"/>
              <a:buNone/>
              <a:defRPr>
                <a:solidFill>
                  <a:schemeClr val="lt1"/>
                </a:solidFill>
              </a:defRPr>
            </a:lvl7pPr>
            <a:lvl8pPr lvl="7">
              <a:spcBef>
                <a:spcPts val="1600"/>
              </a:spcBef>
              <a:spcAft>
                <a:spcPts val="0"/>
              </a:spcAft>
              <a:buClr>
                <a:schemeClr val="lt1"/>
              </a:buClr>
              <a:buSzPts val="1400"/>
              <a:buNone/>
              <a:defRPr>
                <a:solidFill>
                  <a:schemeClr val="lt1"/>
                </a:solidFill>
              </a:defRPr>
            </a:lvl8pPr>
            <a:lvl9pPr lvl="8">
              <a:spcBef>
                <a:spcPts val="1600"/>
              </a:spcBef>
              <a:spcAft>
                <a:spcPts val="1600"/>
              </a:spcAft>
              <a:buClr>
                <a:schemeClr val="lt1"/>
              </a:buClr>
              <a:buSzPts val="1400"/>
              <a:buNone/>
              <a:defRPr>
                <a:solidFill>
                  <a:schemeClr val="lt1"/>
                </a:solidFill>
              </a:defRPr>
            </a:lvl9pPr>
          </a:lstStyle>
          <a:p>
            <a:endParaRPr/>
          </a:p>
        </p:txBody>
      </p:sp>
      <p:grpSp>
        <p:nvGrpSpPr>
          <p:cNvPr id="48" name="Google Shape;48;p4"/>
          <p:cNvGrpSpPr/>
          <p:nvPr/>
        </p:nvGrpSpPr>
        <p:grpSpPr>
          <a:xfrm>
            <a:off x="-494461" y="-348833"/>
            <a:ext cx="1134920" cy="1323924"/>
            <a:chOff x="-207386" y="4296442"/>
            <a:chExt cx="1134920" cy="1323924"/>
          </a:xfrm>
        </p:grpSpPr>
        <p:sp>
          <p:nvSpPr>
            <p:cNvPr id="49" name="Google Shape;49;p4"/>
            <p:cNvSpPr/>
            <p:nvPr/>
          </p:nvSpPr>
          <p:spPr>
            <a:xfrm>
              <a:off x="198443" y="4296442"/>
              <a:ext cx="301200" cy="300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a:off x="-207386" y="4560562"/>
              <a:ext cx="301200" cy="300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rot="-8973282">
              <a:off x="198514" y="5263871"/>
              <a:ext cx="301353" cy="30079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rot="-8973282">
              <a:off x="570908" y="5052150"/>
              <a:ext cx="301353" cy="30079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p:nvPr/>
          </p:nvSpPr>
          <p:spPr>
            <a:xfrm>
              <a:off x="615169" y="4584348"/>
              <a:ext cx="301200" cy="300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4"/>
            <p:cNvSpPr/>
            <p:nvPr/>
          </p:nvSpPr>
          <p:spPr>
            <a:xfrm>
              <a:off x="-197719" y="5016454"/>
              <a:ext cx="301200" cy="300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55;p4"/>
          <p:cNvGrpSpPr/>
          <p:nvPr/>
        </p:nvGrpSpPr>
        <p:grpSpPr>
          <a:xfrm rot="1090116">
            <a:off x="8315637" y="4423070"/>
            <a:ext cx="1134869" cy="1323864"/>
            <a:chOff x="-207386" y="4296442"/>
            <a:chExt cx="1134920" cy="1323924"/>
          </a:xfrm>
        </p:grpSpPr>
        <p:sp>
          <p:nvSpPr>
            <p:cNvPr id="56" name="Google Shape;56;p4"/>
            <p:cNvSpPr/>
            <p:nvPr/>
          </p:nvSpPr>
          <p:spPr>
            <a:xfrm>
              <a:off x="198443" y="4296442"/>
              <a:ext cx="301200" cy="300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4"/>
            <p:cNvSpPr/>
            <p:nvPr/>
          </p:nvSpPr>
          <p:spPr>
            <a:xfrm>
              <a:off x="-207386" y="4560562"/>
              <a:ext cx="301200" cy="300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4"/>
            <p:cNvSpPr/>
            <p:nvPr/>
          </p:nvSpPr>
          <p:spPr>
            <a:xfrm rot="-8973282">
              <a:off x="198514" y="5263871"/>
              <a:ext cx="301353" cy="30079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4"/>
            <p:cNvSpPr/>
            <p:nvPr/>
          </p:nvSpPr>
          <p:spPr>
            <a:xfrm rot="-8973282">
              <a:off x="570908" y="5052150"/>
              <a:ext cx="301353" cy="30079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4"/>
            <p:cNvSpPr/>
            <p:nvPr/>
          </p:nvSpPr>
          <p:spPr>
            <a:xfrm>
              <a:off x="615169" y="4584348"/>
              <a:ext cx="301200" cy="300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4"/>
            <p:cNvSpPr/>
            <p:nvPr/>
          </p:nvSpPr>
          <p:spPr>
            <a:xfrm>
              <a:off x="-197719" y="5016454"/>
              <a:ext cx="301200" cy="300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3"/>
        <p:cNvGrpSpPr/>
        <p:nvPr/>
      </p:nvGrpSpPr>
      <p:grpSpPr>
        <a:xfrm>
          <a:off x="0" y="0"/>
          <a:ext cx="0" cy="0"/>
          <a:chOff x="0" y="0"/>
          <a:chExt cx="0" cy="0"/>
        </a:xfrm>
      </p:grpSpPr>
      <p:grpSp>
        <p:nvGrpSpPr>
          <p:cNvPr id="94" name="Google Shape;94;p6"/>
          <p:cNvGrpSpPr/>
          <p:nvPr/>
        </p:nvGrpSpPr>
        <p:grpSpPr>
          <a:xfrm rot="-8563052" flipH="1">
            <a:off x="-418004" y="4100735"/>
            <a:ext cx="1134836" cy="1323826"/>
            <a:chOff x="-207386" y="4296442"/>
            <a:chExt cx="1134920" cy="1323924"/>
          </a:xfrm>
        </p:grpSpPr>
        <p:sp>
          <p:nvSpPr>
            <p:cNvPr id="95" name="Google Shape;95;p6"/>
            <p:cNvSpPr/>
            <p:nvPr/>
          </p:nvSpPr>
          <p:spPr>
            <a:xfrm>
              <a:off x="198443" y="4296442"/>
              <a:ext cx="301200" cy="300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207386" y="4560562"/>
              <a:ext cx="301200" cy="300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rot="-8973282">
              <a:off x="198514" y="5263871"/>
              <a:ext cx="301353" cy="30079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rot="-8973282">
              <a:off x="570908" y="5052150"/>
              <a:ext cx="301353" cy="30079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615169" y="4584348"/>
              <a:ext cx="301200" cy="300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197719" y="5016454"/>
              <a:ext cx="301200" cy="300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 name="Google Shape;101;p6"/>
          <p:cNvGrpSpPr/>
          <p:nvPr/>
        </p:nvGrpSpPr>
        <p:grpSpPr>
          <a:xfrm rot="9650092" flipH="1">
            <a:off x="8367311" y="-372153"/>
            <a:ext cx="1134949" cy="1323957"/>
            <a:chOff x="-207386" y="4296442"/>
            <a:chExt cx="1134920" cy="1323924"/>
          </a:xfrm>
        </p:grpSpPr>
        <p:sp>
          <p:nvSpPr>
            <p:cNvPr id="102" name="Google Shape;102;p6"/>
            <p:cNvSpPr/>
            <p:nvPr/>
          </p:nvSpPr>
          <p:spPr>
            <a:xfrm>
              <a:off x="198443" y="4296442"/>
              <a:ext cx="301200" cy="300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a:off x="-207386" y="4560562"/>
              <a:ext cx="301200" cy="300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rot="-8973282">
              <a:off x="198514" y="5263871"/>
              <a:ext cx="301353" cy="30079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6"/>
            <p:cNvSpPr/>
            <p:nvPr/>
          </p:nvSpPr>
          <p:spPr>
            <a:xfrm rot="-8973282">
              <a:off x="570908" y="5052150"/>
              <a:ext cx="301353" cy="30079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6"/>
            <p:cNvSpPr/>
            <p:nvPr/>
          </p:nvSpPr>
          <p:spPr>
            <a:xfrm>
              <a:off x="615169" y="4584348"/>
              <a:ext cx="301200" cy="300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6"/>
            <p:cNvSpPr/>
            <p:nvPr/>
          </p:nvSpPr>
          <p:spPr>
            <a:xfrm>
              <a:off x="-197719" y="5016454"/>
              <a:ext cx="301200" cy="300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 name="Google Shape;108;p6"/>
          <p:cNvGrpSpPr/>
          <p:nvPr/>
        </p:nvGrpSpPr>
        <p:grpSpPr>
          <a:xfrm>
            <a:off x="369052" y="238424"/>
            <a:ext cx="912508" cy="1026084"/>
            <a:chOff x="369052" y="162224"/>
            <a:chExt cx="912508" cy="1026084"/>
          </a:xfrm>
        </p:grpSpPr>
        <p:sp>
          <p:nvSpPr>
            <p:cNvPr id="109" name="Google Shape;109;p6"/>
            <p:cNvSpPr/>
            <p:nvPr/>
          </p:nvSpPr>
          <p:spPr>
            <a:xfrm>
              <a:off x="683582" y="162224"/>
              <a:ext cx="233400" cy="233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6"/>
            <p:cNvSpPr/>
            <p:nvPr/>
          </p:nvSpPr>
          <p:spPr>
            <a:xfrm>
              <a:off x="369052" y="366926"/>
              <a:ext cx="233400" cy="233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6"/>
            <p:cNvSpPr/>
            <p:nvPr/>
          </p:nvSpPr>
          <p:spPr>
            <a:xfrm rot="-8970948">
              <a:off x="683657" y="912044"/>
              <a:ext cx="233589" cy="233027"/>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6"/>
            <p:cNvSpPr/>
            <p:nvPr/>
          </p:nvSpPr>
          <p:spPr>
            <a:xfrm rot="-8970948">
              <a:off x="1005165" y="723285"/>
              <a:ext cx="233589" cy="233027"/>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6"/>
            <p:cNvSpPr/>
            <p:nvPr/>
          </p:nvSpPr>
          <p:spPr>
            <a:xfrm>
              <a:off x="1006557" y="368915"/>
              <a:ext cx="233400" cy="233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6"/>
            <p:cNvSpPr/>
            <p:nvPr/>
          </p:nvSpPr>
          <p:spPr>
            <a:xfrm>
              <a:off x="376544" y="720257"/>
              <a:ext cx="233400" cy="233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6"/>
          <p:cNvSpPr txBox="1">
            <a:spLocks noGrp="1"/>
          </p:cNvSpPr>
          <p:nvPr>
            <p:ph type="title"/>
          </p:nvPr>
        </p:nvSpPr>
        <p:spPr>
          <a:xfrm>
            <a:off x="725550" y="385271"/>
            <a:ext cx="7692900" cy="5727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3000"/>
              <a:buFont typeface="Kanit"/>
              <a:buNone/>
              <a:defRPr sz="3500" b="1">
                <a:solidFill>
                  <a:schemeClr val="lt1"/>
                </a:solidFill>
                <a:latin typeface="Kanit"/>
                <a:ea typeface="Kanit"/>
                <a:cs typeface="Kanit"/>
                <a:sym typeface="Kanit"/>
              </a:defRPr>
            </a:lvl1pPr>
            <a:lvl2pPr lvl="1" algn="ctr" rtl="0">
              <a:lnSpc>
                <a:spcPct val="100000"/>
              </a:lnSpc>
              <a:spcBef>
                <a:spcPts val="0"/>
              </a:spcBef>
              <a:spcAft>
                <a:spcPts val="0"/>
              </a:spcAft>
              <a:buClr>
                <a:schemeClr val="lt1"/>
              </a:buClr>
              <a:buSzPts val="3000"/>
              <a:buFont typeface="Kanit"/>
              <a:buNone/>
              <a:defRPr sz="3000" b="1">
                <a:solidFill>
                  <a:schemeClr val="lt1"/>
                </a:solidFill>
                <a:latin typeface="Kanit"/>
                <a:ea typeface="Kanit"/>
                <a:cs typeface="Kanit"/>
                <a:sym typeface="Kanit"/>
              </a:defRPr>
            </a:lvl2pPr>
            <a:lvl3pPr lvl="2" algn="ctr" rtl="0">
              <a:lnSpc>
                <a:spcPct val="100000"/>
              </a:lnSpc>
              <a:spcBef>
                <a:spcPts val="0"/>
              </a:spcBef>
              <a:spcAft>
                <a:spcPts val="0"/>
              </a:spcAft>
              <a:buClr>
                <a:schemeClr val="lt1"/>
              </a:buClr>
              <a:buSzPts val="3000"/>
              <a:buFont typeface="Kanit"/>
              <a:buNone/>
              <a:defRPr sz="3000" b="1">
                <a:solidFill>
                  <a:schemeClr val="lt1"/>
                </a:solidFill>
                <a:latin typeface="Kanit"/>
                <a:ea typeface="Kanit"/>
                <a:cs typeface="Kanit"/>
                <a:sym typeface="Kanit"/>
              </a:defRPr>
            </a:lvl3pPr>
            <a:lvl4pPr lvl="3" algn="ctr" rtl="0">
              <a:lnSpc>
                <a:spcPct val="100000"/>
              </a:lnSpc>
              <a:spcBef>
                <a:spcPts val="0"/>
              </a:spcBef>
              <a:spcAft>
                <a:spcPts val="0"/>
              </a:spcAft>
              <a:buClr>
                <a:schemeClr val="lt1"/>
              </a:buClr>
              <a:buSzPts val="3000"/>
              <a:buFont typeface="Kanit"/>
              <a:buNone/>
              <a:defRPr sz="3000" b="1">
                <a:solidFill>
                  <a:schemeClr val="lt1"/>
                </a:solidFill>
                <a:latin typeface="Kanit"/>
                <a:ea typeface="Kanit"/>
                <a:cs typeface="Kanit"/>
                <a:sym typeface="Kanit"/>
              </a:defRPr>
            </a:lvl4pPr>
            <a:lvl5pPr lvl="4" algn="ctr" rtl="0">
              <a:lnSpc>
                <a:spcPct val="100000"/>
              </a:lnSpc>
              <a:spcBef>
                <a:spcPts val="0"/>
              </a:spcBef>
              <a:spcAft>
                <a:spcPts val="0"/>
              </a:spcAft>
              <a:buClr>
                <a:schemeClr val="lt1"/>
              </a:buClr>
              <a:buSzPts val="3000"/>
              <a:buFont typeface="Kanit"/>
              <a:buNone/>
              <a:defRPr sz="3000" b="1">
                <a:solidFill>
                  <a:schemeClr val="lt1"/>
                </a:solidFill>
                <a:latin typeface="Kanit"/>
                <a:ea typeface="Kanit"/>
                <a:cs typeface="Kanit"/>
                <a:sym typeface="Kanit"/>
              </a:defRPr>
            </a:lvl5pPr>
            <a:lvl6pPr lvl="5" algn="ctr" rtl="0">
              <a:lnSpc>
                <a:spcPct val="100000"/>
              </a:lnSpc>
              <a:spcBef>
                <a:spcPts val="0"/>
              </a:spcBef>
              <a:spcAft>
                <a:spcPts val="0"/>
              </a:spcAft>
              <a:buClr>
                <a:schemeClr val="lt1"/>
              </a:buClr>
              <a:buSzPts val="3000"/>
              <a:buFont typeface="Kanit"/>
              <a:buNone/>
              <a:defRPr sz="3000" b="1">
                <a:solidFill>
                  <a:schemeClr val="lt1"/>
                </a:solidFill>
                <a:latin typeface="Kanit"/>
                <a:ea typeface="Kanit"/>
                <a:cs typeface="Kanit"/>
                <a:sym typeface="Kanit"/>
              </a:defRPr>
            </a:lvl6pPr>
            <a:lvl7pPr lvl="6" algn="ctr" rtl="0">
              <a:lnSpc>
                <a:spcPct val="100000"/>
              </a:lnSpc>
              <a:spcBef>
                <a:spcPts val="0"/>
              </a:spcBef>
              <a:spcAft>
                <a:spcPts val="0"/>
              </a:spcAft>
              <a:buClr>
                <a:schemeClr val="lt1"/>
              </a:buClr>
              <a:buSzPts val="3000"/>
              <a:buFont typeface="Kanit"/>
              <a:buNone/>
              <a:defRPr sz="3000" b="1">
                <a:solidFill>
                  <a:schemeClr val="lt1"/>
                </a:solidFill>
                <a:latin typeface="Kanit"/>
                <a:ea typeface="Kanit"/>
                <a:cs typeface="Kanit"/>
                <a:sym typeface="Kanit"/>
              </a:defRPr>
            </a:lvl7pPr>
            <a:lvl8pPr lvl="7" algn="ctr" rtl="0">
              <a:lnSpc>
                <a:spcPct val="100000"/>
              </a:lnSpc>
              <a:spcBef>
                <a:spcPts val="0"/>
              </a:spcBef>
              <a:spcAft>
                <a:spcPts val="0"/>
              </a:spcAft>
              <a:buClr>
                <a:schemeClr val="lt1"/>
              </a:buClr>
              <a:buSzPts val="3000"/>
              <a:buFont typeface="Kanit"/>
              <a:buNone/>
              <a:defRPr sz="3000" b="1">
                <a:solidFill>
                  <a:schemeClr val="lt1"/>
                </a:solidFill>
                <a:latin typeface="Kanit"/>
                <a:ea typeface="Kanit"/>
                <a:cs typeface="Kanit"/>
                <a:sym typeface="Kanit"/>
              </a:defRPr>
            </a:lvl8pPr>
            <a:lvl9pPr lvl="8" algn="ctr" rtl="0">
              <a:lnSpc>
                <a:spcPct val="100000"/>
              </a:lnSpc>
              <a:spcBef>
                <a:spcPts val="0"/>
              </a:spcBef>
              <a:spcAft>
                <a:spcPts val="0"/>
              </a:spcAft>
              <a:buClr>
                <a:schemeClr val="lt1"/>
              </a:buClr>
              <a:buSzPts val="3000"/>
              <a:buFont typeface="Kanit"/>
              <a:buNone/>
              <a:defRPr sz="3000" b="1">
                <a:solidFill>
                  <a:schemeClr val="lt1"/>
                </a:solidFill>
                <a:latin typeface="Kanit"/>
                <a:ea typeface="Kanit"/>
                <a:cs typeface="Kanit"/>
                <a:sym typeface="Kanit"/>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54"/>
        <p:cNvGrpSpPr/>
        <p:nvPr/>
      </p:nvGrpSpPr>
      <p:grpSpPr>
        <a:xfrm>
          <a:off x="0" y="0"/>
          <a:ext cx="0" cy="0"/>
          <a:chOff x="0" y="0"/>
          <a:chExt cx="0" cy="0"/>
        </a:xfrm>
      </p:grpSpPr>
      <p:sp>
        <p:nvSpPr>
          <p:cNvPr id="155" name="Google Shape;155;p9"/>
          <p:cNvSpPr/>
          <p:nvPr/>
        </p:nvSpPr>
        <p:spPr>
          <a:xfrm>
            <a:off x="8366832" y="4942645"/>
            <a:ext cx="107096" cy="103087"/>
          </a:xfrm>
          <a:custGeom>
            <a:avLst/>
            <a:gdLst/>
            <a:ahLst/>
            <a:cxnLst/>
            <a:rect l="l" t="t" r="r" b="b"/>
            <a:pathLst>
              <a:path w="2324" h="2237" extrusionOk="0">
                <a:moveTo>
                  <a:pt x="1207" y="1"/>
                </a:moveTo>
                <a:cubicBezTo>
                  <a:pt x="753" y="1"/>
                  <a:pt x="346" y="272"/>
                  <a:pt x="173" y="690"/>
                </a:cubicBezTo>
                <a:cubicBezTo>
                  <a:pt x="0" y="1109"/>
                  <a:pt x="96" y="1589"/>
                  <a:pt x="415" y="1909"/>
                </a:cubicBezTo>
                <a:cubicBezTo>
                  <a:pt x="629" y="2123"/>
                  <a:pt x="915" y="2237"/>
                  <a:pt x="1206" y="2237"/>
                </a:cubicBezTo>
                <a:cubicBezTo>
                  <a:pt x="1350" y="2237"/>
                  <a:pt x="1496" y="2209"/>
                  <a:pt x="1634" y="2152"/>
                </a:cubicBezTo>
                <a:cubicBezTo>
                  <a:pt x="2051" y="1977"/>
                  <a:pt x="2324" y="1571"/>
                  <a:pt x="2324" y="1118"/>
                </a:cubicBezTo>
                <a:cubicBezTo>
                  <a:pt x="2324" y="501"/>
                  <a:pt x="1824" y="1"/>
                  <a:pt x="12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9"/>
          <p:cNvSpPr txBox="1">
            <a:spLocks noGrp="1"/>
          </p:cNvSpPr>
          <p:nvPr>
            <p:ph type="title"/>
          </p:nvPr>
        </p:nvSpPr>
        <p:spPr>
          <a:xfrm>
            <a:off x="2122800" y="1309150"/>
            <a:ext cx="4901100" cy="1604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lt1"/>
              </a:buClr>
              <a:buSzPts val="3000"/>
              <a:buFont typeface="Kanit"/>
              <a:buNone/>
              <a:defRPr sz="12000" b="1">
                <a:solidFill>
                  <a:schemeClr val="lt1"/>
                </a:solidFill>
                <a:latin typeface="Kanit"/>
                <a:ea typeface="Kanit"/>
                <a:cs typeface="Kanit"/>
                <a:sym typeface="Kanit"/>
              </a:defRPr>
            </a:lvl1pPr>
            <a:lvl2pPr lvl="1" algn="ctr" rtl="0">
              <a:lnSpc>
                <a:spcPct val="100000"/>
              </a:lnSpc>
              <a:spcBef>
                <a:spcPts val="0"/>
              </a:spcBef>
              <a:spcAft>
                <a:spcPts val="0"/>
              </a:spcAft>
              <a:buClr>
                <a:schemeClr val="lt1"/>
              </a:buClr>
              <a:buSzPts val="3000"/>
              <a:buFont typeface="Kanit"/>
              <a:buNone/>
              <a:defRPr sz="3000" b="1">
                <a:solidFill>
                  <a:schemeClr val="lt1"/>
                </a:solidFill>
                <a:latin typeface="Kanit"/>
                <a:ea typeface="Kanit"/>
                <a:cs typeface="Kanit"/>
                <a:sym typeface="Kanit"/>
              </a:defRPr>
            </a:lvl2pPr>
            <a:lvl3pPr lvl="2" algn="ctr" rtl="0">
              <a:lnSpc>
                <a:spcPct val="100000"/>
              </a:lnSpc>
              <a:spcBef>
                <a:spcPts val="0"/>
              </a:spcBef>
              <a:spcAft>
                <a:spcPts val="0"/>
              </a:spcAft>
              <a:buClr>
                <a:schemeClr val="lt1"/>
              </a:buClr>
              <a:buSzPts val="3000"/>
              <a:buFont typeface="Kanit"/>
              <a:buNone/>
              <a:defRPr sz="3000" b="1">
                <a:solidFill>
                  <a:schemeClr val="lt1"/>
                </a:solidFill>
                <a:latin typeface="Kanit"/>
                <a:ea typeface="Kanit"/>
                <a:cs typeface="Kanit"/>
                <a:sym typeface="Kanit"/>
              </a:defRPr>
            </a:lvl3pPr>
            <a:lvl4pPr lvl="3" algn="ctr" rtl="0">
              <a:lnSpc>
                <a:spcPct val="100000"/>
              </a:lnSpc>
              <a:spcBef>
                <a:spcPts val="0"/>
              </a:spcBef>
              <a:spcAft>
                <a:spcPts val="0"/>
              </a:spcAft>
              <a:buClr>
                <a:schemeClr val="lt1"/>
              </a:buClr>
              <a:buSzPts val="3000"/>
              <a:buFont typeface="Kanit"/>
              <a:buNone/>
              <a:defRPr sz="3000" b="1">
                <a:solidFill>
                  <a:schemeClr val="lt1"/>
                </a:solidFill>
                <a:latin typeface="Kanit"/>
                <a:ea typeface="Kanit"/>
                <a:cs typeface="Kanit"/>
                <a:sym typeface="Kanit"/>
              </a:defRPr>
            </a:lvl4pPr>
            <a:lvl5pPr lvl="4" algn="ctr" rtl="0">
              <a:lnSpc>
                <a:spcPct val="100000"/>
              </a:lnSpc>
              <a:spcBef>
                <a:spcPts val="0"/>
              </a:spcBef>
              <a:spcAft>
                <a:spcPts val="0"/>
              </a:spcAft>
              <a:buClr>
                <a:schemeClr val="lt1"/>
              </a:buClr>
              <a:buSzPts val="3000"/>
              <a:buFont typeface="Kanit"/>
              <a:buNone/>
              <a:defRPr sz="3000" b="1">
                <a:solidFill>
                  <a:schemeClr val="lt1"/>
                </a:solidFill>
                <a:latin typeface="Kanit"/>
                <a:ea typeface="Kanit"/>
                <a:cs typeface="Kanit"/>
                <a:sym typeface="Kanit"/>
              </a:defRPr>
            </a:lvl5pPr>
            <a:lvl6pPr lvl="5" algn="ctr" rtl="0">
              <a:lnSpc>
                <a:spcPct val="100000"/>
              </a:lnSpc>
              <a:spcBef>
                <a:spcPts val="0"/>
              </a:spcBef>
              <a:spcAft>
                <a:spcPts val="0"/>
              </a:spcAft>
              <a:buClr>
                <a:schemeClr val="lt1"/>
              </a:buClr>
              <a:buSzPts val="3000"/>
              <a:buFont typeface="Kanit"/>
              <a:buNone/>
              <a:defRPr sz="3000" b="1">
                <a:solidFill>
                  <a:schemeClr val="lt1"/>
                </a:solidFill>
                <a:latin typeface="Kanit"/>
                <a:ea typeface="Kanit"/>
                <a:cs typeface="Kanit"/>
                <a:sym typeface="Kanit"/>
              </a:defRPr>
            </a:lvl6pPr>
            <a:lvl7pPr lvl="6" algn="ctr" rtl="0">
              <a:lnSpc>
                <a:spcPct val="100000"/>
              </a:lnSpc>
              <a:spcBef>
                <a:spcPts val="0"/>
              </a:spcBef>
              <a:spcAft>
                <a:spcPts val="0"/>
              </a:spcAft>
              <a:buClr>
                <a:schemeClr val="lt1"/>
              </a:buClr>
              <a:buSzPts val="3000"/>
              <a:buFont typeface="Kanit"/>
              <a:buNone/>
              <a:defRPr sz="3000" b="1">
                <a:solidFill>
                  <a:schemeClr val="lt1"/>
                </a:solidFill>
                <a:latin typeface="Kanit"/>
                <a:ea typeface="Kanit"/>
                <a:cs typeface="Kanit"/>
                <a:sym typeface="Kanit"/>
              </a:defRPr>
            </a:lvl7pPr>
            <a:lvl8pPr lvl="7" algn="ctr" rtl="0">
              <a:lnSpc>
                <a:spcPct val="100000"/>
              </a:lnSpc>
              <a:spcBef>
                <a:spcPts val="0"/>
              </a:spcBef>
              <a:spcAft>
                <a:spcPts val="0"/>
              </a:spcAft>
              <a:buClr>
                <a:schemeClr val="lt1"/>
              </a:buClr>
              <a:buSzPts val="3000"/>
              <a:buFont typeface="Kanit"/>
              <a:buNone/>
              <a:defRPr sz="3000" b="1">
                <a:solidFill>
                  <a:schemeClr val="lt1"/>
                </a:solidFill>
                <a:latin typeface="Kanit"/>
                <a:ea typeface="Kanit"/>
                <a:cs typeface="Kanit"/>
                <a:sym typeface="Kanit"/>
              </a:defRPr>
            </a:lvl8pPr>
            <a:lvl9pPr lvl="8" algn="ctr" rtl="0">
              <a:lnSpc>
                <a:spcPct val="100000"/>
              </a:lnSpc>
              <a:spcBef>
                <a:spcPts val="0"/>
              </a:spcBef>
              <a:spcAft>
                <a:spcPts val="0"/>
              </a:spcAft>
              <a:buClr>
                <a:schemeClr val="lt1"/>
              </a:buClr>
              <a:buSzPts val="3000"/>
              <a:buFont typeface="Kanit"/>
              <a:buNone/>
              <a:defRPr sz="3000" b="1">
                <a:solidFill>
                  <a:schemeClr val="lt1"/>
                </a:solidFill>
                <a:latin typeface="Kanit"/>
                <a:ea typeface="Kanit"/>
                <a:cs typeface="Kanit"/>
                <a:sym typeface="Kanit"/>
              </a:defRPr>
            </a:lvl9pPr>
          </a:lstStyle>
          <a:p>
            <a:endParaRPr/>
          </a:p>
        </p:txBody>
      </p:sp>
      <p:grpSp>
        <p:nvGrpSpPr>
          <p:cNvPr id="157" name="Google Shape;157;p9"/>
          <p:cNvGrpSpPr/>
          <p:nvPr/>
        </p:nvGrpSpPr>
        <p:grpSpPr>
          <a:xfrm rot="10800000" flipH="1">
            <a:off x="-351706" y="-305263"/>
            <a:ext cx="905740" cy="1026971"/>
            <a:chOff x="7371319" y="848424"/>
            <a:chExt cx="905740" cy="1026971"/>
          </a:xfrm>
        </p:grpSpPr>
        <p:sp>
          <p:nvSpPr>
            <p:cNvPr id="158" name="Google Shape;158;p9"/>
            <p:cNvSpPr/>
            <p:nvPr/>
          </p:nvSpPr>
          <p:spPr>
            <a:xfrm>
              <a:off x="7678357" y="848424"/>
              <a:ext cx="233400" cy="233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9"/>
            <p:cNvSpPr/>
            <p:nvPr/>
          </p:nvSpPr>
          <p:spPr>
            <a:xfrm>
              <a:off x="7372050" y="1053126"/>
              <a:ext cx="233400" cy="233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9"/>
            <p:cNvSpPr/>
            <p:nvPr/>
          </p:nvSpPr>
          <p:spPr>
            <a:xfrm rot="-8970948">
              <a:off x="7678432" y="1598244"/>
              <a:ext cx="233589" cy="233027"/>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9"/>
            <p:cNvSpPr/>
            <p:nvPr/>
          </p:nvSpPr>
          <p:spPr>
            <a:xfrm rot="-8970948">
              <a:off x="7999940" y="1409485"/>
              <a:ext cx="233589" cy="233027"/>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9"/>
            <p:cNvSpPr/>
            <p:nvPr/>
          </p:nvSpPr>
          <p:spPr>
            <a:xfrm>
              <a:off x="8001332" y="1055115"/>
              <a:ext cx="233400" cy="233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9"/>
            <p:cNvSpPr/>
            <p:nvPr/>
          </p:nvSpPr>
          <p:spPr>
            <a:xfrm>
              <a:off x="7371319" y="1406457"/>
              <a:ext cx="233400" cy="233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9"/>
            <p:cNvSpPr/>
            <p:nvPr/>
          </p:nvSpPr>
          <p:spPr>
            <a:xfrm>
              <a:off x="7679082" y="849312"/>
              <a:ext cx="233400" cy="233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9"/>
            <p:cNvSpPr/>
            <p:nvPr/>
          </p:nvSpPr>
          <p:spPr>
            <a:xfrm>
              <a:off x="7372775" y="1054014"/>
              <a:ext cx="233400" cy="233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9"/>
            <p:cNvSpPr/>
            <p:nvPr/>
          </p:nvSpPr>
          <p:spPr>
            <a:xfrm rot="-8970948">
              <a:off x="7679157" y="1599132"/>
              <a:ext cx="233589" cy="233027"/>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9"/>
            <p:cNvSpPr/>
            <p:nvPr/>
          </p:nvSpPr>
          <p:spPr>
            <a:xfrm rot="-8970948">
              <a:off x="8000665" y="1410373"/>
              <a:ext cx="233589" cy="233027"/>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9"/>
            <p:cNvSpPr/>
            <p:nvPr/>
          </p:nvSpPr>
          <p:spPr>
            <a:xfrm>
              <a:off x="8002057" y="1056002"/>
              <a:ext cx="233400" cy="233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9"/>
            <p:cNvSpPr/>
            <p:nvPr/>
          </p:nvSpPr>
          <p:spPr>
            <a:xfrm>
              <a:off x="7372044" y="1407344"/>
              <a:ext cx="233400" cy="233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 name="Google Shape;170;p9"/>
          <p:cNvGrpSpPr/>
          <p:nvPr/>
        </p:nvGrpSpPr>
        <p:grpSpPr>
          <a:xfrm rot="10800000" flipH="1">
            <a:off x="2761468" y="4801424"/>
            <a:ext cx="905740" cy="1026971"/>
            <a:chOff x="7371319" y="848424"/>
            <a:chExt cx="905740" cy="1026971"/>
          </a:xfrm>
        </p:grpSpPr>
        <p:sp>
          <p:nvSpPr>
            <p:cNvPr id="171" name="Google Shape;171;p9"/>
            <p:cNvSpPr/>
            <p:nvPr/>
          </p:nvSpPr>
          <p:spPr>
            <a:xfrm>
              <a:off x="7678357" y="848424"/>
              <a:ext cx="233400" cy="233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9"/>
            <p:cNvSpPr/>
            <p:nvPr/>
          </p:nvSpPr>
          <p:spPr>
            <a:xfrm>
              <a:off x="7372050" y="1053126"/>
              <a:ext cx="233400" cy="233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9"/>
            <p:cNvSpPr/>
            <p:nvPr/>
          </p:nvSpPr>
          <p:spPr>
            <a:xfrm rot="-8970948">
              <a:off x="7678432" y="1598244"/>
              <a:ext cx="233589" cy="233027"/>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9"/>
            <p:cNvSpPr/>
            <p:nvPr/>
          </p:nvSpPr>
          <p:spPr>
            <a:xfrm rot="-8970948">
              <a:off x="7999940" y="1409485"/>
              <a:ext cx="233589" cy="233027"/>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9"/>
            <p:cNvSpPr/>
            <p:nvPr/>
          </p:nvSpPr>
          <p:spPr>
            <a:xfrm>
              <a:off x="8001332" y="1055115"/>
              <a:ext cx="233400" cy="233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9"/>
            <p:cNvSpPr/>
            <p:nvPr/>
          </p:nvSpPr>
          <p:spPr>
            <a:xfrm>
              <a:off x="7371319" y="1406457"/>
              <a:ext cx="233400" cy="233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9"/>
            <p:cNvSpPr/>
            <p:nvPr/>
          </p:nvSpPr>
          <p:spPr>
            <a:xfrm>
              <a:off x="7679082" y="849312"/>
              <a:ext cx="233400" cy="233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9"/>
            <p:cNvSpPr/>
            <p:nvPr/>
          </p:nvSpPr>
          <p:spPr>
            <a:xfrm>
              <a:off x="7372775" y="1054014"/>
              <a:ext cx="233400" cy="233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9"/>
            <p:cNvSpPr/>
            <p:nvPr/>
          </p:nvSpPr>
          <p:spPr>
            <a:xfrm rot="-8970948">
              <a:off x="7679157" y="1599132"/>
              <a:ext cx="233589" cy="233027"/>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9"/>
            <p:cNvSpPr/>
            <p:nvPr/>
          </p:nvSpPr>
          <p:spPr>
            <a:xfrm rot="-8970948">
              <a:off x="8000665" y="1410373"/>
              <a:ext cx="233589" cy="233027"/>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9"/>
            <p:cNvSpPr/>
            <p:nvPr/>
          </p:nvSpPr>
          <p:spPr>
            <a:xfrm>
              <a:off x="8002057" y="1056002"/>
              <a:ext cx="233400" cy="233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9"/>
            <p:cNvSpPr/>
            <p:nvPr/>
          </p:nvSpPr>
          <p:spPr>
            <a:xfrm>
              <a:off x="7372044" y="1407344"/>
              <a:ext cx="233400" cy="233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 name="Google Shape;183;p9"/>
          <p:cNvGrpSpPr/>
          <p:nvPr/>
        </p:nvGrpSpPr>
        <p:grpSpPr>
          <a:xfrm rot="10800000" flipH="1">
            <a:off x="8542868" y="4480699"/>
            <a:ext cx="905740" cy="1026971"/>
            <a:chOff x="7371319" y="848424"/>
            <a:chExt cx="905740" cy="1026971"/>
          </a:xfrm>
        </p:grpSpPr>
        <p:sp>
          <p:nvSpPr>
            <p:cNvPr id="184" name="Google Shape;184;p9"/>
            <p:cNvSpPr/>
            <p:nvPr/>
          </p:nvSpPr>
          <p:spPr>
            <a:xfrm>
              <a:off x="7678357" y="848424"/>
              <a:ext cx="233400" cy="233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9"/>
            <p:cNvSpPr/>
            <p:nvPr/>
          </p:nvSpPr>
          <p:spPr>
            <a:xfrm>
              <a:off x="7372050" y="1053126"/>
              <a:ext cx="233400" cy="233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9"/>
            <p:cNvSpPr/>
            <p:nvPr/>
          </p:nvSpPr>
          <p:spPr>
            <a:xfrm rot="-8970948">
              <a:off x="7678432" y="1598244"/>
              <a:ext cx="233589" cy="233027"/>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9"/>
            <p:cNvSpPr/>
            <p:nvPr/>
          </p:nvSpPr>
          <p:spPr>
            <a:xfrm rot="-8970948">
              <a:off x="7999940" y="1409485"/>
              <a:ext cx="233589" cy="233027"/>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9"/>
            <p:cNvSpPr/>
            <p:nvPr/>
          </p:nvSpPr>
          <p:spPr>
            <a:xfrm>
              <a:off x="8001332" y="1055115"/>
              <a:ext cx="233400" cy="233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9"/>
            <p:cNvSpPr/>
            <p:nvPr/>
          </p:nvSpPr>
          <p:spPr>
            <a:xfrm>
              <a:off x="7371319" y="1406457"/>
              <a:ext cx="233400" cy="233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9"/>
            <p:cNvSpPr/>
            <p:nvPr/>
          </p:nvSpPr>
          <p:spPr>
            <a:xfrm>
              <a:off x="7679082" y="849312"/>
              <a:ext cx="233400" cy="233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9"/>
            <p:cNvSpPr/>
            <p:nvPr/>
          </p:nvSpPr>
          <p:spPr>
            <a:xfrm>
              <a:off x="7372775" y="1054014"/>
              <a:ext cx="233400" cy="233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9"/>
            <p:cNvSpPr/>
            <p:nvPr/>
          </p:nvSpPr>
          <p:spPr>
            <a:xfrm rot="-8970948">
              <a:off x="7679157" y="1599132"/>
              <a:ext cx="233589" cy="233027"/>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9"/>
            <p:cNvSpPr/>
            <p:nvPr/>
          </p:nvSpPr>
          <p:spPr>
            <a:xfrm rot="-8970948">
              <a:off x="8000665" y="1410373"/>
              <a:ext cx="233589" cy="233027"/>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9"/>
            <p:cNvSpPr/>
            <p:nvPr/>
          </p:nvSpPr>
          <p:spPr>
            <a:xfrm>
              <a:off x="8002057" y="1056002"/>
              <a:ext cx="233400" cy="233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9"/>
            <p:cNvSpPr/>
            <p:nvPr/>
          </p:nvSpPr>
          <p:spPr>
            <a:xfrm>
              <a:off x="7372044" y="1407344"/>
              <a:ext cx="233400" cy="233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6" name="Google Shape;196;p9"/>
          <p:cNvSpPr txBox="1">
            <a:spLocks noGrp="1"/>
          </p:cNvSpPr>
          <p:nvPr>
            <p:ph type="subTitle" idx="1"/>
          </p:nvPr>
        </p:nvSpPr>
        <p:spPr>
          <a:xfrm>
            <a:off x="2122800" y="2986350"/>
            <a:ext cx="4898400" cy="7368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500"/>
              <a:buNone/>
              <a:defRPr sz="16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grpSp>
        <p:nvGrpSpPr>
          <p:cNvPr id="197" name="Google Shape;197;p9"/>
          <p:cNvGrpSpPr/>
          <p:nvPr/>
        </p:nvGrpSpPr>
        <p:grpSpPr>
          <a:xfrm>
            <a:off x="7892299" y="417972"/>
            <a:ext cx="1951833" cy="2080610"/>
            <a:chOff x="6625301" y="3609100"/>
            <a:chExt cx="1951833" cy="2080610"/>
          </a:xfrm>
        </p:grpSpPr>
        <p:sp>
          <p:nvSpPr>
            <p:cNvPr id="198" name="Google Shape;198;p9"/>
            <p:cNvSpPr/>
            <p:nvPr/>
          </p:nvSpPr>
          <p:spPr>
            <a:xfrm>
              <a:off x="7081694" y="3621359"/>
              <a:ext cx="456300" cy="456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9"/>
            <p:cNvSpPr/>
            <p:nvPr/>
          </p:nvSpPr>
          <p:spPr>
            <a:xfrm>
              <a:off x="6635211" y="4777141"/>
              <a:ext cx="456300" cy="456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9"/>
            <p:cNvSpPr/>
            <p:nvPr/>
          </p:nvSpPr>
          <p:spPr>
            <a:xfrm>
              <a:off x="7081709" y="5233410"/>
              <a:ext cx="456300" cy="456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9"/>
            <p:cNvSpPr/>
            <p:nvPr/>
          </p:nvSpPr>
          <p:spPr>
            <a:xfrm>
              <a:off x="6625301" y="4104391"/>
              <a:ext cx="456300" cy="456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9"/>
            <p:cNvSpPr/>
            <p:nvPr/>
          </p:nvSpPr>
          <p:spPr>
            <a:xfrm>
              <a:off x="7677331" y="3609100"/>
              <a:ext cx="456300" cy="456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9"/>
            <p:cNvSpPr/>
            <p:nvPr/>
          </p:nvSpPr>
          <p:spPr>
            <a:xfrm>
              <a:off x="8120823" y="4777141"/>
              <a:ext cx="456300" cy="456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9"/>
            <p:cNvSpPr/>
            <p:nvPr/>
          </p:nvSpPr>
          <p:spPr>
            <a:xfrm>
              <a:off x="7677321" y="5233397"/>
              <a:ext cx="456300" cy="456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9"/>
            <p:cNvSpPr/>
            <p:nvPr/>
          </p:nvSpPr>
          <p:spPr>
            <a:xfrm>
              <a:off x="8120834" y="4104391"/>
              <a:ext cx="456300" cy="456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 name="Google Shape;206;p9"/>
          <p:cNvGrpSpPr/>
          <p:nvPr/>
        </p:nvGrpSpPr>
        <p:grpSpPr>
          <a:xfrm>
            <a:off x="-700139" y="1642547"/>
            <a:ext cx="1951833" cy="2080610"/>
            <a:chOff x="6625301" y="3609100"/>
            <a:chExt cx="1951833" cy="2080610"/>
          </a:xfrm>
        </p:grpSpPr>
        <p:sp>
          <p:nvSpPr>
            <p:cNvPr id="207" name="Google Shape;207;p9"/>
            <p:cNvSpPr/>
            <p:nvPr/>
          </p:nvSpPr>
          <p:spPr>
            <a:xfrm>
              <a:off x="7081694" y="3621359"/>
              <a:ext cx="456300" cy="456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9"/>
            <p:cNvSpPr/>
            <p:nvPr/>
          </p:nvSpPr>
          <p:spPr>
            <a:xfrm>
              <a:off x="6635211" y="4777141"/>
              <a:ext cx="456300" cy="456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9"/>
            <p:cNvSpPr/>
            <p:nvPr/>
          </p:nvSpPr>
          <p:spPr>
            <a:xfrm>
              <a:off x="7081709" y="5233410"/>
              <a:ext cx="456300" cy="456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9"/>
            <p:cNvSpPr/>
            <p:nvPr/>
          </p:nvSpPr>
          <p:spPr>
            <a:xfrm>
              <a:off x="6625301" y="4104391"/>
              <a:ext cx="456300" cy="456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9"/>
            <p:cNvSpPr/>
            <p:nvPr/>
          </p:nvSpPr>
          <p:spPr>
            <a:xfrm>
              <a:off x="7677331" y="3609100"/>
              <a:ext cx="456300" cy="456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9"/>
            <p:cNvSpPr/>
            <p:nvPr/>
          </p:nvSpPr>
          <p:spPr>
            <a:xfrm>
              <a:off x="8120823" y="4777141"/>
              <a:ext cx="456300" cy="456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9"/>
            <p:cNvSpPr/>
            <p:nvPr/>
          </p:nvSpPr>
          <p:spPr>
            <a:xfrm>
              <a:off x="7677321" y="5233397"/>
              <a:ext cx="456300" cy="456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9"/>
            <p:cNvSpPr/>
            <p:nvPr/>
          </p:nvSpPr>
          <p:spPr>
            <a:xfrm>
              <a:off x="8120834" y="4104391"/>
              <a:ext cx="456300" cy="456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48"/>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IG_NUMBER_1">
    <p:spTree>
      <p:nvGrpSpPr>
        <p:cNvPr id="1" name="Shape 249"/>
        <p:cNvGrpSpPr/>
        <p:nvPr/>
      </p:nvGrpSpPr>
      <p:grpSpPr>
        <a:xfrm>
          <a:off x="0" y="0"/>
          <a:ext cx="0" cy="0"/>
          <a:chOff x="0" y="0"/>
          <a:chExt cx="0" cy="0"/>
        </a:xfrm>
      </p:grpSpPr>
      <p:sp>
        <p:nvSpPr>
          <p:cNvPr id="250" name="Google Shape;250;p13"/>
          <p:cNvSpPr txBox="1">
            <a:spLocks noGrp="1"/>
          </p:cNvSpPr>
          <p:nvPr>
            <p:ph type="title" hasCustomPrompt="1"/>
          </p:nvPr>
        </p:nvSpPr>
        <p:spPr>
          <a:xfrm>
            <a:off x="723375" y="1379525"/>
            <a:ext cx="693900" cy="5415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2"/>
              </a:buClr>
              <a:buSzPts val="2500"/>
              <a:buFont typeface="Kanit"/>
              <a:buNone/>
              <a:defRPr sz="2500" b="1">
                <a:solidFill>
                  <a:schemeClr val="dk2"/>
                </a:solidFill>
                <a:latin typeface="Kanit"/>
                <a:ea typeface="Kanit"/>
                <a:cs typeface="Kanit"/>
                <a:sym typeface="Kanit"/>
              </a:defRPr>
            </a:lvl1pPr>
            <a:lvl2pPr lvl="1" algn="ctr" rtl="0">
              <a:spcBef>
                <a:spcPts val="0"/>
              </a:spcBef>
              <a:spcAft>
                <a:spcPts val="0"/>
              </a:spcAft>
              <a:buClr>
                <a:schemeClr val="dk2"/>
              </a:buClr>
              <a:buSzPts val="1400"/>
              <a:buNone/>
              <a:defRPr>
                <a:solidFill>
                  <a:schemeClr val="dk2"/>
                </a:solidFill>
              </a:defRPr>
            </a:lvl2pPr>
            <a:lvl3pPr lvl="2" algn="ctr" rtl="0">
              <a:spcBef>
                <a:spcPts val="0"/>
              </a:spcBef>
              <a:spcAft>
                <a:spcPts val="0"/>
              </a:spcAft>
              <a:buClr>
                <a:schemeClr val="dk2"/>
              </a:buClr>
              <a:buSzPts val="1400"/>
              <a:buNone/>
              <a:defRPr>
                <a:solidFill>
                  <a:schemeClr val="dk2"/>
                </a:solidFill>
              </a:defRPr>
            </a:lvl3pPr>
            <a:lvl4pPr lvl="3" algn="ctr" rtl="0">
              <a:spcBef>
                <a:spcPts val="0"/>
              </a:spcBef>
              <a:spcAft>
                <a:spcPts val="0"/>
              </a:spcAft>
              <a:buClr>
                <a:schemeClr val="dk2"/>
              </a:buClr>
              <a:buSzPts val="1400"/>
              <a:buNone/>
              <a:defRPr>
                <a:solidFill>
                  <a:schemeClr val="dk2"/>
                </a:solidFill>
              </a:defRPr>
            </a:lvl4pPr>
            <a:lvl5pPr lvl="4" algn="ctr" rtl="0">
              <a:spcBef>
                <a:spcPts val="0"/>
              </a:spcBef>
              <a:spcAft>
                <a:spcPts val="0"/>
              </a:spcAft>
              <a:buClr>
                <a:schemeClr val="dk2"/>
              </a:buClr>
              <a:buSzPts val="1400"/>
              <a:buNone/>
              <a:defRPr>
                <a:solidFill>
                  <a:schemeClr val="dk2"/>
                </a:solidFill>
              </a:defRPr>
            </a:lvl5pPr>
            <a:lvl6pPr lvl="5" algn="ctr" rtl="0">
              <a:spcBef>
                <a:spcPts val="0"/>
              </a:spcBef>
              <a:spcAft>
                <a:spcPts val="0"/>
              </a:spcAft>
              <a:buClr>
                <a:schemeClr val="dk2"/>
              </a:buClr>
              <a:buSzPts val="1400"/>
              <a:buNone/>
              <a:defRPr>
                <a:solidFill>
                  <a:schemeClr val="dk2"/>
                </a:solidFill>
              </a:defRPr>
            </a:lvl6pPr>
            <a:lvl7pPr lvl="6" algn="ctr" rtl="0">
              <a:spcBef>
                <a:spcPts val="0"/>
              </a:spcBef>
              <a:spcAft>
                <a:spcPts val="0"/>
              </a:spcAft>
              <a:buClr>
                <a:schemeClr val="dk2"/>
              </a:buClr>
              <a:buSzPts val="1400"/>
              <a:buNone/>
              <a:defRPr>
                <a:solidFill>
                  <a:schemeClr val="dk2"/>
                </a:solidFill>
              </a:defRPr>
            </a:lvl7pPr>
            <a:lvl8pPr lvl="7" algn="ctr" rtl="0">
              <a:spcBef>
                <a:spcPts val="0"/>
              </a:spcBef>
              <a:spcAft>
                <a:spcPts val="0"/>
              </a:spcAft>
              <a:buClr>
                <a:schemeClr val="dk2"/>
              </a:buClr>
              <a:buSzPts val="1400"/>
              <a:buNone/>
              <a:defRPr>
                <a:solidFill>
                  <a:schemeClr val="dk2"/>
                </a:solidFill>
              </a:defRPr>
            </a:lvl8pPr>
            <a:lvl9pPr lvl="8" algn="ctr" rtl="0">
              <a:spcBef>
                <a:spcPts val="0"/>
              </a:spcBef>
              <a:spcAft>
                <a:spcPts val="0"/>
              </a:spcAft>
              <a:buClr>
                <a:schemeClr val="dk2"/>
              </a:buClr>
              <a:buSzPts val="1400"/>
              <a:buNone/>
              <a:defRPr>
                <a:solidFill>
                  <a:schemeClr val="dk2"/>
                </a:solidFill>
              </a:defRPr>
            </a:lvl9pPr>
          </a:lstStyle>
          <a:p>
            <a:r>
              <a:t>xx%</a:t>
            </a:r>
          </a:p>
        </p:txBody>
      </p:sp>
      <p:sp>
        <p:nvSpPr>
          <p:cNvPr id="251" name="Google Shape;251;p13"/>
          <p:cNvSpPr txBox="1">
            <a:spLocks noGrp="1"/>
          </p:cNvSpPr>
          <p:nvPr>
            <p:ph type="title" idx="2" hasCustomPrompt="1"/>
          </p:nvPr>
        </p:nvSpPr>
        <p:spPr>
          <a:xfrm>
            <a:off x="723375" y="2655775"/>
            <a:ext cx="693900" cy="5415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2"/>
              </a:buClr>
              <a:buSzPts val="2500"/>
              <a:buFont typeface="Kanit"/>
              <a:buNone/>
              <a:defRPr sz="2500" b="1">
                <a:solidFill>
                  <a:schemeClr val="dk2"/>
                </a:solidFill>
                <a:latin typeface="Kanit"/>
                <a:ea typeface="Kanit"/>
                <a:cs typeface="Kanit"/>
                <a:sym typeface="Kanit"/>
              </a:defRPr>
            </a:lvl1pPr>
            <a:lvl2pPr lvl="1" algn="ctr" rtl="0">
              <a:spcBef>
                <a:spcPts val="0"/>
              </a:spcBef>
              <a:spcAft>
                <a:spcPts val="0"/>
              </a:spcAft>
              <a:buClr>
                <a:schemeClr val="dk2"/>
              </a:buClr>
              <a:buSzPts val="1400"/>
              <a:buNone/>
              <a:defRPr>
                <a:solidFill>
                  <a:schemeClr val="dk2"/>
                </a:solidFill>
              </a:defRPr>
            </a:lvl2pPr>
            <a:lvl3pPr lvl="2" algn="ctr" rtl="0">
              <a:spcBef>
                <a:spcPts val="0"/>
              </a:spcBef>
              <a:spcAft>
                <a:spcPts val="0"/>
              </a:spcAft>
              <a:buClr>
                <a:schemeClr val="dk2"/>
              </a:buClr>
              <a:buSzPts val="1400"/>
              <a:buNone/>
              <a:defRPr>
                <a:solidFill>
                  <a:schemeClr val="dk2"/>
                </a:solidFill>
              </a:defRPr>
            </a:lvl3pPr>
            <a:lvl4pPr lvl="3" algn="ctr" rtl="0">
              <a:spcBef>
                <a:spcPts val="0"/>
              </a:spcBef>
              <a:spcAft>
                <a:spcPts val="0"/>
              </a:spcAft>
              <a:buClr>
                <a:schemeClr val="dk2"/>
              </a:buClr>
              <a:buSzPts val="1400"/>
              <a:buNone/>
              <a:defRPr>
                <a:solidFill>
                  <a:schemeClr val="dk2"/>
                </a:solidFill>
              </a:defRPr>
            </a:lvl4pPr>
            <a:lvl5pPr lvl="4" algn="ctr" rtl="0">
              <a:spcBef>
                <a:spcPts val="0"/>
              </a:spcBef>
              <a:spcAft>
                <a:spcPts val="0"/>
              </a:spcAft>
              <a:buClr>
                <a:schemeClr val="dk2"/>
              </a:buClr>
              <a:buSzPts val="1400"/>
              <a:buNone/>
              <a:defRPr>
                <a:solidFill>
                  <a:schemeClr val="dk2"/>
                </a:solidFill>
              </a:defRPr>
            </a:lvl5pPr>
            <a:lvl6pPr lvl="5" algn="ctr" rtl="0">
              <a:spcBef>
                <a:spcPts val="0"/>
              </a:spcBef>
              <a:spcAft>
                <a:spcPts val="0"/>
              </a:spcAft>
              <a:buClr>
                <a:schemeClr val="dk2"/>
              </a:buClr>
              <a:buSzPts val="1400"/>
              <a:buNone/>
              <a:defRPr>
                <a:solidFill>
                  <a:schemeClr val="dk2"/>
                </a:solidFill>
              </a:defRPr>
            </a:lvl6pPr>
            <a:lvl7pPr lvl="6" algn="ctr" rtl="0">
              <a:spcBef>
                <a:spcPts val="0"/>
              </a:spcBef>
              <a:spcAft>
                <a:spcPts val="0"/>
              </a:spcAft>
              <a:buClr>
                <a:schemeClr val="dk2"/>
              </a:buClr>
              <a:buSzPts val="1400"/>
              <a:buNone/>
              <a:defRPr>
                <a:solidFill>
                  <a:schemeClr val="dk2"/>
                </a:solidFill>
              </a:defRPr>
            </a:lvl7pPr>
            <a:lvl8pPr lvl="7" algn="ctr" rtl="0">
              <a:spcBef>
                <a:spcPts val="0"/>
              </a:spcBef>
              <a:spcAft>
                <a:spcPts val="0"/>
              </a:spcAft>
              <a:buClr>
                <a:schemeClr val="dk2"/>
              </a:buClr>
              <a:buSzPts val="1400"/>
              <a:buNone/>
              <a:defRPr>
                <a:solidFill>
                  <a:schemeClr val="dk2"/>
                </a:solidFill>
              </a:defRPr>
            </a:lvl8pPr>
            <a:lvl9pPr lvl="8" algn="ctr" rtl="0">
              <a:spcBef>
                <a:spcPts val="0"/>
              </a:spcBef>
              <a:spcAft>
                <a:spcPts val="0"/>
              </a:spcAft>
              <a:buClr>
                <a:schemeClr val="dk2"/>
              </a:buClr>
              <a:buSzPts val="1400"/>
              <a:buNone/>
              <a:defRPr>
                <a:solidFill>
                  <a:schemeClr val="dk2"/>
                </a:solidFill>
              </a:defRPr>
            </a:lvl9pPr>
          </a:lstStyle>
          <a:p>
            <a:r>
              <a:t>xx%</a:t>
            </a:r>
          </a:p>
        </p:txBody>
      </p:sp>
      <p:sp>
        <p:nvSpPr>
          <p:cNvPr id="252" name="Google Shape;252;p13"/>
          <p:cNvSpPr txBox="1">
            <a:spLocks noGrp="1"/>
          </p:cNvSpPr>
          <p:nvPr>
            <p:ph type="title" idx="3" hasCustomPrompt="1"/>
          </p:nvPr>
        </p:nvSpPr>
        <p:spPr>
          <a:xfrm>
            <a:off x="723375" y="3932025"/>
            <a:ext cx="693900" cy="5415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2"/>
              </a:buClr>
              <a:buSzPts val="2500"/>
              <a:buFont typeface="Kanit"/>
              <a:buNone/>
              <a:defRPr sz="2500" b="1">
                <a:solidFill>
                  <a:schemeClr val="dk2"/>
                </a:solidFill>
                <a:latin typeface="Kanit"/>
                <a:ea typeface="Kanit"/>
                <a:cs typeface="Kanit"/>
                <a:sym typeface="Kanit"/>
              </a:defRPr>
            </a:lvl1pPr>
            <a:lvl2pPr lvl="1" algn="ctr" rtl="0">
              <a:spcBef>
                <a:spcPts val="0"/>
              </a:spcBef>
              <a:spcAft>
                <a:spcPts val="0"/>
              </a:spcAft>
              <a:buClr>
                <a:schemeClr val="dk2"/>
              </a:buClr>
              <a:buSzPts val="1400"/>
              <a:buNone/>
              <a:defRPr>
                <a:solidFill>
                  <a:schemeClr val="dk2"/>
                </a:solidFill>
              </a:defRPr>
            </a:lvl2pPr>
            <a:lvl3pPr lvl="2" algn="ctr" rtl="0">
              <a:spcBef>
                <a:spcPts val="0"/>
              </a:spcBef>
              <a:spcAft>
                <a:spcPts val="0"/>
              </a:spcAft>
              <a:buClr>
                <a:schemeClr val="dk2"/>
              </a:buClr>
              <a:buSzPts val="1400"/>
              <a:buNone/>
              <a:defRPr>
                <a:solidFill>
                  <a:schemeClr val="dk2"/>
                </a:solidFill>
              </a:defRPr>
            </a:lvl3pPr>
            <a:lvl4pPr lvl="3" algn="ctr" rtl="0">
              <a:spcBef>
                <a:spcPts val="0"/>
              </a:spcBef>
              <a:spcAft>
                <a:spcPts val="0"/>
              </a:spcAft>
              <a:buClr>
                <a:schemeClr val="dk2"/>
              </a:buClr>
              <a:buSzPts val="1400"/>
              <a:buNone/>
              <a:defRPr>
                <a:solidFill>
                  <a:schemeClr val="dk2"/>
                </a:solidFill>
              </a:defRPr>
            </a:lvl4pPr>
            <a:lvl5pPr lvl="4" algn="ctr" rtl="0">
              <a:spcBef>
                <a:spcPts val="0"/>
              </a:spcBef>
              <a:spcAft>
                <a:spcPts val="0"/>
              </a:spcAft>
              <a:buClr>
                <a:schemeClr val="dk2"/>
              </a:buClr>
              <a:buSzPts val="1400"/>
              <a:buNone/>
              <a:defRPr>
                <a:solidFill>
                  <a:schemeClr val="dk2"/>
                </a:solidFill>
              </a:defRPr>
            </a:lvl5pPr>
            <a:lvl6pPr lvl="5" algn="ctr" rtl="0">
              <a:spcBef>
                <a:spcPts val="0"/>
              </a:spcBef>
              <a:spcAft>
                <a:spcPts val="0"/>
              </a:spcAft>
              <a:buClr>
                <a:schemeClr val="dk2"/>
              </a:buClr>
              <a:buSzPts val="1400"/>
              <a:buNone/>
              <a:defRPr>
                <a:solidFill>
                  <a:schemeClr val="dk2"/>
                </a:solidFill>
              </a:defRPr>
            </a:lvl6pPr>
            <a:lvl7pPr lvl="6" algn="ctr" rtl="0">
              <a:spcBef>
                <a:spcPts val="0"/>
              </a:spcBef>
              <a:spcAft>
                <a:spcPts val="0"/>
              </a:spcAft>
              <a:buClr>
                <a:schemeClr val="dk2"/>
              </a:buClr>
              <a:buSzPts val="1400"/>
              <a:buNone/>
              <a:defRPr>
                <a:solidFill>
                  <a:schemeClr val="dk2"/>
                </a:solidFill>
              </a:defRPr>
            </a:lvl7pPr>
            <a:lvl8pPr lvl="7" algn="ctr" rtl="0">
              <a:spcBef>
                <a:spcPts val="0"/>
              </a:spcBef>
              <a:spcAft>
                <a:spcPts val="0"/>
              </a:spcAft>
              <a:buClr>
                <a:schemeClr val="dk2"/>
              </a:buClr>
              <a:buSzPts val="1400"/>
              <a:buNone/>
              <a:defRPr>
                <a:solidFill>
                  <a:schemeClr val="dk2"/>
                </a:solidFill>
              </a:defRPr>
            </a:lvl8pPr>
            <a:lvl9pPr lvl="8" algn="ctr" rtl="0">
              <a:spcBef>
                <a:spcPts val="0"/>
              </a:spcBef>
              <a:spcAft>
                <a:spcPts val="0"/>
              </a:spcAft>
              <a:buClr>
                <a:schemeClr val="dk2"/>
              </a:buClr>
              <a:buSzPts val="1400"/>
              <a:buNone/>
              <a:defRPr>
                <a:solidFill>
                  <a:schemeClr val="dk2"/>
                </a:solidFill>
              </a:defRPr>
            </a:lvl9pPr>
          </a:lstStyle>
          <a:p>
            <a:r>
              <a:t>xx%</a:t>
            </a:r>
          </a:p>
        </p:txBody>
      </p:sp>
      <p:sp>
        <p:nvSpPr>
          <p:cNvPr id="253" name="Google Shape;253;p13"/>
          <p:cNvSpPr txBox="1">
            <a:spLocks noGrp="1"/>
          </p:cNvSpPr>
          <p:nvPr>
            <p:ph type="title" idx="4" hasCustomPrompt="1"/>
          </p:nvPr>
        </p:nvSpPr>
        <p:spPr>
          <a:xfrm>
            <a:off x="4725850" y="1379525"/>
            <a:ext cx="693900" cy="5415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2"/>
              </a:buClr>
              <a:buSzPts val="2500"/>
              <a:buFont typeface="Kanit"/>
              <a:buNone/>
              <a:defRPr sz="2500" b="1">
                <a:solidFill>
                  <a:schemeClr val="dk2"/>
                </a:solidFill>
                <a:latin typeface="Kanit"/>
                <a:ea typeface="Kanit"/>
                <a:cs typeface="Kanit"/>
                <a:sym typeface="Kanit"/>
              </a:defRPr>
            </a:lvl1pPr>
            <a:lvl2pPr lvl="1" algn="ctr" rtl="0">
              <a:spcBef>
                <a:spcPts val="0"/>
              </a:spcBef>
              <a:spcAft>
                <a:spcPts val="0"/>
              </a:spcAft>
              <a:buClr>
                <a:schemeClr val="dk2"/>
              </a:buClr>
              <a:buSzPts val="1400"/>
              <a:buNone/>
              <a:defRPr>
                <a:solidFill>
                  <a:schemeClr val="dk2"/>
                </a:solidFill>
              </a:defRPr>
            </a:lvl2pPr>
            <a:lvl3pPr lvl="2" algn="ctr" rtl="0">
              <a:spcBef>
                <a:spcPts val="0"/>
              </a:spcBef>
              <a:spcAft>
                <a:spcPts val="0"/>
              </a:spcAft>
              <a:buClr>
                <a:schemeClr val="dk2"/>
              </a:buClr>
              <a:buSzPts val="1400"/>
              <a:buNone/>
              <a:defRPr>
                <a:solidFill>
                  <a:schemeClr val="dk2"/>
                </a:solidFill>
              </a:defRPr>
            </a:lvl3pPr>
            <a:lvl4pPr lvl="3" algn="ctr" rtl="0">
              <a:spcBef>
                <a:spcPts val="0"/>
              </a:spcBef>
              <a:spcAft>
                <a:spcPts val="0"/>
              </a:spcAft>
              <a:buClr>
                <a:schemeClr val="dk2"/>
              </a:buClr>
              <a:buSzPts val="1400"/>
              <a:buNone/>
              <a:defRPr>
                <a:solidFill>
                  <a:schemeClr val="dk2"/>
                </a:solidFill>
              </a:defRPr>
            </a:lvl4pPr>
            <a:lvl5pPr lvl="4" algn="ctr" rtl="0">
              <a:spcBef>
                <a:spcPts val="0"/>
              </a:spcBef>
              <a:spcAft>
                <a:spcPts val="0"/>
              </a:spcAft>
              <a:buClr>
                <a:schemeClr val="dk2"/>
              </a:buClr>
              <a:buSzPts val="1400"/>
              <a:buNone/>
              <a:defRPr>
                <a:solidFill>
                  <a:schemeClr val="dk2"/>
                </a:solidFill>
              </a:defRPr>
            </a:lvl5pPr>
            <a:lvl6pPr lvl="5" algn="ctr" rtl="0">
              <a:spcBef>
                <a:spcPts val="0"/>
              </a:spcBef>
              <a:spcAft>
                <a:spcPts val="0"/>
              </a:spcAft>
              <a:buClr>
                <a:schemeClr val="dk2"/>
              </a:buClr>
              <a:buSzPts val="1400"/>
              <a:buNone/>
              <a:defRPr>
                <a:solidFill>
                  <a:schemeClr val="dk2"/>
                </a:solidFill>
              </a:defRPr>
            </a:lvl6pPr>
            <a:lvl7pPr lvl="6" algn="ctr" rtl="0">
              <a:spcBef>
                <a:spcPts val="0"/>
              </a:spcBef>
              <a:spcAft>
                <a:spcPts val="0"/>
              </a:spcAft>
              <a:buClr>
                <a:schemeClr val="dk2"/>
              </a:buClr>
              <a:buSzPts val="1400"/>
              <a:buNone/>
              <a:defRPr>
                <a:solidFill>
                  <a:schemeClr val="dk2"/>
                </a:solidFill>
              </a:defRPr>
            </a:lvl7pPr>
            <a:lvl8pPr lvl="7" algn="ctr" rtl="0">
              <a:spcBef>
                <a:spcPts val="0"/>
              </a:spcBef>
              <a:spcAft>
                <a:spcPts val="0"/>
              </a:spcAft>
              <a:buClr>
                <a:schemeClr val="dk2"/>
              </a:buClr>
              <a:buSzPts val="1400"/>
              <a:buNone/>
              <a:defRPr>
                <a:solidFill>
                  <a:schemeClr val="dk2"/>
                </a:solidFill>
              </a:defRPr>
            </a:lvl8pPr>
            <a:lvl9pPr lvl="8" algn="ctr" rtl="0">
              <a:spcBef>
                <a:spcPts val="0"/>
              </a:spcBef>
              <a:spcAft>
                <a:spcPts val="0"/>
              </a:spcAft>
              <a:buClr>
                <a:schemeClr val="dk2"/>
              </a:buClr>
              <a:buSzPts val="1400"/>
              <a:buNone/>
              <a:defRPr>
                <a:solidFill>
                  <a:schemeClr val="dk2"/>
                </a:solidFill>
              </a:defRPr>
            </a:lvl9pPr>
          </a:lstStyle>
          <a:p>
            <a:r>
              <a:t>xx%</a:t>
            </a:r>
          </a:p>
        </p:txBody>
      </p:sp>
      <p:sp>
        <p:nvSpPr>
          <p:cNvPr id="254" name="Google Shape;254;p13"/>
          <p:cNvSpPr txBox="1">
            <a:spLocks noGrp="1"/>
          </p:cNvSpPr>
          <p:nvPr>
            <p:ph type="title" idx="5" hasCustomPrompt="1"/>
          </p:nvPr>
        </p:nvSpPr>
        <p:spPr>
          <a:xfrm>
            <a:off x="4725850" y="2655088"/>
            <a:ext cx="693900" cy="5415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2"/>
              </a:buClr>
              <a:buSzPts val="2500"/>
              <a:buFont typeface="Kanit"/>
              <a:buNone/>
              <a:defRPr sz="2500" b="1">
                <a:solidFill>
                  <a:schemeClr val="dk2"/>
                </a:solidFill>
                <a:latin typeface="Kanit"/>
                <a:ea typeface="Kanit"/>
                <a:cs typeface="Kanit"/>
                <a:sym typeface="Kanit"/>
              </a:defRPr>
            </a:lvl1pPr>
            <a:lvl2pPr lvl="1" algn="ctr" rtl="0">
              <a:spcBef>
                <a:spcPts val="0"/>
              </a:spcBef>
              <a:spcAft>
                <a:spcPts val="0"/>
              </a:spcAft>
              <a:buClr>
                <a:schemeClr val="dk2"/>
              </a:buClr>
              <a:buSzPts val="1400"/>
              <a:buNone/>
              <a:defRPr>
                <a:solidFill>
                  <a:schemeClr val="dk2"/>
                </a:solidFill>
              </a:defRPr>
            </a:lvl2pPr>
            <a:lvl3pPr lvl="2" algn="ctr" rtl="0">
              <a:spcBef>
                <a:spcPts val="0"/>
              </a:spcBef>
              <a:spcAft>
                <a:spcPts val="0"/>
              </a:spcAft>
              <a:buClr>
                <a:schemeClr val="dk2"/>
              </a:buClr>
              <a:buSzPts val="1400"/>
              <a:buNone/>
              <a:defRPr>
                <a:solidFill>
                  <a:schemeClr val="dk2"/>
                </a:solidFill>
              </a:defRPr>
            </a:lvl3pPr>
            <a:lvl4pPr lvl="3" algn="ctr" rtl="0">
              <a:spcBef>
                <a:spcPts val="0"/>
              </a:spcBef>
              <a:spcAft>
                <a:spcPts val="0"/>
              </a:spcAft>
              <a:buClr>
                <a:schemeClr val="dk2"/>
              </a:buClr>
              <a:buSzPts val="1400"/>
              <a:buNone/>
              <a:defRPr>
                <a:solidFill>
                  <a:schemeClr val="dk2"/>
                </a:solidFill>
              </a:defRPr>
            </a:lvl4pPr>
            <a:lvl5pPr lvl="4" algn="ctr" rtl="0">
              <a:spcBef>
                <a:spcPts val="0"/>
              </a:spcBef>
              <a:spcAft>
                <a:spcPts val="0"/>
              </a:spcAft>
              <a:buClr>
                <a:schemeClr val="dk2"/>
              </a:buClr>
              <a:buSzPts val="1400"/>
              <a:buNone/>
              <a:defRPr>
                <a:solidFill>
                  <a:schemeClr val="dk2"/>
                </a:solidFill>
              </a:defRPr>
            </a:lvl5pPr>
            <a:lvl6pPr lvl="5" algn="ctr" rtl="0">
              <a:spcBef>
                <a:spcPts val="0"/>
              </a:spcBef>
              <a:spcAft>
                <a:spcPts val="0"/>
              </a:spcAft>
              <a:buClr>
                <a:schemeClr val="dk2"/>
              </a:buClr>
              <a:buSzPts val="1400"/>
              <a:buNone/>
              <a:defRPr>
                <a:solidFill>
                  <a:schemeClr val="dk2"/>
                </a:solidFill>
              </a:defRPr>
            </a:lvl6pPr>
            <a:lvl7pPr lvl="6" algn="ctr" rtl="0">
              <a:spcBef>
                <a:spcPts val="0"/>
              </a:spcBef>
              <a:spcAft>
                <a:spcPts val="0"/>
              </a:spcAft>
              <a:buClr>
                <a:schemeClr val="dk2"/>
              </a:buClr>
              <a:buSzPts val="1400"/>
              <a:buNone/>
              <a:defRPr>
                <a:solidFill>
                  <a:schemeClr val="dk2"/>
                </a:solidFill>
              </a:defRPr>
            </a:lvl7pPr>
            <a:lvl8pPr lvl="7" algn="ctr" rtl="0">
              <a:spcBef>
                <a:spcPts val="0"/>
              </a:spcBef>
              <a:spcAft>
                <a:spcPts val="0"/>
              </a:spcAft>
              <a:buClr>
                <a:schemeClr val="dk2"/>
              </a:buClr>
              <a:buSzPts val="1400"/>
              <a:buNone/>
              <a:defRPr>
                <a:solidFill>
                  <a:schemeClr val="dk2"/>
                </a:solidFill>
              </a:defRPr>
            </a:lvl8pPr>
            <a:lvl9pPr lvl="8" algn="ctr" rtl="0">
              <a:spcBef>
                <a:spcPts val="0"/>
              </a:spcBef>
              <a:spcAft>
                <a:spcPts val="0"/>
              </a:spcAft>
              <a:buClr>
                <a:schemeClr val="dk2"/>
              </a:buClr>
              <a:buSzPts val="1400"/>
              <a:buNone/>
              <a:defRPr>
                <a:solidFill>
                  <a:schemeClr val="dk2"/>
                </a:solidFill>
              </a:defRPr>
            </a:lvl9pPr>
          </a:lstStyle>
          <a:p>
            <a:r>
              <a:t>xx%</a:t>
            </a:r>
          </a:p>
        </p:txBody>
      </p:sp>
      <p:sp>
        <p:nvSpPr>
          <p:cNvPr id="255" name="Google Shape;255;p13"/>
          <p:cNvSpPr txBox="1">
            <a:spLocks noGrp="1"/>
          </p:cNvSpPr>
          <p:nvPr>
            <p:ph type="title" idx="6" hasCustomPrompt="1"/>
          </p:nvPr>
        </p:nvSpPr>
        <p:spPr>
          <a:xfrm>
            <a:off x="4725850" y="3932013"/>
            <a:ext cx="693900" cy="5415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2"/>
              </a:buClr>
              <a:buSzPts val="2500"/>
              <a:buFont typeface="Kanit"/>
              <a:buNone/>
              <a:defRPr sz="2500" b="1">
                <a:solidFill>
                  <a:schemeClr val="dk2"/>
                </a:solidFill>
                <a:latin typeface="Kanit"/>
                <a:ea typeface="Kanit"/>
                <a:cs typeface="Kanit"/>
                <a:sym typeface="Kanit"/>
              </a:defRPr>
            </a:lvl1pPr>
            <a:lvl2pPr lvl="1" algn="ctr" rtl="0">
              <a:spcBef>
                <a:spcPts val="0"/>
              </a:spcBef>
              <a:spcAft>
                <a:spcPts val="0"/>
              </a:spcAft>
              <a:buClr>
                <a:schemeClr val="dk2"/>
              </a:buClr>
              <a:buSzPts val="1400"/>
              <a:buNone/>
              <a:defRPr>
                <a:solidFill>
                  <a:schemeClr val="dk2"/>
                </a:solidFill>
              </a:defRPr>
            </a:lvl2pPr>
            <a:lvl3pPr lvl="2" algn="ctr" rtl="0">
              <a:spcBef>
                <a:spcPts val="0"/>
              </a:spcBef>
              <a:spcAft>
                <a:spcPts val="0"/>
              </a:spcAft>
              <a:buClr>
                <a:schemeClr val="dk2"/>
              </a:buClr>
              <a:buSzPts val="1400"/>
              <a:buNone/>
              <a:defRPr>
                <a:solidFill>
                  <a:schemeClr val="dk2"/>
                </a:solidFill>
              </a:defRPr>
            </a:lvl3pPr>
            <a:lvl4pPr lvl="3" algn="ctr" rtl="0">
              <a:spcBef>
                <a:spcPts val="0"/>
              </a:spcBef>
              <a:spcAft>
                <a:spcPts val="0"/>
              </a:spcAft>
              <a:buClr>
                <a:schemeClr val="dk2"/>
              </a:buClr>
              <a:buSzPts val="1400"/>
              <a:buNone/>
              <a:defRPr>
                <a:solidFill>
                  <a:schemeClr val="dk2"/>
                </a:solidFill>
              </a:defRPr>
            </a:lvl4pPr>
            <a:lvl5pPr lvl="4" algn="ctr" rtl="0">
              <a:spcBef>
                <a:spcPts val="0"/>
              </a:spcBef>
              <a:spcAft>
                <a:spcPts val="0"/>
              </a:spcAft>
              <a:buClr>
                <a:schemeClr val="dk2"/>
              </a:buClr>
              <a:buSzPts val="1400"/>
              <a:buNone/>
              <a:defRPr>
                <a:solidFill>
                  <a:schemeClr val="dk2"/>
                </a:solidFill>
              </a:defRPr>
            </a:lvl5pPr>
            <a:lvl6pPr lvl="5" algn="ctr" rtl="0">
              <a:spcBef>
                <a:spcPts val="0"/>
              </a:spcBef>
              <a:spcAft>
                <a:spcPts val="0"/>
              </a:spcAft>
              <a:buClr>
                <a:schemeClr val="dk2"/>
              </a:buClr>
              <a:buSzPts val="1400"/>
              <a:buNone/>
              <a:defRPr>
                <a:solidFill>
                  <a:schemeClr val="dk2"/>
                </a:solidFill>
              </a:defRPr>
            </a:lvl6pPr>
            <a:lvl7pPr lvl="6" algn="ctr" rtl="0">
              <a:spcBef>
                <a:spcPts val="0"/>
              </a:spcBef>
              <a:spcAft>
                <a:spcPts val="0"/>
              </a:spcAft>
              <a:buClr>
                <a:schemeClr val="dk2"/>
              </a:buClr>
              <a:buSzPts val="1400"/>
              <a:buNone/>
              <a:defRPr>
                <a:solidFill>
                  <a:schemeClr val="dk2"/>
                </a:solidFill>
              </a:defRPr>
            </a:lvl7pPr>
            <a:lvl8pPr lvl="7" algn="ctr" rtl="0">
              <a:spcBef>
                <a:spcPts val="0"/>
              </a:spcBef>
              <a:spcAft>
                <a:spcPts val="0"/>
              </a:spcAft>
              <a:buClr>
                <a:schemeClr val="dk2"/>
              </a:buClr>
              <a:buSzPts val="1400"/>
              <a:buNone/>
              <a:defRPr>
                <a:solidFill>
                  <a:schemeClr val="dk2"/>
                </a:solidFill>
              </a:defRPr>
            </a:lvl8pPr>
            <a:lvl9pPr lvl="8" algn="ctr" rtl="0">
              <a:spcBef>
                <a:spcPts val="0"/>
              </a:spcBef>
              <a:spcAft>
                <a:spcPts val="0"/>
              </a:spcAft>
              <a:buClr>
                <a:schemeClr val="dk2"/>
              </a:buClr>
              <a:buSzPts val="1400"/>
              <a:buNone/>
              <a:defRPr>
                <a:solidFill>
                  <a:schemeClr val="dk2"/>
                </a:solidFill>
              </a:defRPr>
            </a:lvl9pPr>
          </a:lstStyle>
          <a:p>
            <a:r>
              <a:t>xx%</a:t>
            </a:r>
          </a:p>
        </p:txBody>
      </p:sp>
      <p:sp>
        <p:nvSpPr>
          <p:cNvPr id="256" name="Google Shape;256;p13"/>
          <p:cNvSpPr txBox="1">
            <a:spLocks noGrp="1"/>
          </p:cNvSpPr>
          <p:nvPr>
            <p:ph type="subTitle" idx="1"/>
          </p:nvPr>
        </p:nvSpPr>
        <p:spPr>
          <a:xfrm>
            <a:off x="1638500" y="1504249"/>
            <a:ext cx="2753100" cy="5415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57" name="Google Shape;257;p13"/>
          <p:cNvSpPr txBox="1">
            <a:spLocks noGrp="1"/>
          </p:cNvSpPr>
          <p:nvPr>
            <p:ph type="subTitle" idx="7"/>
          </p:nvPr>
        </p:nvSpPr>
        <p:spPr>
          <a:xfrm>
            <a:off x="1638500" y="2771440"/>
            <a:ext cx="2753100" cy="5415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58" name="Google Shape;258;p13"/>
          <p:cNvSpPr txBox="1">
            <a:spLocks noGrp="1"/>
          </p:cNvSpPr>
          <p:nvPr>
            <p:ph type="subTitle" idx="8"/>
          </p:nvPr>
        </p:nvSpPr>
        <p:spPr>
          <a:xfrm>
            <a:off x="1638500" y="4041665"/>
            <a:ext cx="2753100" cy="5415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59" name="Google Shape;259;p13"/>
          <p:cNvSpPr txBox="1">
            <a:spLocks noGrp="1"/>
          </p:cNvSpPr>
          <p:nvPr>
            <p:ph type="subTitle" idx="9"/>
          </p:nvPr>
        </p:nvSpPr>
        <p:spPr>
          <a:xfrm>
            <a:off x="5682350" y="1504252"/>
            <a:ext cx="2753100" cy="5415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60" name="Google Shape;260;p13"/>
          <p:cNvSpPr txBox="1">
            <a:spLocks noGrp="1"/>
          </p:cNvSpPr>
          <p:nvPr>
            <p:ph type="subTitle" idx="13"/>
          </p:nvPr>
        </p:nvSpPr>
        <p:spPr>
          <a:xfrm>
            <a:off x="5682350" y="2771442"/>
            <a:ext cx="2753100" cy="5415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61" name="Google Shape;261;p13"/>
          <p:cNvSpPr txBox="1">
            <a:spLocks noGrp="1"/>
          </p:cNvSpPr>
          <p:nvPr>
            <p:ph type="subTitle" idx="14"/>
          </p:nvPr>
        </p:nvSpPr>
        <p:spPr>
          <a:xfrm>
            <a:off x="5682350" y="4041665"/>
            <a:ext cx="2753100" cy="5415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grpSp>
        <p:nvGrpSpPr>
          <p:cNvPr id="262" name="Google Shape;262;p13"/>
          <p:cNvGrpSpPr/>
          <p:nvPr/>
        </p:nvGrpSpPr>
        <p:grpSpPr>
          <a:xfrm rot="912051">
            <a:off x="8346526" y="4292066"/>
            <a:ext cx="1189091" cy="1418772"/>
            <a:chOff x="100195" y="4059993"/>
            <a:chExt cx="1189107" cy="1418790"/>
          </a:xfrm>
        </p:grpSpPr>
        <p:sp>
          <p:nvSpPr>
            <p:cNvPr id="263" name="Google Shape;263;p13"/>
            <p:cNvSpPr/>
            <p:nvPr/>
          </p:nvSpPr>
          <p:spPr>
            <a:xfrm flipH="1">
              <a:off x="575385" y="4059993"/>
              <a:ext cx="301200" cy="300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flipH="1">
              <a:off x="988102" y="4344444"/>
              <a:ext cx="301200" cy="300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rot="8973282" flipH="1">
              <a:off x="575309" y="5122288"/>
              <a:ext cx="301353" cy="30079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rot="8973282" flipH="1">
              <a:off x="155469" y="4815590"/>
              <a:ext cx="301353" cy="30079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flipH="1">
              <a:off x="165629" y="4347870"/>
              <a:ext cx="301200" cy="300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p:nvPr/>
          </p:nvSpPr>
          <p:spPr>
            <a:xfrm flipH="1">
              <a:off x="978435" y="4827432"/>
              <a:ext cx="301200" cy="300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9" name="Google Shape;269;p13"/>
          <p:cNvGrpSpPr/>
          <p:nvPr/>
        </p:nvGrpSpPr>
        <p:grpSpPr>
          <a:xfrm>
            <a:off x="-485946" y="-388671"/>
            <a:ext cx="1178671" cy="1323924"/>
            <a:chOff x="8271351" y="-413321"/>
            <a:chExt cx="1178671" cy="1323924"/>
          </a:xfrm>
        </p:grpSpPr>
        <p:sp>
          <p:nvSpPr>
            <p:cNvPr id="270" name="Google Shape;270;p13"/>
            <p:cNvSpPr/>
            <p:nvPr/>
          </p:nvSpPr>
          <p:spPr>
            <a:xfrm>
              <a:off x="8677180" y="-413321"/>
              <a:ext cx="301200" cy="300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3"/>
            <p:cNvSpPr/>
            <p:nvPr/>
          </p:nvSpPr>
          <p:spPr>
            <a:xfrm>
              <a:off x="8271351" y="-149200"/>
              <a:ext cx="301200" cy="300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3"/>
            <p:cNvSpPr/>
            <p:nvPr/>
          </p:nvSpPr>
          <p:spPr>
            <a:xfrm rot="-8973282">
              <a:off x="8677252" y="554108"/>
              <a:ext cx="301353" cy="30079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3"/>
            <p:cNvSpPr/>
            <p:nvPr/>
          </p:nvSpPr>
          <p:spPr>
            <a:xfrm rot="-8973282">
              <a:off x="9093396" y="342388"/>
              <a:ext cx="301353" cy="30079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3"/>
            <p:cNvSpPr/>
            <p:nvPr/>
          </p:nvSpPr>
          <p:spPr>
            <a:xfrm>
              <a:off x="9093906" y="-125414"/>
              <a:ext cx="301200" cy="300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3"/>
            <p:cNvSpPr/>
            <p:nvPr/>
          </p:nvSpPr>
          <p:spPr>
            <a:xfrm>
              <a:off x="8281019" y="306691"/>
              <a:ext cx="301200" cy="300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6" name="Google Shape;276;p13"/>
          <p:cNvSpPr txBox="1">
            <a:spLocks noGrp="1"/>
          </p:cNvSpPr>
          <p:nvPr>
            <p:ph type="title" idx="15"/>
          </p:nvPr>
        </p:nvSpPr>
        <p:spPr>
          <a:xfrm>
            <a:off x="725550" y="385271"/>
            <a:ext cx="7692900" cy="5727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3000"/>
              <a:buFont typeface="Kanit"/>
              <a:buNone/>
              <a:defRPr sz="3500" b="1">
                <a:solidFill>
                  <a:schemeClr val="lt1"/>
                </a:solidFill>
                <a:latin typeface="Kanit"/>
                <a:ea typeface="Kanit"/>
                <a:cs typeface="Kanit"/>
                <a:sym typeface="Kanit"/>
              </a:defRPr>
            </a:lvl1pPr>
            <a:lvl2pPr lvl="1" algn="ctr" rtl="0">
              <a:lnSpc>
                <a:spcPct val="100000"/>
              </a:lnSpc>
              <a:spcBef>
                <a:spcPts val="0"/>
              </a:spcBef>
              <a:spcAft>
                <a:spcPts val="0"/>
              </a:spcAft>
              <a:buClr>
                <a:schemeClr val="lt1"/>
              </a:buClr>
              <a:buSzPts val="3000"/>
              <a:buFont typeface="Kanit"/>
              <a:buNone/>
              <a:defRPr sz="3000" b="1">
                <a:solidFill>
                  <a:schemeClr val="lt1"/>
                </a:solidFill>
                <a:latin typeface="Kanit"/>
                <a:ea typeface="Kanit"/>
                <a:cs typeface="Kanit"/>
                <a:sym typeface="Kanit"/>
              </a:defRPr>
            </a:lvl2pPr>
            <a:lvl3pPr lvl="2" algn="ctr" rtl="0">
              <a:lnSpc>
                <a:spcPct val="100000"/>
              </a:lnSpc>
              <a:spcBef>
                <a:spcPts val="0"/>
              </a:spcBef>
              <a:spcAft>
                <a:spcPts val="0"/>
              </a:spcAft>
              <a:buClr>
                <a:schemeClr val="lt1"/>
              </a:buClr>
              <a:buSzPts val="3000"/>
              <a:buFont typeface="Kanit"/>
              <a:buNone/>
              <a:defRPr sz="3000" b="1">
                <a:solidFill>
                  <a:schemeClr val="lt1"/>
                </a:solidFill>
                <a:latin typeface="Kanit"/>
                <a:ea typeface="Kanit"/>
                <a:cs typeface="Kanit"/>
                <a:sym typeface="Kanit"/>
              </a:defRPr>
            </a:lvl3pPr>
            <a:lvl4pPr lvl="3" algn="ctr" rtl="0">
              <a:lnSpc>
                <a:spcPct val="100000"/>
              </a:lnSpc>
              <a:spcBef>
                <a:spcPts val="0"/>
              </a:spcBef>
              <a:spcAft>
                <a:spcPts val="0"/>
              </a:spcAft>
              <a:buClr>
                <a:schemeClr val="lt1"/>
              </a:buClr>
              <a:buSzPts val="3000"/>
              <a:buFont typeface="Kanit"/>
              <a:buNone/>
              <a:defRPr sz="3000" b="1">
                <a:solidFill>
                  <a:schemeClr val="lt1"/>
                </a:solidFill>
                <a:latin typeface="Kanit"/>
                <a:ea typeface="Kanit"/>
                <a:cs typeface="Kanit"/>
                <a:sym typeface="Kanit"/>
              </a:defRPr>
            </a:lvl4pPr>
            <a:lvl5pPr lvl="4" algn="ctr" rtl="0">
              <a:lnSpc>
                <a:spcPct val="100000"/>
              </a:lnSpc>
              <a:spcBef>
                <a:spcPts val="0"/>
              </a:spcBef>
              <a:spcAft>
                <a:spcPts val="0"/>
              </a:spcAft>
              <a:buClr>
                <a:schemeClr val="lt1"/>
              </a:buClr>
              <a:buSzPts val="3000"/>
              <a:buFont typeface="Kanit"/>
              <a:buNone/>
              <a:defRPr sz="3000" b="1">
                <a:solidFill>
                  <a:schemeClr val="lt1"/>
                </a:solidFill>
                <a:latin typeface="Kanit"/>
                <a:ea typeface="Kanit"/>
                <a:cs typeface="Kanit"/>
                <a:sym typeface="Kanit"/>
              </a:defRPr>
            </a:lvl5pPr>
            <a:lvl6pPr lvl="5" algn="ctr" rtl="0">
              <a:lnSpc>
                <a:spcPct val="100000"/>
              </a:lnSpc>
              <a:spcBef>
                <a:spcPts val="0"/>
              </a:spcBef>
              <a:spcAft>
                <a:spcPts val="0"/>
              </a:spcAft>
              <a:buClr>
                <a:schemeClr val="lt1"/>
              </a:buClr>
              <a:buSzPts val="3000"/>
              <a:buFont typeface="Kanit"/>
              <a:buNone/>
              <a:defRPr sz="3000" b="1">
                <a:solidFill>
                  <a:schemeClr val="lt1"/>
                </a:solidFill>
                <a:latin typeface="Kanit"/>
                <a:ea typeface="Kanit"/>
                <a:cs typeface="Kanit"/>
                <a:sym typeface="Kanit"/>
              </a:defRPr>
            </a:lvl6pPr>
            <a:lvl7pPr lvl="6" algn="ctr" rtl="0">
              <a:lnSpc>
                <a:spcPct val="100000"/>
              </a:lnSpc>
              <a:spcBef>
                <a:spcPts val="0"/>
              </a:spcBef>
              <a:spcAft>
                <a:spcPts val="0"/>
              </a:spcAft>
              <a:buClr>
                <a:schemeClr val="lt1"/>
              </a:buClr>
              <a:buSzPts val="3000"/>
              <a:buFont typeface="Kanit"/>
              <a:buNone/>
              <a:defRPr sz="3000" b="1">
                <a:solidFill>
                  <a:schemeClr val="lt1"/>
                </a:solidFill>
                <a:latin typeface="Kanit"/>
                <a:ea typeface="Kanit"/>
                <a:cs typeface="Kanit"/>
                <a:sym typeface="Kanit"/>
              </a:defRPr>
            </a:lvl7pPr>
            <a:lvl8pPr lvl="7" algn="ctr" rtl="0">
              <a:lnSpc>
                <a:spcPct val="100000"/>
              </a:lnSpc>
              <a:spcBef>
                <a:spcPts val="0"/>
              </a:spcBef>
              <a:spcAft>
                <a:spcPts val="0"/>
              </a:spcAft>
              <a:buClr>
                <a:schemeClr val="lt1"/>
              </a:buClr>
              <a:buSzPts val="3000"/>
              <a:buFont typeface="Kanit"/>
              <a:buNone/>
              <a:defRPr sz="3000" b="1">
                <a:solidFill>
                  <a:schemeClr val="lt1"/>
                </a:solidFill>
                <a:latin typeface="Kanit"/>
                <a:ea typeface="Kanit"/>
                <a:cs typeface="Kanit"/>
                <a:sym typeface="Kanit"/>
              </a:defRPr>
            </a:lvl8pPr>
            <a:lvl9pPr lvl="8" algn="ctr" rtl="0">
              <a:lnSpc>
                <a:spcPct val="100000"/>
              </a:lnSpc>
              <a:spcBef>
                <a:spcPts val="0"/>
              </a:spcBef>
              <a:spcAft>
                <a:spcPts val="0"/>
              </a:spcAft>
              <a:buClr>
                <a:schemeClr val="lt1"/>
              </a:buClr>
              <a:buSzPts val="3000"/>
              <a:buFont typeface="Kanit"/>
              <a:buNone/>
              <a:defRPr sz="3000" b="1">
                <a:solidFill>
                  <a:schemeClr val="lt1"/>
                </a:solidFill>
                <a:latin typeface="Kanit"/>
                <a:ea typeface="Kanit"/>
                <a:cs typeface="Kanit"/>
                <a:sym typeface="Kanit"/>
              </a:defRPr>
            </a:lvl9pPr>
          </a:lstStyle>
          <a:p>
            <a:endParaRPr/>
          </a:p>
        </p:txBody>
      </p:sp>
      <p:sp>
        <p:nvSpPr>
          <p:cNvPr id="277" name="Google Shape;277;p13"/>
          <p:cNvSpPr txBox="1">
            <a:spLocks noGrp="1"/>
          </p:cNvSpPr>
          <p:nvPr>
            <p:ph type="subTitle" idx="16"/>
          </p:nvPr>
        </p:nvSpPr>
        <p:spPr>
          <a:xfrm>
            <a:off x="1638500" y="1272538"/>
            <a:ext cx="2753100" cy="333300"/>
          </a:xfrm>
          <a:prstGeom prst="rect">
            <a:avLst/>
          </a:prstGeom>
          <a:ln>
            <a:noFill/>
          </a:ln>
        </p:spPr>
        <p:txBody>
          <a:bodyPr spcFirstLastPara="1" wrap="square" lIns="91425" tIns="91425" rIns="91425" bIns="91425" anchor="b" anchorCtr="0">
            <a:noAutofit/>
          </a:bodyPr>
          <a:lstStyle>
            <a:lvl1pPr lvl="0">
              <a:spcBef>
                <a:spcPts val="0"/>
              </a:spcBef>
              <a:spcAft>
                <a:spcPts val="0"/>
              </a:spcAft>
              <a:buSzPts val="2200"/>
              <a:buFont typeface="Kanit"/>
              <a:buNone/>
              <a:defRPr sz="2200" b="1">
                <a:latin typeface="Kanit"/>
                <a:ea typeface="Kanit"/>
                <a:cs typeface="Kanit"/>
                <a:sym typeface="Kanit"/>
              </a:defRPr>
            </a:lvl1pPr>
            <a:lvl2pPr lvl="1">
              <a:spcBef>
                <a:spcPts val="0"/>
              </a:spcBef>
              <a:spcAft>
                <a:spcPts val="0"/>
              </a:spcAft>
              <a:buSzPts val="2200"/>
              <a:buFont typeface="Kanit"/>
              <a:buNone/>
              <a:defRPr sz="2200" b="1">
                <a:latin typeface="Kanit"/>
                <a:ea typeface="Kanit"/>
                <a:cs typeface="Kanit"/>
                <a:sym typeface="Kanit"/>
              </a:defRPr>
            </a:lvl2pPr>
            <a:lvl3pPr lvl="2">
              <a:spcBef>
                <a:spcPts val="0"/>
              </a:spcBef>
              <a:spcAft>
                <a:spcPts val="0"/>
              </a:spcAft>
              <a:buSzPts val="2200"/>
              <a:buFont typeface="Kanit"/>
              <a:buNone/>
              <a:defRPr sz="2200" b="1">
                <a:latin typeface="Kanit"/>
                <a:ea typeface="Kanit"/>
                <a:cs typeface="Kanit"/>
                <a:sym typeface="Kanit"/>
              </a:defRPr>
            </a:lvl3pPr>
            <a:lvl4pPr lvl="3">
              <a:spcBef>
                <a:spcPts val="0"/>
              </a:spcBef>
              <a:spcAft>
                <a:spcPts val="0"/>
              </a:spcAft>
              <a:buSzPts val="2200"/>
              <a:buFont typeface="Kanit"/>
              <a:buNone/>
              <a:defRPr sz="2200" b="1">
                <a:latin typeface="Kanit"/>
                <a:ea typeface="Kanit"/>
                <a:cs typeface="Kanit"/>
                <a:sym typeface="Kanit"/>
              </a:defRPr>
            </a:lvl4pPr>
            <a:lvl5pPr lvl="4">
              <a:spcBef>
                <a:spcPts val="0"/>
              </a:spcBef>
              <a:spcAft>
                <a:spcPts val="0"/>
              </a:spcAft>
              <a:buSzPts val="2200"/>
              <a:buFont typeface="Kanit"/>
              <a:buNone/>
              <a:defRPr sz="2200" b="1">
                <a:latin typeface="Kanit"/>
                <a:ea typeface="Kanit"/>
                <a:cs typeface="Kanit"/>
                <a:sym typeface="Kanit"/>
              </a:defRPr>
            </a:lvl5pPr>
            <a:lvl6pPr lvl="5">
              <a:spcBef>
                <a:spcPts val="0"/>
              </a:spcBef>
              <a:spcAft>
                <a:spcPts val="0"/>
              </a:spcAft>
              <a:buSzPts val="2200"/>
              <a:buFont typeface="Kanit"/>
              <a:buNone/>
              <a:defRPr sz="2200" b="1">
                <a:latin typeface="Kanit"/>
                <a:ea typeface="Kanit"/>
                <a:cs typeface="Kanit"/>
                <a:sym typeface="Kanit"/>
              </a:defRPr>
            </a:lvl6pPr>
            <a:lvl7pPr lvl="6">
              <a:spcBef>
                <a:spcPts val="0"/>
              </a:spcBef>
              <a:spcAft>
                <a:spcPts val="0"/>
              </a:spcAft>
              <a:buSzPts val="2200"/>
              <a:buFont typeface="Kanit"/>
              <a:buNone/>
              <a:defRPr sz="2200" b="1">
                <a:latin typeface="Kanit"/>
                <a:ea typeface="Kanit"/>
                <a:cs typeface="Kanit"/>
                <a:sym typeface="Kanit"/>
              </a:defRPr>
            </a:lvl7pPr>
            <a:lvl8pPr lvl="7">
              <a:spcBef>
                <a:spcPts val="0"/>
              </a:spcBef>
              <a:spcAft>
                <a:spcPts val="0"/>
              </a:spcAft>
              <a:buSzPts val="2200"/>
              <a:buFont typeface="Kanit"/>
              <a:buNone/>
              <a:defRPr sz="2200" b="1">
                <a:latin typeface="Kanit"/>
                <a:ea typeface="Kanit"/>
                <a:cs typeface="Kanit"/>
                <a:sym typeface="Kanit"/>
              </a:defRPr>
            </a:lvl8pPr>
            <a:lvl9pPr lvl="8">
              <a:spcBef>
                <a:spcPts val="0"/>
              </a:spcBef>
              <a:spcAft>
                <a:spcPts val="0"/>
              </a:spcAft>
              <a:buSzPts val="2200"/>
              <a:buFont typeface="Kanit"/>
              <a:buNone/>
              <a:defRPr sz="2200" b="1">
                <a:latin typeface="Kanit"/>
                <a:ea typeface="Kanit"/>
                <a:cs typeface="Kanit"/>
                <a:sym typeface="Kanit"/>
              </a:defRPr>
            </a:lvl9pPr>
          </a:lstStyle>
          <a:p>
            <a:endParaRPr/>
          </a:p>
        </p:txBody>
      </p:sp>
      <p:sp>
        <p:nvSpPr>
          <p:cNvPr id="278" name="Google Shape;278;p13"/>
          <p:cNvSpPr txBox="1">
            <a:spLocks noGrp="1"/>
          </p:cNvSpPr>
          <p:nvPr>
            <p:ph type="subTitle" idx="17"/>
          </p:nvPr>
        </p:nvSpPr>
        <p:spPr>
          <a:xfrm>
            <a:off x="1638500" y="2533167"/>
            <a:ext cx="2753100" cy="3333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2200"/>
              <a:buFont typeface="Kanit"/>
              <a:buNone/>
              <a:defRPr sz="2200" b="1">
                <a:latin typeface="Kanit"/>
                <a:ea typeface="Kanit"/>
                <a:cs typeface="Kanit"/>
                <a:sym typeface="Kanit"/>
              </a:defRPr>
            </a:lvl1pPr>
            <a:lvl2pPr lvl="1" rtl="0">
              <a:spcBef>
                <a:spcPts val="0"/>
              </a:spcBef>
              <a:spcAft>
                <a:spcPts val="0"/>
              </a:spcAft>
              <a:buSzPts val="2200"/>
              <a:buFont typeface="Kanit"/>
              <a:buNone/>
              <a:defRPr sz="2200" b="1">
                <a:latin typeface="Kanit"/>
                <a:ea typeface="Kanit"/>
                <a:cs typeface="Kanit"/>
                <a:sym typeface="Kanit"/>
              </a:defRPr>
            </a:lvl2pPr>
            <a:lvl3pPr lvl="2" rtl="0">
              <a:spcBef>
                <a:spcPts val="0"/>
              </a:spcBef>
              <a:spcAft>
                <a:spcPts val="0"/>
              </a:spcAft>
              <a:buSzPts val="2200"/>
              <a:buFont typeface="Kanit"/>
              <a:buNone/>
              <a:defRPr sz="2200" b="1">
                <a:latin typeface="Kanit"/>
                <a:ea typeface="Kanit"/>
                <a:cs typeface="Kanit"/>
                <a:sym typeface="Kanit"/>
              </a:defRPr>
            </a:lvl3pPr>
            <a:lvl4pPr lvl="3" rtl="0">
              <a:spcBef>
                <a:spcPts val="0"/>
              </a:spcBef>
              <a:spcAft>
                <a:spcPts val="0"/>
              </a:spcAft>
              <a:buSzPts val="2200"/>
              <a:buFont typeface="Kanit"/>
              <a:buNone/>
              <a:defRPr sz="2200" b="1">
                <a:latin typeface="Kanit"/>
                <a:ea typeface="Kanit"/>
                <a:cs typeface="Kanit"/>
                <a:sym typeface="Kanit"/>
              </a:defRPr>
            </a:lvl4pPr>
            <a:lvl5pPr lvl="4" rtl="0">
              <a:spcBef>
                <a:spcPts val="0"/>
              </a:spcBef>
              <a:spcAft>
                <a:spcPts val="0"/>
              </a:spcAft>
              <a:buSzPts val="2200"/>
              <a:buFont typeface="Kanit"/>
              <a:buNone/>
              <a:defRPr sz="2200" b="1">
                <a:latin typeface="Kanit"/>
                <a:ea typeface="Kanit"/>
                <a:cs typeface="Kanit"/>
                <a:sym typeface="Kanit"/>
              </a:defRPr>
            </a:lvl5pPr>
            <a:lvl6pPr lvl="5" rtl="0">
              <a:spcBef>
                <a:spcPts val="0"/>
              </a:spcBef>
              <a:spcAft>
                <a:spcPts val="0"/>
              </a:spcAft>
              <a:buSzPts val="2200"/>
              <a:buFont typeface="Kanit"/>
              <a:buNone/>
              <a:defRPr sz="2200" b="1">
                <a:latin typeface="Kanit"/>
                <a:ea typeface="Kanit"/>
                <a:cs typeface="Kanit"/>
                <a:sym typeface="Kanit"/>
              </a:defRPr>
            </a:lvl6pPr>
            <a:lvl7pPr lvl="6" rtl="0">
              <a:spcBef>
                <a:spcPts val="0"/>
              </a:spcBef>
              <a:spcAft>
                <a:spcPts val="0"/>
              </a:spcAft>
              <a:buSzPts val="2200"/>
              <a:buFont typeface="Kanit"/>
              <a:buNone/>
              <a:defRPr sz="2200" b="1">
                <a:latin typeface="Kanit"/>
                <a:ea typeface="Kanit"/>
                <a:cs typeface="Kanit"/>
                <a:sym typeface="Kanit"/>
              </a:defRPr>
            </a:lvl7pPr>
            <a:lvl8pPr lvl="7" rtl="0">
              <a:spcBef>
                <a:spcPts val="0"/>
              </a:spcBef>
              <a:spcAft>
                <a:spcPts val="0"/>
              </a:spcAft>
              <a:buSzPts val="2200"/>
              <a:buFont typeface="Kanit"/>
              <a:buNone/>
              <a:defRPr sz="2200" b="1">
                <a:latin typeface="Kanit"/>
                <a:ea typeface="Kanit"/>
                <a:cs typeface="Kanit"/>
                <a:sym typeface="Kanit"/>
              </a:defRPr>
            </a:lvl8pPr>
            <a:lvl9pPr lvl="8" rtl="0">
              <a:spcBef>
                <a:spcPts val="0"/>
              </a:spcBef>
              <a:spcAft>
                <a:spcPts val="0"/>
              </a:spcAft>
              <a:buSzPts val="2200"/>
              <a:buFont typeface="Kanit"/>
              <a:buNone/>
              <a:defRPr sz="2200" b="1">
                <a:latin typeface="Kanit"/>
                <a:ea typeface="Kanit"/>
                <a:cs typeface="Kanit"/>
                <a:sym typeface="Kanit"/>
              </a:defRPr>
            </a:lvl9pPr>
          </a:lstStyle>
          <a:p>
            <a:endParaRPr/>
          </a:p>
        </p:txBody>
      </p:sp>
      <p:sp>
        <p:nvSpPr>
          <p:cNvPr id="279" name="Google Shape;279;p13"/>
          <p:cNvSpPr txBox="1">
            <a:spLocks noGrp="1"/>
          </p:cNvSpPr>
          <p:nvPr>
            <p:ph type="subTitle" idx="18"/>
          </p:nvPr>
        </p:nvSpPr>
        <p:spPr>
          <a:xfrm>
            <a:off x="1638500" y="3803403"/>
            <a:ext cx="2753100" cy="3333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2200"/>
              <a:buFont typeface="Kanit"/>
              <a:buNone/>
              <a:defRPr sz="2200" b="1">
                <a:latin typeface="Kanit"/>
                <a:ea typeface="Kanit"/>
                <a:cs typeface="Kanit"/>
                <a:sym typeface="Kanit"/>
              </a:defRPr>
            </a:lvl1pPr>
            <a:lvl2pPr lvl="1" rtl="0">
              <a:spcBef>
                <a:spcPts val="0"/>
              </a:spcBef>
              <a:spcAft>
                <a:spcPts val="0"/>
              </a:spcAft>
              <a:buSzPts val="2200"/>
              <a:buFont typeface="Kanit"/>
              <a:buNone/>
              <a:defRPr sz="2200" b="1">
                <a:latin typeface="Kanit"/>
                <a:ea typeface="Kanit"/>
                <a:cs typeface="Kanit"/>
                <a:sym typeface="Kanit"/>
              </a:defRPr>
            </a:lvl2pPr>
            <a:lvl3pPr lvl="2" rtl="0">
              <a:spcBef>
                <a:spcPts val="0"/>
              </a:spcBef>
              <a:spcAft>
                <a:spcPts val="0"/>
              </a:spcAft>
              <a:buSzPts val="2200"/>
              <a:buFont typeface="Kanit"/>
              <a:buNone/>
              <a:defRPr sz="2200" b="1">
                <a:latin typeface="Kanit"/>
                <a:ea typeface="Kanit"/>
                <a:cs typeface="Kanit"/>
                <a:sym typeface="Kanit"/>
              </a:defRPr>
            </a:lvl3pPr>
            <a:lvl4pPr lvl="3" rtl="0">
              <a:spcBef>
                <a:spcPts val="0"/>
              </a:spcBef>
              <a:spcAft>
                <a:spcPts val="0"/>
              </a:spcAft>
              <a:buSzPts val="2200"/>
              <a:buFont typeface="Kanit"/>
              <a:buNone/>
              <a:defRPr sz="2200" b="1">
                <a:latin typeface="Kanit"/>
                <a:ea typeface="Kanit"/>
                <a:cs typeface="Kanit"/>
                <a:sym typeface="Kanit"/>
              </a:defRPr>
            </a:lvl4pPr>
            <a:lvl5pPr lvl="4" rtl="0">
              <a:spcBef>
                <a:spcPts val="0"/>
              </a:spcBef>
              <a:spcAft>
                <a:spcPts val="0"/>
              </a:spcAft>
              <a:buSzPts val="2200"/>
              <a:buFont typeface="Kanit"/>
              <a:buNone/>
              <a:defRPr sz="2200" b="1">
                <a:latin typeface="Kanit"/>
                <a:ea typeface="Kanit"/>
                <a:cs typeface="Kanit"/>
                <a:sym typeface="Kanit"/>
              </a:defRPr>
            </a:lvl5pPr>
            <a:lvl6pPr lvl="5" rtl="0">
              <a:spcBef>
                <a:spcPts val="0"/>
              </a:spcBef>
              <a:spcAft>
                <a:spcPts val="0"/>
              </a:spcAft>
              <a:buSzPts val="2200"/>
              <a:buFont typeface="Kanit"/>
              <a:buNone/>
              <a:defRPr sz="2200" b="1">
                <a:latin typeface="Kanit"/>
                <a:ea typeface="Kanit"/>
                <a:cs typeface="Kanit"/>
                <a:sym typeface="Kanit"/>
              </a:defRPr>
            </a:lvl6pPr>
            <a:lvl7pPr lvl="6" rtl="0">
              <a:spcBef>
                <a:spcPts val="0"/>
              </a:spcBef>
              <a:spcAft>
                <a:spcPts val="0"/>
              </a:spcAft>
              <a:buSzPts val="2200"/>
              <a:buFont typeface="Kanit"/>
              <a:buNone/>
              <a:defRPr sz="2200" b="1">
                <a:latin typeface="Kanit"/>
                <a:ea typeface="Kanit"/>
                <a:cs typeface="Kanit"/>
                <a:sym typeface="Kanit"/>
              </a:defRPr>
            </a:lvl7pPr>
            <a:lvl8pPr lvl="7" rtl="0">
              <a:spcBef>
                <a:spcPts val="0"/>
              </a:spcBef>
              <a:spcAft>
                <a:spcPts val="0"/>
              </a:spcAft>
              <a:buSzPts val="2200"/>
              <a:buFont typeface="Kanit"/>
              <a:buNone/>
              <a:defRPr sz="2200" b="1">
                <a:latin typeface="Kanit"/>
                <a:ea typeface="Kanit"/>
                <a:cs typeface="Kanit"/>
                <a:sym typeface="Kanit"/>
              </a:defRPr>
            </a:lvl8pPr>
            <a:lvl9pPr lvl="8" rtl="0">
              <a:spcBef>
                <a:spcPts val="0"/>
              </a:spcBef>
              <a:spcAft>
                <a:spcPts val="0"/>
              </a:spcAft>
              <a:buSzPts val="2200"/>
              <a:buFont typeface="Kanit"/>
              <a:buNone/>
              <a:defRPr sz="2200" b="1">
                <a:latin typeface="Kanit"/>
                <a:ea typeface="Kanit"/>
                <a:cs typeface="Kanit"/>
                <a:sym typeface="Kanit"/>
              </a:defRPr>
            </a:lvl9pPr>
          </a:lstStyle>
          <a:p>
            <a:endParaRPr/>
          </a:p>
        </p:txBody>
      </p:sp>
      <p:sp>
        <p:nvSpPr>
          <p:cNvPr id="280" name="Google Shape;280;p13"/>
          <p:cNvSpPr txBox="1">
            <a:spLocks noGrp="1"/>
          </p:cNvSpPr>
          <p:nvPr>
            <p:ph type="subTitle" idx="19"/>
          </p:nvPr>
        </p:nvSpPr>
        <p:spPr>
          <a:xfrm>
            <a:off x="5682350" y="1272538"/>
            <a:ext cx="2753100" cy="3333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2200"/>
              <a:buFont typeface="Kanit"/>
              <a:buNone/>
              <a:defRPr sz="2200" b="1">
                <a:latin typeface="Kanit"/>
                <a:ea typeface="Kanit"/>
                <a:cs typeface="Kanit"/>
                <a:sym typeface="Kanit"/>
              </a:defRPr>
            </a:lvl1pPr>
            <a:lvl2pPr lvl="1" rtl="0">
              <a:spcBef>
                <a:spcPts val="0"/>
              </a:spcBef>
              <a:spcAft>
                <a:spcPts val="0"/>
              </a:spcAft>
              <a:buSzPts val="2200"/>
              <a:buFont typeface="Kanit"/>
              <a:buNone/>
              <a:defRPr sz="2200" b="1">
                <a:latin typeface="Kanit"/>
                <a:ea typeface="Kanit"/>
                <a:cs typeface="Kanit"/>
                <a:sym typeface="Kanit"/>
              </a:defRPr>
            </a:lvl2pPr>
            <a:lvl3pPr lvl="2" rtl="0">
              <a:spcBef>
                <a:spcPts val="0"/>
              </a:spcBef>
              <a:spcAft>
                <a:spcPts val="0"/>
              </a:spcAft>
              <a:buSzPts val="2200"/>
              <a:buFont typeface="Kanit"/>
              <a:buNone/>
              <a:defRPr sz="2200" b="1">
                <a:latin typeface="Kanit"/>
                <a:ea typeface="Kanit"/>
                <a:cs typeface="Kanit"/>
                <a:sym typeface="Kanit"/>
              </a:defRPr>
            </a:lvl3pPr>
            <a:lvl4pPr lvl="3" rtl="0">
              <a:spcBef>
                <a:spcPts val="0"/>
              </a:spcBef>
              <a:spcAft>
                <a:spcPts val="0"/>
              </a:spcAft>
              <a:buSzPts val="2200"/>
              <a:buFont typeface="Kanit"/>
              <a:buNone/>
              <a:defRPr sz="2200" b="1">
                <a:latin typeface="Kanit"/>
                <a:ea typeface="Kanit"/>
                <a:cs typeface="Kanit"/>
                <a:sym typeface="Kanit"/>
              </a:defRPr>
            </a:lvl4pPr>
            <a:lvl5pPr lvl="4" rtl="0">
              <a:spcBef>
                <a:spcPts val="0"/>
              </a:spcBef>
              <a:spcAft>
                <a:spcPts val="0"/>
              </a:spcAft>
              <a:buSzPts val="2200"/>
              <a:buFont typeface="Kanit"/>
              <a:buNone/>
              <a:defRPr sz="2200" b="1">
                <a:latin typeface="Kanit"/>
                <a:ea typeface="Kanit"/>
                <a:cs typeface="Kanit"/>
                <a:sym typeface="Kanit"/>
              </a:defRPr>
            </a:lvl5pPr>
            <a:lvl6pPr lvl="5" rtl="0">
              <a:spcBef>
                <a:spcPts val="0"/>
              </a:spcBef>
              <a:spcAft>
                <a:spcPts val="0"/>
              </a:spcAft>
              <a:buSzPts val="2200"/>
              <a:buFont typeface="Kanit"/>
              <a:buNone/>
              <a:defRPr sz="2200" b="1">
                <a:latin typeface="Kanit"/>
                <a:ea typeface="Kanit"/>
                <a:cs typeface="Kanit"/>
                <a:sym typeface="Kanit"/>
              </a:defRPr>
            </a:lvl6pPr>
            <a:lvl7pPr lvl="6" rtl="0">
              <a:spcBef>
                <a:spcPts val="0"/>
              </a:spcBef>
              <a:spcAft>
                <a:spcPts val="0"/>
              </a:spcAft>
              <a:buSzPts val="2200"/>
              <a:buFont typeface="Kanit"/>
              <a:buNone/>
              <a:defRPr sz="2200" b="1">
                <a:latin typeface="Kanit"/>
                <a:ea typeface="Kanit"/>
                <a:cs typeface="Kanit"/>
                <a:sym typeface="Kanit"/>
              </a:defRPr>
            </a:lvl7pPr>
            <a:lvl8pPr lvl="7" rtl="0">
              <a:spcBef>
                <a:spcPts val="0"/>
              </a:spcBef>
              <a:spcAft>
                <a:spcPts val="0"/>
              </a:spcAft>
              <a:buSzPts val="2200"/>
              <a:buFont typeface="Kanit"/>
              <a:buNone/>
              <a:defRPr sz="2200" b="1">
                <a:latin typeface="Kanit"/>
                <a:ea typeface="Kanit"/>
                <a:cs typeface="Kanit"/>
                <a:sym typeface="Kanit"/>
              </a:defRPr>
            </a:lvl8pPr>
            <a:lvl9pPr lvl="8" rtl="0">
              <a:spcBef>
                <a:spcPts val="0"/>
              </a:spcBef>
              <a:spcAft>
                <a:spcPts val="0"/>
              </a:spcAft>
              <a:buSzPts val="2200"/>
              <a:buFont typeface="Kanit"/>
              <a:buNone/>
              <a:defRPr sz="2200" b="1">
                <a:latin typeface="Kanit"/>
                <a:ea typeface="Kanit"/>
                <a:cs typeface="Kanit"/>
                <a:sym typeface="Kanit"/>
              </a:defRPr>
            </a:lvl9pPr>
          </a:lstStyle>
          <a:p>
            <a:endParaRPr/>
          </a:p>
        </p:txBody>
      </p:sp>
      <p:sp>
        <p:nvSpPr>
          <p:cNvPr id="281" name="Google Shape;281;p13"/>
          <p:cNvSpPr txBox="1">
            <a:spLocks noGrp="1"/>
          </p:cNvSpPr>
          <p:nvPr>
            <p:ph type="subTitle" idx="20"/>
          </p:nvPr>
        </p:nvSpPr>
        <p:spPr>
          <a:xfrm>
            <a:off x="5682350" y="2533178"/>
            <a:ext cx="2753100" cy="3333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2200"/>
              <a:buFont typeface="Kanit"/>
              <a:buNone/>
              <a:defRPr sz="2200" b="1">
                <a:latin typeface="Kanit"/>
                <a:ea typeface="Kanit"/>
                <a:cs typeface="Kanit"/>
                <a:sym typeface="Kanit"/>
              </a:defRPr>
            </a:lvl1pPr>
            <a:lvl2pPr lvl="1" rtl="0">
              <a:spcBef>
                <a:spcPts val="0"/>
              </a:spcBef>
              <a:spcAft>
                <a:spcPts val="0"/>
              </a:spcAft>
              <a:buSzPts val="2200"/>
              <a:buFont typeface="Kanit"/>
              <a:buNone/>
              <a:defRPr sz="2200" b="1">
                <a:latin typeface="Kanit"/>
                <a:ea typeface="Kanit"/>
                <a:cs typeface="Kanit"/>
                <a:sym typeface="Kanit"/>
              </a:defRPr>
            </a:lvl2pPr>
            <a:lvl3pPr lvl="2" rtl="0">
              <a:spcBef>
                <a:spcPts val="0"/>
              </a:spcBef>
              <a:spcAft>
                <a:spcPts val="0"/>
              </a:spcAft>
              <a:buSzPts val="2200"/>
              <a:buFont typeface="Kanit"/>
              <a:buNone/>
              <a:defRPr sz="2200" b="1">
                <a:latin typeface="Kanit"/>
                <a:ea typeface="Kanit"/>
                <a:cs typeface="Kanit"/>
                <a:sym typeface="Kanit"/>
              </a:defRPr>
            </a:lvl3pPr>
            <a:lvl4pPr lvl="3" rtl="0">
              <a:spcBef>
                <a:spcPts val="0"/>
              </a:spcBef>
              <a:spcAft>
                <a:spcPts val="0"/>
              </a:spcAft>
              <a:buSzPts val="2200"/>
              <a:buFont typeface="Kanit"/>
              <a:buNone/>
              <a:defRPr sz="2200" b="1">
                <a:latin typeface="Kanit"/>
                <a:ea typeface="Kanit"/>
                <a:cs typeface="Kanit"/>
                <a:sym typeface="Kanit"/>
              </a:defRPr>
            </a:lvl4pPr>
            <a:lvl5pPr lvl="4" rtl="0">
              <a:spcBef>
                <a:spcPts val="0"/>
              </a:spcBef>
              <a:spcAft>
                <a:spcPts val="0"/>
              </a:spcAft>
              <a:buSzPts val="2200"/>
              <a:buFont typeface="Kanit"/>
              <a:buNone/>
              <a:defRPr sz="2200" b="1">
                <a:latin typeface="Kanit"/>
                <a:ea typeface="Kanit"/>
                <a:cs typeface="Kanit"/>
                <a:sym typeface="Kanit"/>
              </a:defRPr>
            </a:lvl5pPr>
            <a:lvl6pPr lvl="5" rtl="0">
              <a:spcBef>
                <a:spcPts val="0"/>
              </a:spcBef>
              <a:spcAft>
                <a:spcPts val="0"/>
              </a:spcAft>
              <a:buSzPts val="2200"/>
              <a:buFont typeface="Kanit"/>
              <a:buNone/>
              <a:defRPr sz="2200" b="1">
                <a:latin typeface="Kanit"/>
                <a:ea typeface="Kanit"/>
                <a:cs typeface="Kanit"/>
                <a:sym typeface="Kanit"/>
              </a:defRPr>
            </a:lvl6pPr>
            <a:lvl7pPr lvl="6" rtl="0">
              <a:spcBef>
                <a:spcPts val="0"/>
              </a:spcBef>
              <a:spcAft>
                <a:spcPts val="0"/>
              </a:spcAft>
              <a:buSzPts val="2200"/>
              <a:buFont typeface="Kanit"/>
              <a:buNone/>
              <a:defRPr sz="2200" b="1">
                <a:latin typeface="Kanit"/>
                <a:ea typeface="Kanit"/>
                <a:cs typeface="Kanit"/>
                <a:sym typeface="Kanit"/>
              </a:defRPr>
            </a:lvl7pPr>
            <a:lvl8pPr lvl="7" rtl="0">
              <a:spcBef>
                <a:spcPts val="0"/>
              </a:spcBef>
              <a:spcAft>
                <a:spcPts val="0"/>
              </a:spcAft>
              <a:buSzPts val="2200"/>
              <a:buFont typeface="Kanit"/>
              <a:buNone/>
              <a:defRPr sz="2200" b="1">
                <a:latin typeface="Kanit"/>
                <a:ea typeface="Kanit"/>
                <a:cs typeface="Kanit"/>
                <a:sym typeface="Kanit"/>
              </a:defRPr>
            </a:lvl8pPr>
            <a:lvl9pPr lvl="8" rtl="0">
              <a:spcBef>
                <a:spcPts val="0"/>
              </a:spcBef>
              <a:spcAft>
                <a:spcPts val="0"/>
              </a:spcAft>
              <a:buSzPts val="2200"/>
              <a:buFont typeface="Kanit"/>
              <a:buNone/>
              <a:defRPr sz="2200" b="1">
                <a:latin typeface="Kanit"/>
                <a:ea typeface="Kanit"/>
                <a:cs typeface="Kanit"/>
                <a:sym typeface="Kanit"/>
              </a:defRPr>
            </a:lvl9pPr>
          </a:lstStyle>
          <a:p>
            <a:endParaRPr/>
          </a:p>
        </p:txBody>
      </p:sp>
      <p:sp>
        <p:nvSpPr>
          <p:cNvPr id="282" name="Google Shape;282;p13"/>
          <p:cNvSpPr txBox="1">
            <a:spLocks noGrp="1"/>
          </p:cNvSpPr>
          <p:nvPr>
            <p:ph type="subTitle" idx="21"/>
          </p:nvPr>
        </p:nvSpPr>
        <p:spPr>
          <a:xfrm>
            <a:off x="5682350" y="3803403"/>
            <a:ext cx="2753100" cy="3333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2200"/>
              <a:buFont typeface="Kanit"/>
              <a:buNone/>
              <a:defRPr sz="2200" b="1">
                <a:latin typeface="Kanit"/>
                <a:ea typeface="Kanit"/>
                <a:cs typeface="Kanit"/>
                <a:sym typeface="Kanit"/>
              </a:defRPr>
            </a:lvl1pPr>
            <a:lvl2pPr lvl="1" rtl="0">
              <a:spcBef>
                <a:spcPts val="0"/>
              </a:spcBef>
              <a:spcAft>
                <a:spcPts val="0"/>
              </a:spcAft>
              <a:buSzPts val="2200"/>
              <a:buFont typeface="Kanit"/>
              <a:buNone/>
              <a:defRPr sz="2200" b="1">
                <a:latin typeface="Kanit"/>
                <a:ea typeface="Kanit"/>
                <a:cs typeface="Kanit"/>
                <a:sym typeface="Kanit"/>
              </a:defRPr>
            </a:lvl2pPr>
            <a:lvl3pPr lvl="2" rtl="0">
              <a:spcBef>
                <a:spcPts val="0"/>
              </a:spcBef>
              <a:spcAft>
                <a:spcPts val="0"/>
              </a:spcAft>
              <a:buSzPts val="2200"/>
              <a:buFont typeface="Kanit"/>
              <a:buNone/>
              <a:defRPr sz="2200" b="1">
                <a:latin typeface="Kanit"/>
                <a:ea typeface="Kanit"/>
                <a:cs typeface="Kanit"/>
                <a:sym typeface="Kanit"/>
              </a:defRPr>
            </a:lvl3pPr>
            <a:lvl4pPr lvl="3" rtl="0">
              <a:spcBef>
                <a:spcPts val="0"/>
              </a:spcBef>
              <a:spcAft>
                <a:spcPts val="0"/>
              </a:spcAft>
              <a:buSzPts val="2200"/>
              <a:buFont typeface="Kanit"/>
              <a:buNone/>
              <a:defRPr sz="2200" b="1">
                <a:latin typeface="Kanit"/>
                <a:ea typeface="Kanit"/>
                <a:cs typeface="Kanit"/>
                <a:sym typeface="Kanit"/>
              </a:defRPr>
            </a:lvl4pPr>
            <a:lvl5pPr lvl="4" rtl="0">
              <a:spcBef>
                <a:spcPts val="0"/>
              </a:spcBef>
              <a:spcAft>
                <a:spcPts val="0"/>
              </a:spcAft>
              <a:buSzPts val="2200"/>
              <a:buFont typeface="Kanit"/>
              <a:buNone/>
              <a:defRPr sz="2200" b="1">
                <a:latin typeface="Kanit"/>
                <a:ea typeface="Kanit"/>
                <a:cs typeface="Kanit"/>
                <a:sym typeface="Kanit"/>
              </a:defRPr>
            </a:lvl5pPr>
            <a:lvl6pPr lvl="5" rtl="0">
              <a:spcBef>
                <a:spcPts val="0"/>
              </a:spcBef>
              <a:spcAft>
                <a:spcPts val="0"/>
              </a:spcAft>
              <a:buSzPts val="2200"/>
              <a:buFont typeface="Kanit"/>
              <a:buNone/>
              <a:defRPr sz="2200" b="1">
                <a:latin typeface="Kanit"/>
                <a:ea typeface="Kanit"/>
                <a:cs typeface="Kanit"/>
                <a:sym typeface="Kanit"/>
              </a:defRPr>
            </a:lvl6pPr>
            <a:lvl7pPr lvl="6" rtl="0">
              <a:spcBef>
                <a:spcPts val="0"/>
              </a:spcBef>
              <a:spcAft>
                <a:spcPts val="0"/>
              </a:spcAft>
              <a:buSzPts val="2200"/>
              <a:buFont typeface="Kanit"/>
              <a:buNone/>
              <a:defRPr sz="2200" b="1">
                <a:latin typeface="Kanit"/>
                <a:ea typeface="Kanit"/>
                <a:cs typeface="Kanit"/>
                <a:sym typeface="Kanit"/>
              </a:defRPr>
            </a:lvl7pPr>
            <a:lvl8pPr lvl="7" rtl="0">
              <a:spcBef>
                <a:spcPts val="0"/>
              </a:spcBef>
              <a:spcAft>
                <a:spcPts val="0"/>
              </a:spcAft>
              <a:buSzPts val="2200"/>
              <a:buFont typeface="Kanit"/>
              <a:buNone/>
              <a:defRPr sz="2200" b="1">
                <a:latin typeface="Kanit"/>
                <a:ea typeface="Kanit"/>
                <a:cs typeface="Kanit"/>
                <a:sym typeface="Kanit"/>
              </a:defRPr>
            </a:lvl8pPr>
            <a:lvl9pPr lvl="8" rtl="0">
              <a:spcBef>
                <a:spcPts val="0"/>
              </a:spcBef>
              <a:spcAft>
                <a:spcPts val="0"/>
              </a:spcAft>
              <a:buSzPts val="2200"/>
              <a:buFont typeface="Kanit"/>
              <a:buNone/>
              <a:defRPr sz="2200" b="1">
                <a:latin typeface="Kanit"/>
                <a:ea typeface="Kanit"/>
                <a:cs typeface="Kanit"/>
                <a:sym typeface="Kanit"/>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1">
  <p:cSld name="TITLE_AND_TWO_COLUMNS_1_1">
    <p:spTree>
      <p:nvGrpSpPr>
        <p:cNvPr id="1" name="Shape 300"/>
        <p:cNvGrpSpPr/>
        <p:nvPr/>
      </p:nvGrpSpPr>
      <p:grpSpPr>
        <a:xfrm>
          <a:off x="0" y="0"/>
          <a:ext cx="0" cy="0"/>
          <a:chOff x="0" y="0"/>
          <a:chExt cx="0" cy="0"/>
        </a:xfrm>
      </p:grpSpPr>
      <p:grpSp>
        <p:nvGrpSpPr>
          <p:cNvPr id="301" name="Google Shape;301;p15"/>
          <p:cNvGrpSpPr/>
          <p:nvPr/>
        </p:nvGrpSpPr>
        <p:grpSpPr>
          <a:xfrm>
            <a:off x="-177919" y="491147"/>
            <a:ext cx="899813" cy="2080597"/>
            <a:chOff x="-177919" y="491147"/>
            <a:chExt cx="899813" cy="2080597"/>
          </a:xfrm>
        </p:grpSpPr>
        <p:sp>
          <p:nvSpPr>
            <p:cNvPr id="302" name="Google Shape;302;p15"/>
            <p:cNvSpPr/>
            <p:nvPr/>
          </p:nvSpPr>
          <p:spPr>
            <a:xfrm>
              <a:off x="-177909" y="491147"/>
              <a:ext cx="456300" cy="456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5"/>
            <p:cNvSpPr/>
            <p:nvPr/>
          </p:nvSpPr>
          <p:spPr>
            <a:xfrm>
              <a:off x="265583" y="1659189"/>
              <a:ext cx="456300" cy="456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5"/>
            <p:cNvSpPr/>
            <p:nvPr/>
          </p:nvSpPr>
          <p:spPr>
            <a:xfrm>
              <a:off x="-177919" y="2115444"/>
              <a:ext cx="456300" cy="456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5"/>
            <p:cNvSpPr/>
            <p:nvPr/>
          </p:nvSpPr>
          <p:spPr>
            <a:xfrm>
              <a:off x="265594" y="986438"/>
              <a:ext cx="456300" cy="456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6" name="Google Shape;306;p15"/>
          <p:cNvGrpSpPr/>
          <p:nvPr/>
        </p:nvGrpSpPr>
        <p:grpSpPr>
          <a:xfrm rot="5804518">
            <a:off x="8310327" y="4215658"/>
            <a:ext cx="1134937" cy="1323944"/>
            <a:chOff x="-207386" y="4296442"/>
            <a:chExt cx="1134920" cy="1323924"/>
          </a:xfrm>
        </p:grpSpPr>
        <p:sp>
          <p:nvSpPr>
            <p:cNvPr id="307" name="Google Shape;307;p15"/>
            <p:cNvSpPr/>
            <p:nvPr/>
          </p:nvSpPr>
          <p:spPr>
            <a:xfrm>
              <a:off x="198443" y="4296442"/>
              <a:ext cx="301200" cy="300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5"/>
            <p:cNvSpPr/>
            <p:nvPr/>
          </p:nvSpPr>
          <p:spPr>
            <a:xfrm>
              <a:off x="-207386" y="4560562"/>
              <a:ext cx="301200" cy="300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5"/>
            <p:cNvSpPr/>
            <p:nvPr/>
          </p:nvSpPr>
          <p:spPr>
            <a:xfrm rot="-8973282">
              <a:off x="198514" y="5263871"/>
              <a:ext cx="301353" cy="30079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5"/>
            <p:cNvSpPr/>
            <p:nvPr/>
          </p:nvSpPr>
          <p:spPr>
            <a:xfrm rot="-8973282">
              <a:off x="570908" y="5052150"/>
              <a:ext cx="301353" cy="30079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5"/>
            <p:cNvSpPr/>
            <p:nvPr/>
          </p:nvSpPr>
          <p:spPr>
            <a:xfrm>
              <a:off x="615169" y="4584348"/>
              <a:ext cx="301200" cy="300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5"/>
            <p:cNvSpPr/>
            <p:nvPr/>
          </p:nvSpPr>
          <p:spPr>
            <a:xfrm>
              <a:off x="-197719" y="5016454"/>
              <a:ext cx="301200" cy="300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3" name="Google Shape;313;p15"/>
          <p:cNvSpPr txBox="1">
            <a:spLocks noGrp="1"/>
          </p:cNvSpPr>
          <p:nvPr>
            <p:ph type="title"/>
          </p:nvPr>
        </p:nvSpPr>
        <p:spPr>
          <a:xfrm>
            <a:off x="725550" y="385271"/>
            <a:ext cx="7692900" cy="5727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3000"/>
              <a:buFont typeface="Kanit"/>
              <a:buNone/>
              <a:defRPr sz="3500" b="1">
                <a:solidFill>
                  <a:schemeClr val="lt1"/>
                </a:solidFill>
                <a:latin typeface="Kanit"/>
                <a:ea typeface="Kanit"/>
                <a:cs typeface="Kanit"/>
                <a:sym typeface="Kanit"/>
              </a:defRPr>
            </a:lvl1pPr>
            <a:lvl2pPr lvl="1" algn="ctr" rtl="0">
              <a:lnSpc>
                <a:spcPct val="100000"/>
              </a:lnSpc>
              <a:spcBef>
                <a:spcPts val="0"/>
              </a:spcBef>
              <a:spcAft>
                <a:spcPts val="0"/>
              </a:spcAft>
              <a:buClr>
                <a:schemeClr val="lt1"/>
              </a:buClr>
              <a:buSzPts val="3000"/>
              <a:buFont typeface="Kanit"/>
              <a:buNone/>
              <a:defRPr sz="3000" b="1">
                <a:solidFill>
                  <a:schemeClr val="lt1"/>
                </a:solidFill>
                <a:latin typeface="Kanit"/>
                <a:ea typeface="Kanit"/>
                <a:cs typeface="Kanit"/>
                <a:sym typeface="Kanit"/>
              </a:defRPr>
            </a:lvl2pPr>
            <a:lvl3pPr lvl="2" algn="ctr" rtl="0">
              <a:lnSpc>
                <a:spcPct val="100000"/>
              </a:lnSpc>
              <a:spcBef>
                <a:spcPts val="0"/>
              </a:spcBef>
              <a:spcAft>
                <a:spcPts val="0"/>
              </a:spcAft>
              <a:buClr>
                <a:schemeClr val="lt1"/>
              </a:buClr>
              <a:buSzPts val="3000"/>
              <a:buFont typeface="Kanit"/>
              <a:buNone/>
              <a:defRPr sz="3000" b="1">
                <a:solidFill>
                  <a:schemeClr val="lt1"/>
                </a:solidFill>
                <a:latin typeface="Kanit"/>
                <a:ea typeface="Kanit"/>
                <a:cs typeface="Kanit"/>
                <a:sym typeface="Kanit"/>
              </a:defRPr>
            </a:lvl3pPr>
            <a:lvl4pPr lvl="3" algn="ctr" rtl="0">
              <a:lnSpc>
                <a:spcPct val="100000"/>
              </a:lnSpc>
              <a:spcBef>
                <a:spcPts val="0"/>
              </a:spcBef>
              <a:spcAft>
                <a:spcPts val="0"/>
              </a:spcAft>
              <a:buClr>
                <a:schemeClr val="lt1"/>
              </a:buClr>
              <a:buSzPts val="3000"/>
              <a:buFont typeface="Kanit"/>
              <a:buNone/>
              <a:defRPr sz="3000" b="1">
                <a:solidFill>
                  <a:schemeClr val="lt1"/>
                </a:solidFill>
                <a:latin typeface="Kanit"/>
                <a:ea typeface="Kanit"/>
                <a:cs typeface="Kanit"/>
                <a:sym typeface="Kanit"/>
              </a:defRPr>
            </a:lvl4pPr>
            <a:lvl5pPr lvl="4" algn="ctr" rtl="0">
              <a:lnSpc>
                <a:spcPct val="100000"/>
              </a:lnSpc>
              <a:spcBef>
                <a:spcPts val="0"/>
              </a:spcBef>
              <a:spcAft>
                <a:spcPts val="0"/>
              </a:spcAft>
              <a:buClr>
                <a:schemeClr val="lt1"/>
              </a:buClr>
              <a:buSzPts val="3000"/>
              <a:buFont typeface="Kanit"/>
              <a:buNone/>
              <a:defRPr sz="3000" b="1">
                <a:solidFill>
                  <a:schemeClr val="lt1"/>
                </a:solidFill>
                <a:latin typeface="Kanit"/>
                <a:ea typeface="Kanit"/>
                <a:cs typeface="Kanit"/>
                <a:sym typeface="Kanit"/>
              </a:defRPr>
            </a:lvl5pPr>
            <a:lvl6pPr lvl="5" algn="ctr" rtl="0">
              <a:lnSpc>
                <a:spcPct val="100000"/>
              </a:lnSpc>
              <a:spcBef>
                <a:spcPts val="0"/>
              </a:spcBef>
              <a:spcAft>
                <a:spcPts val="0"/>
              </a:spcAft>
              <a:buClr>
                <a:schemeClr val="lt1"/>
              </a:buClr>
              <a:buSzPts val="3000"/>
              <a:buFont typeface="Kanit"/>
              <a:buNone/>
              <a:defRPr sz="3000" b="1">
                <a:solidFill>
                  <a:schemeClr val="lt1"/>
                </a:solidFill>
                <a:latin typeface="Kanit"/>
                <a:ea typeface="Kanit"/>
                <a:cs typeface="Kanit"/>
                <a:sym typeface="Kanit"/>
              </a:defRPr>
            </a:lvl6pPr>
            <a:lvl7pPr lvl="6" algn="ctr" rtl="0">
              <a:lnSpc>
                <a:spcPct val="100000"/>
              </a:lnSpc>
              <a:spcBef>
                <a:spcPts val="0"/>
              </a:spcBef>
              <a:spcAft>
                <a:spcPts val="0"/>
              </a:spcAft>
              <a:buClr>
                <a:schemeClr val="lt1"/>
              </a:buClr>
              <a:buSzPts val="3000"/>
              <a:buFont typeface="Kanit"/>
              <a:buNone/>
              <a:defRPr sz="3000" b="1">
                <a:solidFill>
                  <a:schemeClr val="lt1"/>
                </a:solidFill>
                <a:latin typeface="Kanit"/>
                <a:ea typeface="Kanit"/>
                <a:cs typeface="Kanit"/>
                <a:sym typeface="Kanit"/>
              </a:defRPr>
            </a:lvl7pPr>
            <a:lvl8pPr lvl="7" algn="ctr" rtl="0">
              <a:lnSpc>
                <a:spcPct val="100000"/>
              </a:lnSpc>
              <a:spcBef>
                <a:spcPts val="0"/>
              </a:spcBef>
              <a:spcAft>
                <a:spcPts val="0"/>
              </a:spcAft>
              <a:buClr>
                <a:schemeClr val="lt1"/>
              </a:buClr>
              <a:buSzPts val="3000"/>
              <a:buFont typeface="Kanit"/>
              <a:buNone/>
              <a:defRPr sz="3000" b="1">
                <a:solidFill>
                  <a:schemeClr val="lt1"/>
                </a:solidFill>
                <a:latin typeface="Kanit"/>
                <a:ea typeface="Kanit"/>
                <a:cs typeface="Kanit"/>
                <a:sym typeface="Kanit"/>
              </a:defRPr>
            </a:lvl8pPr>
            <a:lvl9pPr lvl="8" algn="ctr" rtl="0">
              <a:lnSpc>
                <a:spcPct val="100000"/>
              </a:lnSpc>
              <a:spcBef>
                <a:spcPts val="0"/>
              </a:spcBef>
              <a:spcAft>
                <a:spcPts val="0"/>
              </a:spcAft>
              <a:buClr>
                <a:schemeClr val="lt1"/>
              </a:buClr>
              <a:buSzPts val="3000"/>
              <a:buFont typeface="Kanit"/>
              <a:buNone/>
              <a:defRPr sz="3000" b="1">
                <a:solidFill>
                  <a:schemeClr val="lt1"/>
                </a:solidFill>
                <a:latin typeface="Kanit"/>
                <a:ea typeface="Kanit"/>
                <a:cs typeface="Kanit"/>
                <a:sym typeface="Kanit"/>
              </a:defRPr>
            </a:lvl9pPr>
          </a:lstStyle>
          <a:p>
            <a:endParaRPr/>
          </a:p>
        </p:txBody>
      </p:sp>
      <p:sp>
        <p:nvSpPr>
          <p:cNvPr id="314" name="Google Shape;314;p15"/>
          <p:cNvSpPr txBox="1">
            <a:spLocks noGrp="1"/>
          </p:cNvSpPr>
          <p:nvPr>
            <p:ph type="subTitle" idx="1"/>
          </p:nvPr>
        </p:nvSpPr>
        <p:spPr>
          <a:xfrm>
            <a:off x="5305200" y="2237588"/>
            <a:ext cx="2957100" cy="11430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SzPts val="1500"/>
              <a:buNone/>
              <a:defRPr sz="1600"/>
            </a:lvl1pPr>
            <a:lvl2pPr lvl="1" rtl="0">
              <a:spcBef>
                <a:spcPts val="0"/>
              </a:spcBef>
              <a:spcAft>
                <a:spcPts val="0"/>
              </a:spcAft>
              <a:buSzPts val="1500"/>
              <a:buNone/>
              <a:defRPr sz="1500"/>
            </a:lvl2pPr>
            <a:lvl3pPr lvl="2" rtl="0">
              <a:spcBef>
                <a:spcPts val="1600"/>
              </a:spcBef>
              <a:spcAft>
                <a:spcPts val="0"/>
              </a:spcAft>
              <a:buSzPts val="1500"/>
              <a:buNone/>
              <a:defRPr sz="1500"/>
            </a:lvl3pPr>
            <a:lvl4pPr lvl="3" rtl="0">
              <a:spcBef>
                <a:spcPts val="1600"/>
              </a:spcBef>
              <a:spcAft>
                <a:spcPts val="0"/>
              </a:spcAft>
              <a:buSzPts val="1500"/>
              <a:buNone/>
              <a:defRPr sz="1500"/>
            </a:lvl4pPr>
            <a:lvl5pPr lvl="4" rtl="0">
              <a:spcBef>
                <a:spcPts val="1600"/>
              </a:spcBef>
              <a:spcAft>
                <a:spcPts val="0"/>
              </a:spcAft>
              <a:buSzPts val="1500"/>
              <a:buNone/>
              <a:defRPr sz="1500"/>
            </a:lvl5pPr>
            <a:lvl6pPr lvl="5" rtl="0">
              <a:spcBef>
                <a:spcPts val="1600"/>
              </a:spcBef>
              <a:spcAft>
                <a:spcPts val="0"/>
              </a:spcAft>
              <a:buSzPts val="1500"/>
              <a:buNone/>
              <a:defRPr sz="1500"/>
            </a:lvl6pPr>
            <a:lvl7pPr lvl="6" rtl="0">
              <a:spcBef>
                <a:spcPts val="1600"/>
              </a:spcBef>
              <a:spcAft>
                <a:spcPts val="0"/>
              </a:spcAft>
              <a:buSzPts val="1500"/>
              <a:buNone/>
              <a:defRPr sz="1500"/>
            </a:lvl7pPr>
            <a:lvl8pPr lvl="7" rtl="0">
              <a:spcBef>
                <a:spcPts val="1600"/>
              </a:spcBef>
              <a:spcAft>
                <a:spcPts val="0"/>
              </a:spcAft>
              <a:buSzPts val="1500"/>
              <a:buNone/>
              <a:defRPr sz="1500"/>
            </a:lvl8pPr>
            <a:lvl9pPr lvl="8" rtl="0">
              <a:spcBef>
                <a:spcPts val="1600"/>
              </a:spcBef>
              <a:spcAft>
                <a:spcPts val="1600"/>
              </a:spcAft>
              <a:buSzPts val="1500"/>
              <a:buNone/>
              <a:defRPr sz="1500"/>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5">
  <p:cSld name="TITLE_ONLY_1_1_1_1_1_1">
    <p:spTree>
      <p:nvGrpSpPr>
        <p:cNvPr id="1" name="Shape 575"/>
        <p:cNvGrpSpPr/>
        <p:nvPr/>
      </p:nvGrpSpPr>
      <p:grpSpPr>
        <a:xfrm>
          <a:off x="0" y="0"/>
          <a:ext cx="0" cy="0"/>
          <a:chOff x="0" y="0"/>
          <a:chExt cx="0" cy="0"/>
        </a:xfrm>
      </p:grpSpPr>
      <p:grpSp>
        <p:nvGrpSpPr>
          <p:cNvPr id="576" name="Google Shape;576;p25"/>
          <p:cNvGrpSpPr/>
          <p:nvPr/>
        </p:nvGrpSpPr>
        <p:grpSpPr>
          <a:xfrm rot="10800000" flipH="1">
            <a:off x="8322594" y="-676963"/>
            <a:ext cx="905740" cy="1026971"/>
            <a:chOff x="7371319" y="848424"/>
            <a:chExt cx="905740" cy="1026971"/>
          </a:xfrm>
        </p:grpSpPr>
        <p:sp>
          <p:nvSpPr>
            <p:cNvPr id="577" name="Google Shape;577;p25"/>
            <p:cNvSpPr/>
            <p:nvPr/>
          </p:nvSpPr>
          <p:spPr>
            <a:xfrm>
              <a:off x="7678357" y="848424"/>
              <a:ext cx="233400" cy="233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5"/>
            <p:cNvSpPr/>
            <p:nvPr/>
          </p:nvSpPr>
          <p:spPr>
            <a:xfrm>
              <a:off x="7372050" y="1053126"/>
              <a:ext cx="233400" cy="233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5"/>
            <p:cNvSpPr/>
            <p:nvPr/>
          </p:nvSpPr>
          <p:spPr>
            <a:xfrm rot="-8970948">
              <a:off x="7678432" y="1598244"/>
              <a:ext cx="233589" cy="233027"/>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5"/>
            <p:cNvSpPr/>
            <p:nvPr/>
          </p:nvSpPr>
          <p:spPr>
            <a:xfrm rot="-8970948">
              <a:off x="7999940" y="1409485"/>
              <a:ext cx="233589" cy="233027"/>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5"/>
            <p:cNvSpPr/>
            <p:nvPr/>
          </p:nvSpPr>
          <p:spPr>
            <a:xfrm>
              <a:off x="8001332" y="1055115"/>
              <a:ext cx="233400" cy="233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5"/>
            <p:cNvSpPr/>
            <p:nvPr/>
          </p:nvSpPr>
          <p:spPr>
            <a:xfrm>
              <a:off x="7371319" y="1406457"/>
              <a:ext cx="233400" cy="233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5"/>
            <p:cNvSpPr/>
            <p:nvPr/>
          </p:nvSpPr>
          <p:spPr>
            <a:xfrm>
              <a:off x="7679082" y="849312"/>
              <a:ext cx="233400" cy="233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5"/>
            <p:cNvSpPr/>
            <p:nvPr/>
          </p:nvSpPr>
          <p:spPr>
            <a:xfrm>
              <a:off x="7372775" y="1054014"/>
              <a:ext cx="233400" cy="233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5"/>
            <p:cNvSpPr/>
            <p:nvPr/>
          </p:nvSpPr>
          <p:spPr>
            <a:xfrm rot="-8970948">
              <a:off x="7679157" y="1599132"/>
              <a:ext cx="233589" cy="233027"/>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5"/>
            <p:cNvSpPr/>
            <p:nvPr/>
          </p:nvSpPr>
          <p:spPr>
            <a:xfrm rot="-8970948">
              <a:off x="8000665" y="1410373"/>
              <a:ext cx="233589" cy="233027"/>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5"/>
            <p:cNvSpPr/>
            <p:nvPr/>
          </p:nvSpPr>
          <p:spPr>
            <a:xfrm>
              <a:off x="8002057" y="1056002"/>
              <a:ext cx="233400" cy="233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5"/>
            <p:cNvSpPr/>
            <p:nvPr/>
          </p:nvSpPr>
          <p:spPr>
            <a:xfrm>
              <a:off x="7372044" y="1407344"/>
              <a:ext cx="233400" cy="233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9" name="Google Shape;589;p25"/>
          <p:cNvGrpSpPr/>
          <p:nvPr/>
        </p:nvGrpSpPr>
        <p:grpSpPr>
          <a:xfrm rot="10800000" flipH="1">
            <a:off x="269032" y="-641701"/>
            <a:ext cx="905740" cy="1026971"/>
            <a:chOff x="7371319" y="848424"/>
            <a:chExt cx="905740" cy="1026971"/>
          </a:xfrm>
        </p:grpSpPr>
        <p:sp>
          <p:nvSpPr>
            <p:cNvPr id="590" name="Google Shape;590;p25"/>
            <p:cNvSpPr/>
            <p:nvPr/>
          </p:nvSpPr>
          <p:spPr>
            <a:xfrm>
              <a:off x="7678357" y="848424"/>
              <a:ext cx="233400" cy="233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5"/>
            <p:cNvSpPr/>
            <p:nvPr/>
          </p:nvSpPr>
          <p:spPr>
            <a:xfrm>
              <a:off x="7372050" y="1053126"/>
              <a:ext cx="233400" cy="233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5"/>
            <p:cNvSpPr/>
            <p:nvPr/>
          </p:nvSpPr>
          <p:spPr>
            <a:xfrm rot="-8970948">
              <a:off x="7678432" y="1598244"/>
              <a:ext cx="233589" cy="233027"/>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5"/>
            <p:cNvSpPr/>
            <p:nvPr/>
          </p:nvSpPr>
          <p:spPr>
            <a:xfrm rot="-8970948">
              <a:off x="7999940" y="1409485"/>
              <a:ext cx="233589" cy="233027"/>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5"/>
            <p:cNvSpPr/>
            <p:nvPr/>
          </p:nvSpPr>
          <p:spPr>
            <a:xfrm>
              <a:off x="8001332" y="1055115"/>
              <a:ext cx="233400" cy="233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5"/>
            <p:cNvSpPr/>
            <p:nvPr/>
          </p:nvSpPr>
          <p:spPr>
            <a:xfrm>
              <a:off x="7371319" y="1406457"/>
              <a:ext cx="233400" cy="233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5"/>
            <p:cNvSpPr/>
            <p:nvPr/>
          </p:nvSpPr>
          <p:spPr>
            <a:xfrm>
              <a:off x="7679082" y="849312"/>
              <a:ext cx="233400" cy="233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5"/>
            <p:cNvSpPr/>
            <p:nvPr/>
          </p:nvSpPr>
          <p:spPr>
            <a:xfrm>
              <a:off x="7372775" y="1054014"/>
              <a:ext cx="233400" cy="233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5"/>
            <p:cNvSpPr/>
            <p:nvPr/>
          </p:nvSpPr>
          <p:spPr>
            <a:xfrm rot="-8970948">
              <a:off x="7679157" y="1599132"/>
              <a:ext cx="233589" cy="233027"/>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5"/>
            <p:cNvSpPr/>
            <p:nvPr/>
          </p:nvSpPr>
          <p:spPr>
            <a:xfrm rot="-8970948">
              <a:off x="8000665" y="1410373"/>
              <a:ext cx="233589" cy="233027"/>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5"/>
            <p:cNvSpPr/>
            <p:nvPr/>
          </p:nvSpPr>
          <p:spPr>
            <a:xfrm>
              <a:off x="8002057" y="1056002"/>
              <a:ext cx="233400" cy="233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5"/>
            <p:cNvSpPr/>
            <p:nvPr/>
          </p:nvSpPr>
          <p:spPr>
            <a:xfrm>
              <a:off x="7372044" y="1407344"/>
              <a:ext cx="233400" cy="233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2" name="Google Shape;602;p25"/>
          <p:cNvSpPr txBox="1">
            <a:spLocks noGrp="1"/>
          </p:cNvSpPr>
          <p:nvPr>
            <p:ph type="title"/>
          </p:nvPr>
        </p:nvSpPr>
        <p:spPr>
          <a:xfrm>
            <a:off x="725550" y="385271"/>
            <a:ext cx="7692900" cy="5727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3000"/>
              <a:buFont typeface="Kanit"/>
              <a:buNone/>
              <a:defRPr sz="3500" b="1">
                <a:solidFill>
                  <a:schemeClr val="lt1"/>
                </a:solidFill>
                <a:latin typeface="Kanit"/>
                <a:ea typeface="Kanit"/>
                <a:cs typeface="Kanit"/>
                <a:sym typeface="Kanit"/>
              </a:defRPr>
            </a:lvl1pPr>
            <a:lvl2pPr lvl="1" algn="ctr" rtl="0">
              <a:lnSpc>
                <a:spcPct val="100000"/>
              </a:lnSpc>
              <a:spcBef>
                <a:spcPts val="0"/>
              </a:spcBef>
              <a:spcAft>
                <a:spcPts val="0"/>
              </a:spcAft>
              <a:buClr>
                <a:schemeClr val="lt1"/>
              </a:buClr>
              <a:buSzPts val="3000"/>
              <a:buFont typeface="Kanit"/>
              <a:buNone/>
              <a:defRPr sz="3000" b="1">
                <a:solidFill>
                  <a:schemeClr val="lt1"/>
                </a:solidFill>
                <a:latin typeface="Kanit"/>
                <a:ea typeface="Kanit"/>
                <a:cs typeface="Kanit"/>
                <a:sym typeface="Kanit"/>
              </a:defRPr>
            </a:lvl2pPr>
            <a:lvl3pPr lvl="2" algn="ctr" rtl="0">
              <a:lnSpc>
                <a:spcPct val="100000"/>
              </a:lnSpc>
              <a:spcBef>
                <a:spcPts val="0"/>
              </a:spcBef>
              <a:spcAft>
                <a:spcPts val="0"/>
              </a:spcAft>
              <a:buClr>
                <a:schemeClr val="lt1"/>
              </a:buClr>
              <a:buSzPts val="3000"/>
              <a:buFont typeface="Kanit"/>
              <a:buNone/>
              <a:defRPr sz="3000" b="1">
                <a:solidFill>
                  <a:schemeClr val="lt1"/>
                </a:solidFill>
                <a:latin typeface="Kanit"/>
                <a:ea typeface="Kanit"/>
                <a:cs typeface="Kanit"/>
                <a:sym typeface="Kanit"/>
              </a:defRPr>
            </a:lvl3pPr>
            <a:lvl4pPr lvl="3" algn="ctr" rtl="0">
              <a:lnSpc>
                <a:spcPct val="100000"/>
              </a:lnSpc>
              <a:spcBef>
                <a:spcPts val="0"/>
              </a:spcBef>
              <a:spcAft>
                <a:spcPts val="0"/>
              </a:spcAft>
              <a:buClr>
                <a:schemeClr val="lt1"/>
              </a:buClr>
              <a:buSzPts val="3000"/>
              <a:buFont typeface="Kanit"/>
              <a:buNone/>
              <a:defRPr sz="3000" b="1">
                <a:solidFill>
                  <a:schemeClr val="lt1"/>
                </a:solidFill>
                <a:latin typeface="Kanit"/>
                <a:ea typeface="Kanit"/>
                <a:cs typeface="Kanit"/>
                <a:sym typeface="Kanit"/>
              </a:defRPr>
            </a:lvl4pPr>
            <a:lvl5pPr lvl="4" algn="ctr" rtl="0">
              <a:lnSpc>
                <a:spcPct val="100000"/>
              </a:lnSpc>
              <a:spcBef>
                <a:spcPts val="0"/>
              </a:spcBef>
              <a:spcAft>
                <a:spcPts val="0"/>
              </a:spcAft>
              <a:buClr>
                <a:schemeClr val="lt1"/>
              </a:buClr>
              <a:buSzPts val="3000"/>
              <a:buFont typeface="Kanit"/>
              <a:buNone/>
              <a:defRPr sz="3000" b="1">
                <a:solidFill>
                  <a:schemeClr val="lt1"/>
                </a:solidFill>
                <a:latin typeface="Kanit"/>
                <a:ea typeface="Kanit"/>
                <a:cs typeface="Kanit"/>
                <a:sym typeface="Kanit"/>
              </a:defRPr>
            </a:lvl5pPr>
            <a:lvl6pPr lvl="5" algn="ctr" rtl="0">
              <a:lnSpc>
                <a:spcPct val="100000"/>
              </a:lnSpc>
              <a:spcBef>
                <a:spcPts val="0"/>
              </a:spcBef>
              <a:spcAft>
                <a:spcPts val="0"/>
              </a:spcAft>
              <a:buClr>
                <a:schemeClr val="lt1"/>
              </a:buClr>
              <a:buSzPts val="3000"/>
              <a:buFont typeface="Kanit"/>
              <a:buNone/>
              <a:defRPr sz="3000" b="1">
                <a:solidFill>
                  <a:schemeClr val="lt1"/>
                </a:solidFill>
                <a:latin typeface="Kanit"/>
                <a:ea typeface="Kanit"/>
                <a:cs typeface="Kanit"/>
                <a:sym typeface="Kanit"/>
              </a:defRPr>
            </a:lvl6pPr>
            <a:lvl7pPr lvl="6" algn="ctr" rtl="0">
              <a:lnSpc>
                <a:spcPct val="100000"/>
              </a:lnSpc>
              <a:spcBef>
                <a:spcPts val="0"/>
              </a:spcBef>
              <a:spcAft>
                <a:spcPts val="0"/>
              </a:spcAft>
              <a:buClr>
                <a:schemeClr val="lt1"/>
              </a:buClr>
              <a:buSzPts val="3000"/>
              <a:buFont typeface="Kanit"/>
              <a:buNone/>
              <a:defRPr sz="3000" b="1">
                <a:solidFill>
                  <a:schemeClr val="lt1"/>
                </a:solidFill>
                <a:latin typeface="Kanit"/>
                <a:ea typeface="Kanit"/>
                <a:cs typeface="Kanit"/>
                <a:sym typeface="Kanit"/>
              </a:defRPr>
            </a:lvl7pPr>
            <a:lvl8pPr lvl="7" algn="ctr" rtl="0">
              <a:lnSpc>
                <a:spcPct val="100000"/>
              </a:lnSpc>
              <a:spcBef>
                <a:spcPts val="0"/>
              </a:spcBef>
              <a:spcAft>
                <a:spcPts val="0"/>
              </a:spcAft>
              <a:buClr>
                <a:schemeClr val="lt1"/>
              </a:buClr>
              <a:buSzPts val="3000"/>
              <a:buFont typeface="Kanit"/>
              <a:buNone/>
              <a:defRPr sz="3000" b="1">
                <a:solidFill>
                  <a:schemeClr val="lt1"/>
                </a:solidFill>
                <a:latin typeface="Kanit"/>
                <a:ea typeface="Kanit"/>
                <a:cs typeface="Kanit"/>
                <a:sym typeface="Kanit"/>
              </a:defRPr>
            </a:lvl8pPr>
            <a:lvl9pPr lvl="8" algn="ctr" rtl="0">
              <a:lnSpc>
                <a:spcPct val="100000"/>
              </a:lnSpc>
              <a:spcBef>
                <a:spcPts val="0"/>
              </a:spcBef>
              <a:spcAft>
                <a:spcPts val="0"/>
              </a:spcAft>
              <a:buClr>
                <a:schemeClr val="lt1"/>
              </a:buClr>
              <a:buSzPts val="3000"/>
              <a:buFont typeface="Kanit"/>
              <a:buNone/>
              <a:defRPr sz="3000" b="1">
                <a:solidFill>
                  <a:schemeClr val="lt1"/>
                </a:solidFill>
                <a:latin typeface="Kanit"/>
                <a:ea typeface="Kanit"/>
                <a:cs typeface="Kanit"/>
                <a:sym typeface="Kanit"/>
              </a:defRPr>
            </a:lvl9pPr>
          </a:lstStyle>
          <a:p>
            <a:endParaRPr/>
          </a:p>
        </p:txBody>
      </p:sp>
      <p:sp>
        <p:nvSpPr>
          <p:cNvPr id="603" name="Google Shape;603;p25"/>
          <p:cNvSpPr txBox="1">
            <a:spLocks noGrp="1"/>
          </p:cNvSpPr>
          <p:nvPr>
            <p:ph type="subTitle" idx="1"/>
          </p:nvPr>
        </p:nvSpPr>
        <p:spPr>
          <a:xfrm>
            <a:off x="914050" y="2382125"/>
            <a:ext cx="4455000" cy="1618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500"/>
              <a:buNone/>
              <a:defRPr sz="16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604" name="Google Shape;604;p25"/>
          <p:cNvSpPr txBox="1">
            <a:spLocks noGrp="1"/>
          </p:cNvSpPr>
          <p:nvPr>
            <p:ph type="subTitle" idx="2"/>
          </p:nvPr>
        </p:nvSpPr>
        <p:spPr>
          <a:xfrm>
            <a:off x="914050" y="1833825"/>
            <a:ext cx="4455000" cy="475800"/>
          </a:xfrm>
          <a:prstGeom prst="rect">
            <a:avLst/>
          </a:prstGeom>
          <a:ln>
            <a:noFill/>
          </a:ln>
        </p:spPr>
        <p:txBody>
          <a:bodyPr spcFirstLastPara="1" wrap="square" lIns="91425" tIns="91425" rIns="91425" bIns="91425" anchor="b" anchorCtr="0">
            <a:noAutofit/>
          </a:bodyPr>
          <a:lstStyle>
            <a:lvl1pPr lvl="0" rtl="0">
              <a:lnSpc>
                <a:spcPct val="80000"/>
              </a:lnSpc>
              <a:spcBef>
                <a:spcPts val="0"/>
              </a:spcBef>
              <a:spcAft>
                <a:spcPts val="0"/>
              </a:spcAft>
              <a:buSzPts val="2200"/>
              <a:buFont typeface="Kanit"/>
              <a:buNone/>
              <a:defRPr sz="2200" b="1">
                <a:latin typeface="Kanit"/>
                <a:ea typeface="Kanit"/>
                <a:cs typeface="Kanit"/>
                <a:sym typeface="Kanit"/>
              </a:defRPr>
            </a:lvl1pPr>
            <a:lvl2pPr lvl="1" algn="ctr" rtl="0">
              <a:spcBef>
                <a:spcPts val="0"/>
              </a:spcBef>
              <a:spcAft>
                <a:spcPts val="0"/>
              </a:spcAft>
              <a:buSzPts val="2200"/>
              <a:buFont typeface="Kanit"/>
              <a:buNone/>
              <a:defRPr sz="2200" b="1">
                <a:latin typeface="Kanit"/>
                <a:ea typeface="Kanit"/>
                <a:cs typeface="Kanit"/>
                <a:sym typeface="Kanit"/>
              </a:defRPr>
            </a:lvl2pPr>
            <a:lvl3pPr lvl="2" algn="ctr" rtl="0">
              <a:spcBef>
                <a:spcPts val="1600"/>
              </a:spcBef>
              <a:spcAft>
                <a:spcPts val="0"/>
              </a:spcAft>
              <a:buSzPts val="2200"/>
              <a:buFont typeface="Kanit"/>
              <a:buNone/>
              <a:defRPr sz="2200" b="1">
                <a:latin typeface="Kanit"/>
                <a:ea typeface="Kanit"/>
                <a:cs typeface="Kanit"/>
                <a:sym typeface="Kanit"/>
              </a:defRPr>
            </a:lvl3pPr>
            <a:lvl4pPr lvl="3" algn="ctr" rtl="0">
              <a:spcBef>
                <a:spcPts val="1600"/>
              </a:spcBef>
              <a:spcAft>
                <a:spcPts val="0"/>
              </a:spcAft>
              <a:buSzPts val="2200"/>
              <a:buFont typeface="Kanit"/>
              <a:buNone/>
              <a:defRPr sz="2200" b="1">
                <a:latin typeface="Kanit"/>
                <a:ea typeface="Kanit"/>
                <a:cs typeface="Kanit"/>
                <a:sym typeface="Kanit"/>
              </a:defRPr>
            </a:lvl4pPr>
            <a:lvl5pPr lvl="4" algn="ctr" rtl="0">
              <a:spcBef>
                <a:spcPts val="1600"/>
              </a:spcBef>
              <a:spcAft>
                <a:spcPts val="0"/>
              </a:spcAft>
              <a:buSzPts val="2200"/>
              <a:buFont typeface="Kanit"/>
              <a:buNone/>
              <a:defRPr sz="2200" b="1">
                <a:latin typeface="Kanit"/>
                <a:ea typeface="Kanit"/>
                <a:cs typeface="Kanit"/>
                <a:sym typeface="Kanit"/>
              </a:defRPr>
            </a:lvl5pPr>
            <a:lvl6pPr lvl="5" algn="ctr" rtl="0">
              <a:spcBef>
                <a:spcPts val="1600"/>
              </a:spcBef>
              <a:spcAft>
                <a:spcPts val="0"/>
              </a:spcAft>
              <a:buSzPts val="2200"/>
              <a:buFont typeface="Kanit"/>
              <a:buNone/>
              <a:defRPr sz="2200" b="1">
                <a:latin typeface="Kanit"/>
                <a:ea typeface="Kanit"/>
                <a:cs typeface="Kanit"/>
                <a:sym typeface="Kanit"/>
              </a:defRPr>
            </a:lvl6pPr>
            <a:lvl7pPr lvl="6" algn="ctr" rtl="0">
              <a:spcBef>
                <a:spcPts val="1600"/>
              </a:spcBef>
              <a:spcAft>
                <a:spcPts val="0"/>
              </a:spcAft>
              <a:buSzPts val="2200"/>
              <a:buFont typeface="Kanit"/>
              <a:buNone/>
              <a:defRPr sz="2200" b="1">
                <a:latin typeface="Kanit"/>
                <a:ea typeface="Kanit"/>
                <a:cs typeface="Kanit"/>
                <a:sym typeface="Kanit"/>
              </a:defRPr>
            </a:lvl7pPr>
            <a:lvl8pPr lvl="7" algn="ctr" rtl="0">
              <a:spcBef>
                <a:spcPts val="1600"/>
              </a:spcBef>
              <a:spcAft>
                <a:spcPts val="0"/>
              </a:spcAft>
              <a:buSzPts val="2200"/>
              <a:buFont typeface="Kanit"/>
              <a:buNone/>
              <a:defRPr sz="2200" b="1">
                <a:latin typeface="Kanit"/>
                <a:ea typeface="Kanit"/>
                <a:cs typeface="Kanit"/>
                <a:sym typeface="Kanit"/>
              </a:defRPr>
            </a:lvl8pPr>
            <a:lvl9pPr lvl="8" algn="ctr" rtl="0">
              <a:spcBef>
                <a:spcPts val="1600"/>
              </a:spcBef>
              <a:spcAft>
                <a:spcPts val="1600"/>
              </a:spcAft>
              <a:buSzPts val="2200"/>
              <a:buFont typeface="Kanit"/>
              <a:buNone/>
              <a:defRPr sz="2200" b="1">
                <a:latin typeface="Kanit"/>
                <a:ea typeface="Kanit"/>
                <a:cs typeface="Kanit"/>
                <a:sym typeface="Kanit"/>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pattFill prst="pct25">
          <a:fgClr>
            <a:srgbClr val="FFC269"/>
          </a:fgClr>
          <a:bgClr>
            <a:srgbClr val="BEF0DB"/>
          </a:bgClr>
        </a:patt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721900" y="1254200"/>
            <a:ext cx="7692900" cy="31857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Lato"/>
              <a:buChar char="●"/>
              <a:defRPr>
                <a:solidFill>
                  <a:schemeClr val="lt1"/>
                </a:solidFill>
                <a:latin typeface="Lato"/>
                <a:ea typeface="Lato"/>
                <a:cs typeface="Lato"/>
                <a:sym typeface="Lato"/>
              </a:defRPr>
            </a:lvl1pPr>
            <a:lvl2pPr marL="914400" lvl="1" indent="-317500">
              <a:lnSpc>
                <a:spcPct val="100000"/>
              </a:lnSpc>
              <a:spcBef>
                <a:spcPts val="1600"/>
              </a:spcBef>
              <a:spcAft>
                <a:spcPts val="0"/>
              </a:spcAft>
              <a:buClr>
                <a:schemeClr val="lt1"/>
              </a:buClr>
              <a:buSzPts val="1400"/>
              <a:buFont typeface="Lato"/>
              <a:buChar char="○"/>
              <a:defRPr>
                <a:solidFill>
                  <a:schemeClr val="lt1"/>
                </a:solidFill>
                <a:latin typeface="Lato"/>
                <a:ea typeface="Lato"/>
                <a:cs typeface="Lato"/>
                <a:sym typeface="Lato"/>
              </a:defRPr>
            </a:lvl2pPr>
            <a:lvl3pPr marL="1371600" lvl="2" indent="-317500">
              <a:lnSpc>
                <a:spcPct val="100000"/>
              </a:lnSpc>
              <a:spcBef>
                <a:spcPts val="1600"/>
              </a:spcBef>
              <a:spcAft>
                <a:spcPts val="0"/>
              </a:spcAft>
              <a:buClr>
                <a:schemeClr val="lt1"/>
              </a:buClr>
              <a:buSzPts val="1400"/>
              <a:buFont typeface="Lato"/>
              <a:buChar char="■"/>
              <a:defRPr>
                <a:solidFill>
                  <a:schemeClr val="lt1"/>
                </a:solidFill>
                <a:latin typeface="Lato"/>
                <a:ea typeface="Lato"/>
                <a:cs typeface="Lato"/>
                <a:sym typeface="Lato"/>
              </a:defRPr>
            </a:lvl3pPr>
            <a:lvl4pPr marL="1828800" lvl="3" indent="-317500">
              <a:lnSpc>
                <a:spcPct val="100000"/>
              </a:lnSpc>
              <a:spcBef>
                <a:spcPts val="1600"/>
              </a:spcBef>
              <a:spcAft>
                <a:spcPts val="0"/>
              </a:spcAft>
              <a:buClr>
                <a:schemeClr val="lt1"/>
              </a:buClr>
              <a:buSzPts val="1400"/>
              <a:buFont typeface="Lato"/>
              <a:buChar char="●"/>
              <a:defRPr>
                <a:solidFill>
                  <a:schemeClr val="lt1"/>
                </a:solidFill>
                <a:latin typeface="Lato"/>
                <a:ea typeface="Lato"/>
                <a:cs typeface="Lato"/>
                <a:sym typeface="Lato"/>
              </a:defRPr>
            </a:lvl4pPr>
            <a:lvl5pPr marL="2286000" lvl="4" indent="-317500">
              <a:lnSpc>
                <a:spcPct val="100000"/>
              </a:lnSpc>
              <a:spcBef>
                <a:spcPts val="1600"/>
              </a:spcBef>
              <a:spcAft>
                <a:spcPts val="0"/>
              </a:spcAft>
              <a:buClr>
                <a:schemeClr val="lt1"/>
              </a:buClr>
              <a:buSzPts val="1400"/>
              <a:buFont typeface="Lato"/>
              <a:buChar char="○"/>
              <a:defRPr>
                <a:solidFill>
                  <a:schemeClr val="lt1"/>
                </a:solidFill>
                <a:latin typeface="Lato"/>
                <a:ea typeface="Lato"/>
                <a:cs typeface="Lato"/>
                <a:sym typeface="Lato"/>
              </a:defRPr>
            </a:lvl5pPr>
            <a:lvl6pPr marL="2743200" lvl="5" indent="-317500">
              <a:lnSpc>
                <a:spcPct val="100000"/>
              </a:lnSpc>
              <a:spcBef>
                <a:spcPts val="1600"/>
              </a:spcBef>
              <a:spcAft>
                <a:spcPts val="0"/>
              </a:spcAft>
              <a:buClr>
                <a:schemeClr val="lt1"/>
              </a:buClr>
              <a:buSzPts val="1400"/>
              <a:buFont typeface="Lato"/>
              <a:buChar char="■"/>
              <a:defRPr>
                <a:solidFill>
                  <a:schemeClr val="lt1"/>
                </a:solidFill>
                <a:latin typeface="Lato"/>
                <a:ea typeface="Lato"/>
                <a:cs typeface="Lato"/>
                <a:sym typeface="Lato"/>
              </a:defRPr>
            </a:lvl6pPr>
            <a:lvl7pPr marL="3200400" lvl="6" indent="-317500">
              <a:lnSpc>
                <a:spcPct val="100000"/>
              </a:lnSpc>
              <a:spcBef>
                <a:spcPts val="1600"/>
              </a:spcBef>
              <a:spcAft>
                <a:spcPts val="0"/>
              </a:spcAft>
              <a:buClr>
                <a:schemeClr val="lt1"/>
              </a:buClr>
              <a:buSzPts val="1400"/>
              <a:buFont typeface="Lato"/>
              <a:buChar char="●"/>
              <a:defRPr>
                <a:solidFill>
                  <a:schemeClr val="lt1"/>
                </a:solidFill>
                <a:latin typeface="Lato"/>
                <a:ea typeface="Lato"/>
                <a:cs typeface="Lato"/>
                <a:sym typeface="Lato"/>
              </a:defRPr>
            </a:lvl7pPr>
            <a:lvl8pPr marL="3657600" lvl="7" indent="-317500">
              <a:lnSpc>
                <a:spcPct val="100000"/>
              </a:lnSpc>
              <a:spcBef>
                <a:spcPts val="1600"/>
              </a:spcBef>
              <a:spcAft>
                <a:spcPts val="0"/>
              </a:spcAft>
              <a:buClr>
                <a:schemeClr val="lt1"/>
              </a:buClr>
              <a:buSzPts val="1400"/>
              <a:buFont typeface="Lato"/>
              <a:buChar char="○"/>
              <a:defRPr>
                <a:solidFill>
                  <a:schemeClr val="lt1"/>
                </a:solidFill>
                <a:latin typeface="Lato"/>
                <a:ea typeface="Lato"/>
                <a:cs typeface="Lato"/>
                <a:sym typeface="Lato"/>
              </a:defRPr>
            </a:lvl8pPr>
            <a:lvl9pPr marL="4114800" lvl="8" indent="-317500">
              <a:lnSpc>
                <a:spcPct val="100000"/>
              </a:lnSpc>
              <a:spcBef>
                <a:spcPts val="1600"/>
              </a:spcBef>
              <a:spcAft>
                <a:spcPts val="1600"/>
              </a:spcAft>
              <a:buClr>
                <a:schemeClr val="lt1"/>
              </a:buClr>
              <a:buSzPts val="1400"/>
              <a:buFont typeface="Lato"/>
              <a:buChar char="■"/>
              <a:defRPr>
                <a:solidFill>
                  <a:schemeClr val="lt1"/>
                </a:solidFill>
                <a:latin typeface="Lato"/>
                <a:ea typeface="Lato"/>
                <a:cs typeface="Lato"/>
                <a:sym typeface="Lato"/>
              </a:defRPr>
            </a:lvl9pPr>
          </a:lstStyle>
          <a:p>
            <a:endParaRPr/>
          </a:p>
        </p:txBody>
      </p:sp>
      <p:sp>
        <p:nvSpPr>
          <p:cNvPr id="7" name="Google Shape;7;p1"/>
          <p:cNvSpPr txBox="1">
            <a:spLocks noGrp="1"/>
          </p:cNvSpPr>
          <p:nvPr>
            <p:ph type="title"/>
          </p:nvPr>
        </p:nvSpPr>
        <p:spPr>
          <a:xfrm>
            <a:off x="725550" y="385271"/>
            <a:ext cx="7692900" cy="572700"/>
          </a:xfrm>
          <a:prstGeom prst="rect">
            <a:avLst/>
          </a:prstGeom>
          <a:noFill/>
          <a:ln>
            <a:noFill/>
          </a:ln>
        </p:spPr>
        <p:txBody>
          <a:bodyPr spcFirstLastPara="1" wrap="square" lIns="91425" tIns="91425" rIns="91425" bIns="91425" anchor="t" anchorCtr="0">
            <a:noAutofit/>
          </a:bodyPr>
          <a:lstStyle>
            <a:lvl1pPr lvl="0" algn="ctr" rtl="0">
              <a:lnSpc>
                <a:spcPct val="80000"/>
              </a:lnSpc>
              <a:spcBef>
                <a:spcPts val="0"/>
              </a:spcBef>
              <a:spcAft>
                <a:spcPts val="0"/>
              </a:spcAft>
              <a:buClr>
                <a:schemeClr val="lt1"/>
              </a:buClr>
              <a:buSzPts val="3000"/>
              <a:buFont typeface="Kanit"/>
              <a:buNone/>
              <a:defRPr sz="3500" b="1">
                <a:solidFill>
                  <a:schemeClr val="lt1"/>
                </a:solidFill>
                <a:latin typeface="Kanit"/>
                <a:ea typeface="Kanit"/>
                <a:cs typeface="Kanit"/>
                <a:sym typeface="Kanit"/>
              </a:defRPr>
            </a:lvl1pPr>
            <a:lvl2pPr lvl="1" algn="ctr" rtl="0">
              <a:lnSpc>
                <a:spcPct val="80000"/>
              </a:lnSpc>
              <a:spcBef>
                <a:spcPts val="0"/>
              </a:spcBef>
              <a:spcAft>
                <a:spcPts val="0"/>
              </a:spcAft>
              <a:buClr>
                <a:schemeClr val="lt1"/>
              </a:buClr>
              <a:buSzPts val="3000"/>
              <a:buFont typeface="Kanit"/>
              <a:buNone/>
              <a:defRPr sz="3000" b="1">
                <a:solidFill>
                  <a:schemeClr val="lt1"/>
                </a:solidFill>
                <a:latin typeface="Kanit"/>
                <a:ea typeface="Kanit"/>
                <a:cs typeface="Kanit"/>
                <a:sym typeface="Kanit"/>
              </a:defRPr>
            </a:lvl2pPr>
            <a:lvl3pPr lvl="2" algn="ctr" rtl="0">
              <a:lnSpc>
                <a:spcPct val="80000"/>
              </a:lnSpc>
              <a:spcBef>
                <a:spcPts val="0"/>
              </a:spcBef>
              <a:spcAft>
                <a:spcPts val="0"/>
              </a:spcAft>
              <a:buClr>
                <a:schemeClr val="lt1"/>
              </a:buClr>
              <a:buSzPts val="3000"/>
              <a:buFont typeface="Kanit"/>
              <a:buNone/>
              <a:defRPr sz="3000" b="1">
                <a:solidFill>
                  <a:schemeClr val="lt1"/>
                </a:solidFill>
                <a:latin typeface="Kanit"/>
                <a:ea typeface="Kanit"/>
                <a:cs typeface="Kanit"/>
                <a:sym typeface="Kanit"/>
              </a:defRPr>
            </a:lvl3pPr>
            <a:lvl4pPr lvl="3" algn="ctr" rtl="0">
              <a:lnSpc>
                <a:spcPct val="80000"/>
              </a:lnSpc>
              <a:spcBef>
                <a:spcPts val="0"/>
              </a:spcBef>
              <a:spcAft>
                <a:spcPts val="0"/>
              </a:spcAft>
              <a:buClr>
                <a:schemeClr val="lt1"/>
              </a:buClr>
              <a:buSzPts val="3000"/>
              <a:buFont typeface="Kanit"/>
              <a:buNone/>
              <a:defRPr sz="3000" b="1">
                <a:solidFill>
                  <a:schemeClr val="lt1"/>
                </a:solidFill>
                <a:latin typeface="Kanit"/>
                <a:ea typeface="Kanit"/>
                <a:cs typeface="Kanit"/>
                <a:sym typeface="Kanit"/>
              </a:defRPr>
            </a:lvl4pPr>
            <a:lvl5pPr lvl="4" algn="ctr" rtl="0">
              <a:lnSpc>
                <a:spcPct val="80000"/>
              </a:lnSpc>
              <a:spcBef>
                <a:spcPts val="0"/>
              </a:spcBef>
              <a:spcAft>
                <a:spcPts val="0"/>
              </a:spcAft>
              <a:buClr>
                <a:schemeClr val="lt1"/>
              </a:buClr>
              <a:buSzPts val="3000"/>
              <a:buFont typeface="Kanit"/>
              <a:buNone/>
              <a:defRPr sz="3000" b="1">
                <a:solidFill>
                  <a:schemeClr val="lt1"/>
                </a:solidFill>
                <a:latin typeface="Kanit"/>
                <a:ea typeface="Kanit"/>
                <a:cs typeface="Kanit"/>
                <a:sym typeface="Kanit"/>
              </a:defRPr>
            </a:lvl5pPr>
            <a:lvl6pPr lvl="5" algn="ctr" rtl="0">
              <a:lnSpc>
                <a:spcPct val="80000"/>
              </a:lnSpc>
              <a:spcBef>
                <a:spcPts val="0"/>
              </a:spcBef>
              <a:spcAft>
                <a:spcPts val="0"/>
              </a:spcAft>
              <a:buClr>
                <a:schemeClr val="lt1"/>
              </a:buClr>
              <a:buSzPts val="3000"/>
              <a:buFont typeface="Kanit"/>
              <a:buNone/>
              <a:defRPr sz="3000" b="1">
                <a:solidFill>
                  <a:schemeClr val="lt1"/>
                </a:solidFill>
                <a:latin typeface="Kanit"/>
                <a:ea typeface="Kanit"/>
                <a:cs typeface="Kanit"/>
                <a:sym typeface="Kanit"/>
              </a:defRPr>
            </a:lvl6pPr>
            <a:lvl7pPr lvl="6" algn="ctr" rtl="0">
              <a:lnSpc>
                <a:spcPct val="80000"/>
              </a:lnSpc>
              <a:spcBef>
                <a:spcPts val="0"/>
              </a:spcBef>
              <a:spcAft>
                <a:spcPts val="0"/>
              </a:spcAft>
              <a:buClr>
                <a:schemeClr val="lt1"/>
              </a:buClr>
              <a:buSzPts val="3000"/>
              <a:buFont typeface="Kanit"/>
              <a:buNone/>
              <a:defRPr sz="3000" b="1">
                <a:solidFill>
                  <a:schemeClr val="lt1"/>
                </a:solidFill>
                <a:latin typeface="Kanit"/>
                <a:ea typeface="Kanit"/>
                <a:cs typeface="Kanit"/>
                <a:sym typeface="Kanit"/>
              </a:defRPr>
            </a:lvl7pPr>
            <a:lvl8pPr lvl="7" algn="ctr" rtl="0">
              <a:lnSpc>
                <a:spcPct val="80000"/>
              </a:lnSpc>
              <a:spcBef>
                <a:spcPts val="0"/>
              </a:spcBef>
              <a:spcAft>
                <a:spcPts val="0"/>
              </a:spcAft>
              <a:buClr>
                <a:schemeClr val="lt1"/>
              </a:buClr>
              <a:buSzPts val="3000"/>
              <a:buFont typeface="Kanit"/>
              <a:buNone/>
              <a:defRPr sz="3000" b="1">
                <a:solidFill>
                  <a:schemeClr val="lt1"/>
                </a:solidFill>
                <a:latin typeface="Kanit"/>
                <a:ea typeface="Kanit"/>
                <a:cs typeface="Kanit"/>
                <a:sym typeface="Kanit"/>
              </a:defRPr>
            </a:lvl8pPr>
            <a:lvl9pPr lvl="8" algn="ctr" rtl="0">
              <a:lnSpc>
                <a:spcPct val="80000"/>
              </a:lnSpc>
              <a:spcBef>
                <a:spcPts val="0"/>
              </a:spcBef>
              <a:spcAft>
                <a:spcPts val="0"/>
              </a:spcAft>
              <a:buClr>
                <a:schemeClr val="lt1"/>
              </a:buClr>
              <a:buSzPts val="3000"/>
              <a:buFont typeface="Kanit"/>
              <a:buNone/>
              <a:defRPr sz="3000" b="1">
                <a:solidFill>
                  <a:schemeClr val="lt1"/>
                </a:solidFill>
                <a:latin typeface="Kanit"/>
                <a:ea typeface="Kanit"/>
                <a:cs typeface="Kanit"/>
                <a:sym typeface="Kani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5" r:id="rId5"/>
    <p:sldLayoutId id="2147483658" r:id="rId6"/>
    <p:sldLayoutId id="2147483659" r:id="rId7"/>
    <p:sldLayoutId id="2147483661" r:id="rId8"/>
    <p:sldLayoutId id="2147483671" r:id="rId9"/>
    <p:sldLayoutId id="2147483675" r:id="rId10"/>
    <p:sldLayoutId id="2147483676"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41"/>
        <p:cNvGrpSpPr/>
        <p:nvPr/>
      </p:nvGrpSpPr>
      <p:grpSpPr>
        <a:xfrm>
          <a:off x="0" y="0"/>
          <a:ext cx="0" cy="0"/>
          <a:chOff x="0" y="0"/>
          <a:chExt cx="0" cy="0"/>
        </a:xfrm>
      </p:grpSpPr>
      <p:sp>
        <p:nvSpPr>
          <p:cNvPr id="742" name="Google Shape;742;p34"/>
          <p:cNvSpPr txBox="1">
            <a:spLocks noGrp="1"/>
          </p:cNvSpPr>
          <p:nvPr>
            <p:ph type="title"/>
          </p:nvPr>
        </p:nvSpPr>
        <p:spPr>
          <a:xfrm>
            <a:off x="2744750" y="789660"/>
            <a:ext cx="5848500" cy="2822400"/>
          </a:xfrm>
          <a:prstGeom prst="rect">
            <a:avLst/>
          </a:prstGeom>
        </p:spPr>
        <p:txBody>
          <a:bodyPr spcFirstLastPara="1" wrap="square" lIns="91425" tIns="91425" rIns="91425" bIns="91425" anchor="b" anchorCtr="0">
            <a:noAutofit/>
          </a:bodyPr>
          <a:lstStyle/>
          <a:p>
            <a:pPr marL="0" lvl="0" indent="0" algn="l" rtl="0">
              <a:lnSpc>
                <a:spcPct val="80000"/>
              </a:lnSpc>
              <a:spcBef>
                <a:spcPts val="0"/>
              </a:spcBef>
              <a:spcAft>
                <a:spcPts val="0"/>
              </a:spcAft>
              <a:buNone/>
            </a:pPr>
            <a:r>
              <a:rPr lang="en-US" dirty="0"/>
              <a:t>Harmony Reservations</a:t>
            </a:r>
            <a:endParaRPr dirty="0">
              <a:solidFill>
                <a:srgbClr val="000000"/>
              </a:solidFill>
            </a:endParaRPr>
          </a:p>
          <a:p>
            <a:pPr marL="0" lvl="0" indent="0" algn="l" rtl="0">
              <a:lnSpc>
                <a:spcPct val="80000"/>
              </a:lnSpc>
              <a:spcBef>
                <a:spcPts val="0"/>
              </a:spcBef>
              <a:spcAft>
                <a:spcPts val="0"/>
              </a:spcAft>
              <a:buNone/>
            </a:pPr>
            <a:r>
              <a:rPr lang="en-US" sz="3200" b="0" dirty="0">
                <a:solidFill>
                  <a:schemeClr val="dk2"/>
                </a:solidFill>
              </a:rPr>
              <a:t>Site web de reservation hotels</a:t>
            </a:r>
            <a:endParaRPr sz="3200" dirty="0"/>
          </a:p>
        </p:txBody>
      </p:sp>
      <p:cxnSp>
        <p:nvCxnSpPr>
          <p:cNvPr id="744" name="Google Shape;744;p34"/>
          <p:cNvCxnSpPr/>
          <p:nvPr/>
        </p:nvCxnSpPr>
        <p:spPr>
          <a:xfrm>
            <a:off x="2849633" y="3745896"/>
            <a:ext cx="5216100" cy="0"/>
          </a:xfrm>
          <a:prstGeom prst="straightConnector1">
            <a:avLst/>
          </a:prstGeom>
          <a:noFill/>
          <a:ln w="19050" cap="flat" cmpd="sng">
            <a:solidFill>
              <a:schemeClr val="lt1"/>
            </a:solidFill>
            <a:prstDash val="solid"/>
            <a:round/>
            <a:headEnd type="none" w="med" len="med"/>
            <a:tailEnd type="none" w="med" len="med"/>
          </a:ln>
        </p:spPr>
      </p:cxnSp>
      <p:sp>
        <p:nvSpPr>
          <p:cNvPr id="745" name="Google Shape;745;p34"/>
          <p:cNvSpPr/>
          <p:nvPr/>
        </p:nvSpPr>
        <p:spPr>
          <a:xfrm>
            <a:off x="883869" y="1543734"/>
            <a:ext cx="456300" cy="456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4"/>
          <p:cNvSpPr/>
          <p:nvPr/>
        </p:nvSpPr>
        <p:spPr>
          <a:xfrm>
            <a:off x="1302307" y="2063974"/>
            <a:ext cx="233400" cy="233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4"/>
          <p:cNvSpPr/>
          <p:nvPr/>
        </p:nvSpPr>
        <p:spPr>
          <a:xfrm>
            <a:off x="996000" y="2268676"/>
            <a:ext cx="233400" cy="233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4"/>
          <p:cNvSpPr/>
          <p:nvPr/>
        </p:nvSpPr>
        <p:spPr>
          <a:xfrm rot="-8970948">
            <a:off x="1302382" y="2813794"/>
            <a:ext cx="233589" cy="233027"/>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4"/>
          <p:cNvSpPr/>
          <p:nvPr/>
        </p:nvSpPr>
        <p:spPr>
          <a:xfrm rot="-8970948">
            <a:off x="1623890" y="2625035"/>
            <a:ext cx="233589" cy="233027"/>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4"/>
          <p:cNvSpPr/>
          <p:nvPr/>
        </p:nvSpPr>
        <p:spPr>
          <a:xfrm>
            <a:off x="1625282" y="2270665"/>
            <a:ext cx="233400" cy="233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4"/>
          <p:cNvSpPr/>
          <p:nvPr/>
        </p:nvSpPr>
        <p:spPr>
          <a:xfrm>
            <a:off x="437386" y="2699516"/>
            <a:ext cx="456300" cy="456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4"/>
          <p:cNvSpPr/>
          <p:nvPr/>
        </p:nvSpPr>
        <p:spPr>
          <a:xfrm>
            <a:off x="878196" y="3155760"/>
            <a:ext cx="456300" cy="456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4"/>
          <p:cNvSpPr/>
          <p:nvPr/>
        </p:nvSpPr>
        <p:spPr>
          <a:xfrm>
            <a:off x="427476" y="2026766"/>
            <a:ext cx="456300" cy="456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4"/>
          <p:cNvSpPr/>
          <p:nvPr/>
        </p:nvSpPr>
        <p:spPr>
          <a:xfrm>
            <a:off x="1479506" y="1531475"/>
            <a:ext cx="456300" cy="456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4"/>
          <p:cNvSpPr/>
          <p:nvPr/>
        </p:nvSpPr>
        <p:spPr>
          <a:xfrm>
            <a:off x="1944448" y="2699516"/>
            <a:ext cx="456300" cy="456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4"/>
          <p:cNvSpPr/>
          <p:nvPr/>
        </p:nvSpPr>
        <p:spPr>
          <a:xfrm>
            <a:off x="995269" y="2622007"/>
            <a:ext cx="233400" cy="233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4"/>
          <p:cNvSpPr/>
          <p:nvPr/>
        </p:nvSpPr>
        <p:spPr>
          <a:xfrm>
            <a:off x="1479496" y="3155772"/>
            <a:ext cx="456300" cy="456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4"/>
          <p:cNvSpPr/>
          <p:nvPr/>
        </p:nvSpPr>
        <p:spPr>
          <a:xfrm>
            <a:off x="1923009" y="2026766"/>
            <a:ext cx="456300" cy="456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Subtitle 2">
            <a:extLst>
              <a:ext uri="{FF2B5EF4-FFF2-40B4-BE49-F238E27FC236}">
                <a16:creationId xmlns:a16="http://schemas.microsoft.com/office/drawing/2014/main" id="{B34D937E-C42B-1C65-DFC3-2841FB62AD09}"/>
              </a:ext>
            </a:extLst>
          </p:cNvPr>
          <p:cNvSpPr>
            <a:spLocks noGrp="1"/>
          </p:cNvSpPr>
          <p:nvPr>
            <p:ph type="subTitle" idx="1"/>
          </p:nvPr>
        </p:nvSpPr>
        <p:spPr>
          <a:xfrm>
            <a:off x="2744750" y="3745896"/>
            <a:ext cx="5526600" cy="328800"/>
          </a:xfrm>
        </p:spPr>
        <p:txBody>
          <a:bodyPr/>
          <a:lstStyle/>
          <a:p>
            <a:r>
              <a:rPr lang="en-US" sz="1600" dirty="0" err="1"/>
              <a:t>Projet</a:t>
            </a:r>
            <a:r>
              <a:rPr lang="en-US" sz="1600" dirty="0"/>
              <a:t> </a:t>
            </a:r>
            <a:r>
              <a:rPr lang="en-US" sz="1600" dirty="0" err="1"/>
              <a:t>feder</a:t>
            </a:r>
            <a:r>
              <a:rPr lang="fr-FR" sz="1600" dirty="0" err="1"/>
              <a:t>ée</a:t>
            </a:r>
            <a:endParaRPr lang="en-US" sz="160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65"/>
        <p:cNvGrpSpPr/>
        <p:nvPr/>
      </p:nvGrpSpPr>
      <p:grpSpPr>
        <a:xfrm>
          <a:off x="0" y="0"/>
          <a:ext cx="0" cy="0"/>
          <a:chOff x="0" y="0"/>
          <a:chExt cx="0" cy="0"/>
        </a:xfrm>
      </p:grpSpPr>
      <p:sp>
        <p:nvSpPr>
          <p:cNvPr id="1267" name="Google Shape;1267;p57"/>
          <p:cNvSpPr txBox="1">
            <a:spLocks noGrp="1"/>
          </p:cNvSpPr>
          <p:nvPr>
            <p:ph type="title"/>
          </p:nvPr>
        </p:nvSpPr>
        <p:spPr>
          <a:xfrm>
            <a:off x="1385063" y="625891"/>
            <a:ext cx="1594800" cy="357600"/>
          </a:xfrm>
          <a:prstGeom prst="rect">
            <a:avLst/>
          </a:prstGeom>
          <a:no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US" sz="2200" dirty="0"/>
              <a:t>S</a:t>
            </a:r>
            <a:r>
              <a:rPr lang="en" sz="2200" dirty="0"/>
              <a:t>print 1</a:t>
            </a:r>
            <a:endParaRPr sz="2200" b="1" dirty="0">
              <a:solidFill>
                <a:schemeClr val="lt1"/>
              </a:solidFill>
              <a:latin typeface="Kanit"/>
              <a:ea typeface="Kanit"/>
              <a:cs typeface="Kanit"/>
              <a:sym typeface="Kanit"/>
            </a:endParaRPr>
          </a:p>
        </p:txBody>
      </p:sp>
      <p:sp>
        <p:nvSpPr>
          <p:cNvPr id="1268" name="Google Shape;1268;p57"/>
          <p:cNvSpPr txBox="1">
            <a:spLocks noGrp="1"/>
          </p:cNvSpPr>
          <p:nvPr>
            <p:ph type="subTitle" idx="4294967295"/>
          </p:nvPr>
        </p:nvSpPr>
        <p:spPr>
          <a:xfrm>
            <a:off x="2897180" y="995685"/>
            <a:ext cx="5931117" cy="3818442"/>
          </a:xfrm>
          <a:prstGeom prst="rect">
            <a:avLst/>
          </a:prstGeom>
          <a:ln>
            <a:noFill/>
          </a:ln>
        </p:spPr>
        <p:txBody>
          <a:bodyPr spcFirstLastPara="1" wrap="square" lIns="91425" tIns="91425" rIns="91425" bIns="91425" anchor="t" anchorCtr="0">
            <a:noAutofit/>
          </a:bodyPr>
          <a:lstStyle/>
          <a:p>
            <a:pPr marL="285750" indent="-285750">
              <a:spcAft>
                <a:spcPts val="1600"/>
              </a:spcAft>
              <a:buFont typeface="Arial" panose="020B0604020202020204" pitchFamily="34" charset="0"/>
              <a:buChar char="•"/>
            </a:pPr>
            <a:r>
              <a:rPr lang="fr-FR" b="0" i="0" dirty="0">
                <a:solidFill>
                  <a:schemeClr val="bg1"/>
                </a:solidFill>
                <a:effectLst/>
                <a:latin typeface="Söhne"/>
              </a:rPr>
              <a:t>Objectif :Effectuation des tests utilisateur et optimisation</a:t>
            </a:r>
          </a:p>
          <a:p>
            <a:pPr marL="285750" indent="-285750">
              <a:spcAft>
                <a:spcPts val="1600"/>
              </a:spcAft>
              <a:buFont typeface="Arial" panose="020B0604020202020204" pitchFamily="34" charset="0"/>
              <a:buChar char="•"/>
            </a:pPr>
            <a:r>
              <a:rPr lang="fr-FR" b="0" i="0" dirty="0">
                <a:solidFill>
                  <a:srgbClr val="219362"/>
                </a:solidFill>
                <a:effectLst/>
                <a:latin typeface="Söhne"/>
              </a:rPr>
              <a:t>Éléments du </a:t>
            </a:r>
            <a:r>
              <a:rPr lang="fr-FR" b="0" i="0" dirty="0" err="1">
                <a:solidFill>
                  <a:srgbClr val="219362"/>
                </a:solidFill>
                <a:effectLst/>
                <a:latin typeface="Söhne"/>
              </a:rPr>
              <a:t>backlog</a:t>
            </a:r>
            <a:r>
              <a:rPr lang="fr-FR" b="0" i="0" dirty="0">
                <a:solidFill>
                  <a:srgbClr val="219362"/>
                </a:solidFill>
                <a:effectLst/>
                <a:latin typeface="Söhne"/>
              </a:rPr>
              <a:t> de produit :</a:t>
            </a:r>
          </a:p>
          <a:p>
            <a:pPr marL="285750" indent="-285750">
              <a:spcAft>
                <a:spcPts val="1600"/>
              </a:spcAft>
              <a:buFont typeface="Arial" panose="020B0604020202020204" pitchFamily="34" charset="0"/>
              <a:buChar char="•"/>
            </a:pPr>
            <a:r>
              <a:rPr lang="fr-FR" b="0" i="0" dirty="0">
                <a:solidFill>
                  <a:schemeClr val="bg1"/>
                </a:solidFill>
                <a:effectLst/>
                <a:latin typeface="Söhne"/>
              </a:rPr>
              <a:t>Effectuez des tests utilisateur pour identifier tout problème d'utilisabilité ou bogue.</a:t>
            </a:r>
          </a:p>
          <a:p>
            <a:pPr marL="285750" indent="-285750">
              <a:spcAft>
                <a:spcPts val="1600"/>
              </a:spcAft>
              <a:buFont typeface="Arial" panose="020B0604020202020204" pitchFamily="34" charset="0"/>
              <a:buChar char="•"/>
            </a:pPr>
            <a:r>
              <a:rPr lang="fr-FR" b="0" i="0" dirty="0">
                <a:solidFill>
                  <a:schemeClr val="bg1"/>
                </a:solidFill>
                <a:effectLst/>
                <a:latin typeface="Söhne"/>
              </a:rPr>
              <a:t>Résolvez tous les problèmes en suspens et effectuez les tests finaux.</a:t>
            </a:r>
          </a:p>
          <a:p>
            <a:pPr marL="285750" indent="-285750">
              <a:spcAft>
                <a:spcPts val="1600"/>
              </a:spcAft>
              <a:buFont typeface="Arial" panose="020B0604020202020204" pitchFamily="34" charset="0"/>
              <a:buChar char="•"/>
            </a:pPr>
            <a:r>
              <a:rPr lang="fr-FR" b="0" i="0" dirty="0">
                <a:solidFill>
                  <a:schemeClr val="bg1"/>
                </a:solidFill>
                <a:effectLst/>
                <a:latin typeface="Söhne"/>
              </a:rPr>
              <a:t>Optimiser les performances du site web en améliorant la mise en cache côté serveur et le rendu côté client.</a:t>
            </a:r>
          </a:p>
          <a:p>
            <a:pPr marL="285750" indent="-285750">
              <a:spcAft>
                <a:spcPts val="1600"/>
              </a:spcAft>
              <a:buFont typeface="Arial" panose="020B0604020202020204" pitchFamily="34" charset="0"/>
              <a:buChar char="•"/>
            </a:pPr>
            <a:r>
              <a:rPr lang="fr-FR" b="0" i="0" dirty="0">
                <a:solidFill>
                  <a:schemeClr val="bg1"/>
                </a:solidFill>
                <a:effectLst/>
                <a:latin typeface="Söhne"/>
              </a:rPr>
              <a:t>Revue de sprint : Démonstration du site Web entièrement fonctionnel à l'équipe et amélioration des performances du site web.</a:t>
            </a:r>
          </a:p>
        </p:txBody>
      </p:sp>
      <p:sp>
        <p:nvSpPr>
          <p:cNvPr id="1269" name="Google Shape;1269;p57"/>
          <p:cNvSpPr/>
          <p:nvPr/>
        </p:nvSpPr>
        <p:spPr>
          <a:xfrm>
            <a:off x="582403" y="337009"/>
            <a:ext cx="893400" cy="8934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276" name="Google Shape;1276;p57"/>
          <p:cNvSpPr/>
          <p:nvPr/>
        </p:nvSpPr>
        <p:spPr>
          <a:xfrm>
            <a:off x="574027" y="1537001"/>
            <a:ext cx="893400" cy="8934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277" name="Google Shape;1277;p57"/>
          <p:cNvSpPr/>
          <p:nvPr/>
        </p:nvSpPr>
        <p:spPr>
          <a:xfrm>
            <a:off x="582403" y="2845022"/>
            <a:ext cx="893400" cy="8934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278" name="Google Shape;1278;p57"/>
          <p:cNvSpPr/>
          <p:nvPr/>
        </p:nvSpPr>
        <p:spPr>
          <a:xfrm>
            <a:off x="582403" y="4010052"/>
            <a:ext cx="893400" cy="8934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cxnSp>
        <p:nvCxnSpPr>
          <p:cNvPr id="1279" name="Google Shape;1279;p57"/>
          <p:cNvCxnSpPr>
            <a:cxnSpLocks/>
            <a:stCxn id="1269" idx="4"/>
            <a:endCxn id="1276" idx="0"/>
          </p:cNvCxnSpPr>
          <p:nvPr/>
        </p:nvCxnSpPr>
        <p:spPr>
          <a:xfrm flipH="1">
            <a:off x="1020727" y="1230409"/>
            <a:ext cx="8376" cy="306592"/>
          </a:xfrm>
          <a:prstGeom prst="straightConnector1">
            <a:avLst/>
          </a:prstGeom>
          <a:noFill/>
          <a:ln w="19050" cap="flat" cmpd="sng">
            <a:solidFill>
              <a:schemeClr val="lt1"/>
            </a:solidFill>
            <a:prstDash val="solid"/>
            <a:round/>
            <a:headEnd type="none" w="med" len="med"/>
            <a:tailEnd type="none" w="med" len="med"/>
          </a:ln>
        </p:spPr>
      </p:cxnSp>
      <p:cxnSp>
        <p:nvCxnSpPr>
          <p:cNvPr id="1280" name="Google Shape;1280;p57"/>
          <p:cNvCxnSpPr>
            <a:cxnSpLocks/>
            <a:stCxn id="1276" idx="4"/>
            <a:endCxn id="1277" idx="0"/>
          </p:cNvCxnSpPr>
          <p:nvPr/>
        </p:nvCxnSpPr>
        <p:spPr>
          <a:xfrm>
            <a:off x="1020727" y="2430401"/>
            <a:ext cx="8376" cy="414621"/>
          </a:xfrm>
          <a:prstGeom prst="straightConnector1">
            <a:avLst/>
          </a:prstGeom>
          <a:noFill/>
          <a:ln w="19050" cap="flat" cmpd="sng">
            <a:solidFill>
              <a:schemeClr val="lt1"/>
            </a:solidFill>
            <a:prstDash val="solid"/>
            <a:round/>
            <a:headEnd type="none" w="med" len="med"/>
            <a:tailEnd type="none" w="med" len="med"/>
          </a:ln>
        </p:spPr>
      </p:cxnSp>
      <p:cxnSp>
        <p:nvCxnSpPr>
          <p:cNvPr id="1281" name="Google Shape;1281;p57"/>
          <p:cNvCxnSpPr>
            <a:cxnSpLocks/>
            <a:stCxn id="1277" idx="4"/>
            <a:endCxn id="1278" idx="0"/>
          </p:cNvCxnSpPr>
          <p:nvPr/>
        </p:nvCxnSpPr>
        <p:spPr>
          <a:xfrm>
            <a:off x="1029103" y="3738422"/>
            <a:ext cx="0" cy="271630"/>
          </a:xfrm>
          <a:prstGeom prst="straightConnector1">
            <a:avLst/>
          </a:prstGeom>
          <a:noFill/>
          <a:ln w="19050" cap="flat" cmpd="sng">
            <a:solidFill>
              <a:schemeClr val="lt1"/>
            </a:solidFill>
            <a:prstDash val="solid"/>
            <a:round/>
            <a:headEnd type="none" w="med" len="med"/>
            <a:tailEnd type="none" w="med" len="med"/>
          </a:ln>
        </p:spPr>
      </p:cxnSp>
      <p:grpSp>
        <p:nvGrpSpPr>
          <p:cNvPr id="1282" name="Google Shape;1282;p57"/>
          <p:cNvGrpSpPr/>
          <p:nvPr/>
        </p:nvGrpSpPr>
        <p:grpSpPr>
          <a:xfrm>
            <a:off x="817116" y="3094521"/>
            <a:ext cx="427636" cy="427707"/>
            <a:chOff x="2390150" y="4281275"/>
            <a:chExt cx="214150" cy="214175"/>
          </a:xfrm>
        </p:grpSpPr>
        <p:sp>
          <p:nvSpPr>
            <p:cNvPr id="1283" name="Google Shape;1283;p57"/>
            <p:cNvSpPr/>
            <p:nvPr/>
          </p:nvSpPr>
          <p:spPr>
            <a:xfrm>
              <a:off x="2421675" y="4400850"/>
              <a:ext cx="8375" cy="8450"/>
            </a:xfrm>
            <a:custGeom>
              <a:avLst/>
              <a:gdLst/>
              <a:ahLst/>
              <a:cxnLst/>
              <a:rect l="l" t="t" r="r" b="b"/>
              <a:pathLst>
                <a:path w="335" h="338" extrusionOk="0">
                  <a:moveTo>
                    <a:pt x="168" y="1"/>
                  </a:moveTo>
                  <a:cubicBezTo>
                    <a:pt x="75" y="1"/>
                    <a:pt x="0" y="76"/>
                    <a:pt x="0" y="168"/>
                  </a:cubicBezTo>
                  <a:lnTo>
                    <a:pt x="0" y="171"/>
                  </a:lnTo>
                  <a:cubicBezTo>
                    <a:pt x="0" y="263"/>
                    <a:pt x="75" y="337"/>
                    <a:pt x="168" y="337"/>
                  </a:cubicBezTo>
                  <a:cubicBezTo>
                    <a:pt x="260" y="337"/>
                    <a:pt x="334" y="262"/>
                    <a:pt x="334" y="170"/>
                  </a:cubicBezTo>
                  <a:lnTo>
                    <a:pt x="334" y="167"/>
                  </a:lnTo>
                  <a:cubicBezTo>
                    <a:pt x="334" y="75"/>
                    <a:pt x="260" y="1"/>
                    <a:pt x="1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57"/>
            <p:cNvSpPr/>
            <p:nvPr/>
          </p:nvSpPr>
          <p:spPr>
            <a:xfrm>
              <a:off x="2500900" y="4325350"/>
              <a:ext cx="71925" cy="117375"/>
            </a:xfrm>
            <a:custGeom>
              <a:avLst/>
              <a:gdLst/>
              <a:ahLst/>
              <a:cxnLst/>
              <a:rect l="l" t="t" r="r" b="b"/>
              <a:pathLst>
                <a:path w="2877" h="4695" extrusionOk="0">
                  <a:moveTo>
                    <a:pt x="335" y="361"/>
                  </a:moveTo>
                  <a:cubicBezTo>
                    <a:pt x="720" y="389"/>
                    <a:pt x="1079" y="507"/>
                    <a:pt x="1391" y="697"/>
                  </a:cubicBezTo>
                  <a:lnTo>
                    <a:pt x="1263" y="825"/>
                  </a:lnTo>
                  <a:cubicBezTo>
                    <a:pt x="1199" y="889"/>
                    <a:pt x="1199" y="995"/>
                    <a:pt x="1263" y="1061"/>
                  </a:cubicBezTo>
                  <a:cubicBezTo>
                    <a:pt x="1296" y="1094"/>
                    <a:pt x="1339" y="1110"/>
                    <a:pt x="1382" y="1110"/>
                  </a:cubicBezTo>
                  <a:cubicBezTo>
                    <a:pt x="1425" y="1110"/>
                    <a:pt x="1468" y="1094"/>
                    <a:pt x="1500" y="1061"/>
                  </a:cubicBezTo>
                  <a:lnTo>
                    <a:pt x="1669" y="893"/>
                  </a:lnTo>
                  <a:cubicBezTo>
                    <a:pt x="2201" y="1327"/>
                    <a:pt x="2542" y="1990"/>
                    <a:pt x="2542" y="2731"/>
                  </a:cubicBezTo>
                  <a:cubicBezTo>
                    <a:pt x="2542" y="3308"/>
                    <a:pt x="2336" y="3855"/>
                    <a:pt x="1961" y="4287"/>
                  </a:cubicBezTo>
                  <a:lnTo>
                    <a:pt x="1069" y="3394"/>
                  </a:lnTo>
                  <a:cubicBezTo>
                    <a:pt x="1210" y="3203"/>
                    <a:pt x="1287" y="2973"/>
                    <a:pt x="1287" y="2731"/>
                  </a:cubicBezTo>
                  <a:cubicBezTo>
                    <a:pt x="1287" y="2170"/>
                    <a:pt x="873" y="1705"/>
                    <a:pt x="335" y="1624"/>
                  </a:cubicBezTo>
                  <a:lnTo>
                    <a:pt x="335" y="361"/>
                  </a:lnTo>
                  <a:close/>
                  <a:moveTo>
                    <a:pt x="2156" y="1"/>
                  </a:moveTo>
                  <a:cubicBezTo>
                    <a:pt x="2111" y="1"/>
                    <a:pt x="2069" y="19"/>
                    <a:pt x="2038" y="50"/>
                  </a:cubicBezTo>
                  <a:lnTo>
                    <a:pt x="1634" y="454"/>
                  </a:lnTo>
                  <a:cubicBezTo>
                    <a:pt x="1211" y="180"/>
                    <a:pt x="708" y="22"/>
                    <a:pt x="167" y="22"/>
                  </a:cubicBezTo>
                  <a:cubicBezTo>
                    <a:pt x="75" y="22"/>
                    <a:pt x="1" y="96"/>
                    <a:pt x="1" y="188"/>
                  </a:cubicBezTo>
                  <a:lnTo>
                    <a:pt x="1" y="1779"/>
                  </a:lnTo>
                  <a:cubicBezTo>
                    <a:pt x="1" y="1871"/>
                    <a:pt x="75" y="1946"/>
                    <a:pt x="167" y="1946"/>
                  </a:cubicBezTo>
                  <a:cubicBezTo>
                    <a:pt x="600" y="1946"/>
                    <a:pt x="952" y="2298"/>
                    <a:pt x="952" y="2731"/>
                  </a:cubicBezTo>
                  <a:cubicBezTo>
                    <a:pt x="952" y="2940"/>
                    <a:pt x="871" y="3137"/>
                    <a:pt x="722" y="3285"/>
                  </a:cubicBezTo>
                  <a:cubicBezTo>
                    <a:pt x="657" y="3350"/>
                    <a:pt x="657" y="3456"/>
                    <a:pt x="722" y="3522"/>
                  </a:cubicBezTo>
                  <a:lnTo>
                    <a:pt x="1846" y="4646"/>
                  </a:lnTo>
                  <a:cubicBezTo>
                    <a:pt x="1874" y="4674"/>
                    <a:pt x="1912" y="4691"/>
                    <a:pt x="1952" y="4694"/>
                  </a:cubicBezTo>
                  <a:lnTo>
                    <a:pt x="1966" y="4694"/>
                  </a:lnTo>
                  <a:cubicBezTo>
                    <a:pt x="2010" y="4694"/>
                    <a:pt x="2051" y="4677"/>
                    <a:pt x="2083" y="4646"/>
                  </a:cubicBezTo>
                  <a:cubicBezTo>
                    <a:pt x="2595" y="4134"/>
                    <a:pt x="2876" y="3454"/>
                    <a:pt x="2876" y="2731"/>
                  </a:cubicBezTo>
                  <a:cubicBezTo>
                    <a:pt x="2876" y="1898"/>
                    <a:pt x="2499" y="1152"/>
                    <a:pt x="1907" y="655"/>
                  </a:cubicBezTo>
                  <a:lnTo>
                    <a:pt x="2225" y="336"/>
                  </a:lnTo>
                  <a:lnTo>
                    <a:pt x="2707" y="336"/>
                  </a:lnTo>
                  <a:cubicBezTo>
                    <a:pt x="2800" y="336"/>
                    <a:pt x="2874" y="261"/>
                    <a:pt x="2874" y="169"/>
                  </a:cubicBezTo>
                  <a:cubicBezTo>
                    <a:pt x="2874" y="76"/>
                    <a:pt x="2800" y="1"/>
                    <a:pt x="27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57"/>
            <p:cNvSpPr/>
            <p:nvPr/>
          </p:nvSpPr>
          <p:spPr>
            <a:xfrm>
              <a:off x="2421675" y="4337375"/>
              <a:ext cx="117150" cy="135500"/>
            </a:xfrm>
            <a:custGeom>
              <a:avLst/>
              <a:gdLst/>
              <a:ahLst/>
              <a:cxnLst/>
              <a:rect l="l" t="t" r="r" b="b"/>
              <a:pathLst>
                <a:path w="4686" h="5420" extrusionOk="0">
                  <a:moveTo>
                    <a:pt x="2046" y="3610"/>
                  </a:moveTo>
                  <a:cubicBezTo>
                    <a:pt x="2231" y="3747"/>
                    <a:pt x="2460" y="3829"/>
                    <a:pt x="2709" y="3829"/>
                  </a:cubicBezTo>
                  <a:cubicBezTo>
                    <a:pt x="2957" y="3829"/>
                    <a:pt x="3181" y="3752"/>
                    <a:pt x="3373" y="3611"/>
                  </a:cubicBezTo>
                  <a:lnTo>
                    <a:pt x="4265" y="4503"/>
                  </a:lnTo>
                  <a:cubicBezTo>
                    <a:pt x="3833" y="4879"/>
                    <a:pt x="3287" y="5084"/>
                    <a:pt x="2709" y="5084"/>
                  </a:cubicBezTo>
                  <a:cubicBezTo>
                    <a:pt x="2421" y="5084"/>
                    <a:pt x="2141" y="5032"/>
                    <a:pt x="1881" y="4935"/>
                  </a:cubicBezTo>
                  <a:lnTo>
                    <a:pt x="2103" y="4712"/>
                  </a:lnTo>
                  <a:cubicBezTo>
                    <a:pt x="2169" y="4647"/>
                    <a:pt x="2169" y="4541"/>
                    <a:pt x="2103" y="4476"/>
                  </a:cubicBezTo>
                  <a:cubicBezTo>
                    <a:pt x="2071" y="4443"/>
                    <a:pt x="2028" y="4427"/>
                    <a:pt x="1985" y="4427"/>
                  </a:cubicBezTo>
                  <a:cubicBezTo>
                    <a:pt x="1943" y="4427"/>
                    <a:pt x="1900" y="4443"/>
                    <a:pt x="1867" y="4476"/>
                  </a:cubicBezTo>
                  <a:lnTo>
                    <a:pt x="1557" y="4785"/>
                  </a:lnTo>
                  <a:cubicBezTo>
                    <a:pt x="1414" y="4705"/>
                    <a:pt x="1277" y="4610"/>
                    <a:pt x="1153" y="4502"/>
                  </a:cubicBezTo>
                  <a:lnTo>
                    <a:pt x="2046" y="3610"/>
                  </a:lnTo>
                  <a:close/>
                  <a:moveTo>
                    <a:pt x="2709" y="1"/>
                  </a:moveTo>
                  <a:cubicBezTo>
                    <a:pt x="2166" y="1"/>
                    <a:pt x="1652" y="164"/>
                    <a:pt x="1220" y="448"/>
                  </a:cubicBezTo>
                  <a:lnTo>
                    <a:pt x="836" y="66"/>
                  </a:lnTo>
                  <a:cubicBezTo>
                    <a:pt x="805" y="34"/>
                    <a:pt x="763" y="17"/>
                    <a:pt x="718" y="17"/>
                  </a:cubicBezTo>
                  <a:lnTo>
                    <a:pt x="167" y="17"/>
                  </a:lnTo>
                  <a:cubicBezTo>
                    <a:pt x="75" y="17"/>
                    <a:pt x="0" y="91"/>
                    <a:pt x="0" y="184"/>
                  </a:cubicBezTo>
                  <a:cubicBezTo>
                    <a:pt x="0" y="276"/>
                    <a:pt x="75" y="351"/>
                    <a:pt x="167" y="351"/>
                  </a:cubicBezTo>
                  <a:lnTo>
                    <a:pt x="649" y="351"/>
                  </a:lnTo>
                  <a:lnTo>
                    <a:pt x="949" y="652"/>
                  </a:lnTo>
                  <a:cubicBezTo>
                    <a:pt x="546" y="995"/>
                    <a:pt x="241" y="1458"/>
                    <a:pt x="95" y="1996"/>
                  </a:cubicBezTo>
                  <a:cubicBezTo>
                    <a:pt x="70" y="2085"/>
                    <a:pt x="124" y="2176"/>
                    <a:pt x="213" y="2201"/>
                  </a:cubicBezTo>
                  <a:cubicBezTo>
                    <a:pt x="227" y="2205"/>
                    <a:pt x="242" y="2207"/>
                    <a:pt x="257" y="2207"/>
                  </a:cubicBezTo>
                  <a:cubicBezTo>
                    <a:pt x="330" y="2207"/>
                    <a:pt x="397" y="2158"/>
                    <a:pt x="418" y="2084"/>
                  </a:cubicBezTo>
                  <a:cubicBezTo>
                    <a:pt x="548" y="1604"/>
                    <a:pt x="823" y="1192"/>
                    <a:pt x="1186" y="888"/>
                  </a:cubicBezTo>
                  <a:lnTo>
                    <a:pt x="1374" y="1076"/>
                  </a:lnTo>
                  <a:cubicBezTo>
                    <a:pt x="1406" y="1108"/>
                    <a:pt x="1449" y="1125"/>
                    <a:pt x="1492" y="1125"/>
                  </a:cubicBezTo>
                  <a:cubicBezTo>
                    <a:pt x="1535" y="1125"/>
                    <a:pt x="1578" y="1108"/>
                    <a:pt x="1611" y="1076"/>
                  </a:cubicBezTo>
                  <a:cubicBezTo>
                    <a:pt x="1676" y="1011"/>
                    <a:pt x="1676" y="905"/>
                    <a:pt x="1611" y="839"/>
                  </a:cubicBezTo>
                  <a:lnTo>
                    <a:pt x="1462" y="690"/>
                  </a:lnTo>
                  <a:cubicBezTo>
                    <a:pt x="1782" y="492"/>
                    <a:pt x="2151" y="369"/>
                    <a:pt x="2541" y="341"/>
                  </a:cubicBezTo>
                  <a:lnTo>
                    <a:pt x="2541" y="1604"/>
                  </a:lnTo>
                  <a:cubicBezTo>
                    <a:pt x="2004" y="1685"/>
                    <a:pt x="1590" y="2150"/>
                    <a:pt x="1590" y="2710"/>
                  </a:cubicBezTo>
                  <a:cubicBezTo>
                    <a:pt x="1590" y="2958"/>
                    <a:pt x="1671" y="3187"/>
                    <a:pt x="1809" y="3374"/>
                  </a:cubicBezTo>
                  <a:lnTo>
                    <a:pt x="916" y="4267"/>
                  </a:lnTo>
                  <a:cubicBezTo>
                    <a:pt x="688" y="4004"/>
                    <a:pt x="515" y="3689"/>
                    <a:pt x="418" y="3338"/>
                  </a:cubicBezTo>
                  <a:cubicBezTo>
                    <a:pt x="398" y="3264"/>
                    <a:pt x="331" y="3216"/>
                    <a:pt x="258" y="3216"/>
                  </a:cubicBezTo>
                  <a:cubicBezTo>
                    <a:pt x="243" y="3216"/>
                    <a:pt x="228" y="3218"/>
                    <a:pt x="213" y="3222"/>
                  </a:cubicBezTo>
                  <a:cubicBezTo>
                    <a:pt x="124" y="3246"/>
                    <a:pt x="71" y="3338"/>
                    <a:pt x="95" y="3427"/>
                  </a:cubicBezTo>
                  <a:cubicBezTo>
                    <a:pt x="284" y="4114"/>
                    <a:pt x="730" y="4680"/>
                    <a:pt x="1312" y="5029"/>
                  </a:cubicBezTo>
                  <a:lnTo>
                    <a:pt x="1258" y="5084"/>
                  </a:lnTo>
                  <a:lnTo>
                    <a:pt x="167" y="5084"/>
                  </a:lnTo>
                  <a:cubicBezTo>
                    <a:pt x="75" y="5084"/>
                    <a:pt x="0" y="5159"/>
                    <a:pt x="0" y="5252"/>
                  </a:cubicBezTo>
                  <a:cubicBezTo>
                    <a:pt x="0" y="5344"/>
                    <a:pt x="75" y="5419"/>
                    <a:pt x="167" y="5419"/>
                  </a:cubicBezTo>
                  <a:lnTo>
                    <a:pt x="1328" y="5419"/>
                  </a:lnTo>
                  <a:cubicBezTo>
                    <a:pt x="1372" y="5419"/>
                    <a:pt x="1415" y="5401"/>
                    <a:pt x="1446" y="5370"/>
                  </a:cubicBezTo>
                  <a:lnTo>
                    <a:pt x="1624" y="5192"/>
                  </a:lnTo>
                  <a:cubicBezTo>
                    <a:pt x="1960" y="5339"/>
                    <a:pt x="2327" y="5419"/>
                    <a:pt x="2709" y="5419"/>
                  </a:cubicBezTo>
                  <a:cubicBezTo>
                    <a:pt x="3433" y="5419"/>
                    <a:pt x="4113" y="5137"/>
                    <a:pt x="4624" y="4625"/>
                  </a:cubicBezTo>
                  <a:cubicBezTo>
                    <a:pt x="4669" y="4580"/>
                    <a:pt x="4685" y="4513"/>
                    <a:pt x="4664" y="4452"/>
                  </a:cubicBezTo>
                  <a:cubicBezTo>
                    <a:pt x="4655" y="4426"/>
                    <a:pt x="4640" y="4403"/>
                    <a:pt x="4620" y="4385"/>
                  </a:cubicBezTo>
                  <a:lnTo>
                    <a:pt x="3500" y="3265"/>
                  </a:lnTo>
                  <a:cubicBezTo>
                    <a:pt x="3467" y="3232"/>
                    <a:pt x="3425" y="3215"/>
                    <a:pt x="3382" y="3215"/>
                  </a:cubicBezTo>
                  <a:cubicBezTo>
                    <a:pt x="3339" y="3215"/>
                    <a:pt x="3296" y="3232"/>
                    <a:pt x="3263" y="3265"/>
                  </a:cubicBezTo>
                  <a:cubicBezTo>
                    <a:pt x="3115" y="3413"/>
                    <a:pt x="2918" y="3494"/>
                    <a:pt x="2709" y="3494"/>
                  </a:cubicBezTo>
                  <a:cubicBezTo>
                    <a:pt x="2499" y="3494"/>
                    <a:pt x="2297" y="3406"/>
                    <a:pt x="2156" y="3265"/>
                  </a:cubicBezTo>
                  <a:cubicBezTo>
                    <a:pt x="2154" y="3265"/>
                    <a:pt x="2154" y="3265"/>
                    <a:pt x="2154" y="3264"/>
                  </a:cubicBezTo>
                  <a:lnTo>
                    <a:pt x="2153" y="3264"/>
                  </a:lnTo>
                  <a:cubicBezTo>
                    <a:pt x="2012" y="3121"/>
                    <a:pt x="1925" y="2925"/>
                    <a:pt x="1925" y="2710"/>
                  </a:cubicBezTo>
                  <a:cubicBezTo>
                    <a:pt x="1925" y="2278"/>
                    <a:pt x="2276" y="1926"/>
                    <a:pt x="2709" y="1926"/>
                  </a:cubicBezTo>
                  <a:cubicBezTo>
                    <a:pt x="2801" y="1926"/>
                    <a:pt x="2876" y="1851"/>
                    <a:pt x="2876" y="1758"/>
                  </a:cubicBezTo>
                  <a:lnTo>
                    <a:pt x="2876" y="169"/>
                  </a:lnTo>
                  <a:cubicBezTo>
                    <a:pt x="2876" y="76"/>
                    <a:pt x="2801" y="1"/>
                    <a:pt x="27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57"/>
            <p:cNvSpPr/>
            <p:nvPr/>
          </p:nvSpPr>
          <p:spPr>
            <a:xfrm>
              <a:off x="2587550" y="4355850"/>
              <a:ext cx="8375" cy="8375"/>
            </a:xfrm>
            <a:custGeom>
              <a:avLst/>
              <a:gdLst/>
              <a:ahLst/>
              <a:cxnLst/>
              <a:rect l="l" t="t" r="r" b="b"/>
              <a:pathLst>
                <a:path w="335" h="335" extrusionOk="0">
                  <a:moveTo>
                    <a:pt x="168" y="1"/>
                  </a:moveTo>
                  <a:cubicBezTo>
                    <a:pt x="124" y="1"/>
                    <a:pt x="81" y="18"/>
                    <a:pt x="49" y="50"/>
                  </a:cubicBezTo>
                  <a:cubicBezTo>
                    <a:pt x="18" y="81"/>
                    <a:pt x="0" y="124"/>
                    <a:pt x="0" y="168"/>
                  </a:cubicBezTo>
                  <a:cubicBezTo>
                    <a:pt x="0" y="212"/>
                    <a:pt x="18" y="255"/>
                    <a:pt x="49" y="287"/>
                  </a:cubicBezTo>
                  <a:cubicBezTo>
                    <a:pt x="81" y="317"/>
                    <a:pt x="124" y="335"/>
                    <a:pt x="168" y="335"/>
                  </a:cubicBezTo>
                  <a:cubicBezTo>
                    <a:pt x="212" y="335"/>
                    <a:pt x="255" y="317"/>
                    <a:pt x="286" y="287"/>
                  </a:cubicBezTo>
                  <a:cubicBezTo>
                    <a:pt x="316" y="255"/>
                    <a:pt x="334" y="212"/>
                    <a:pt x="334" y="168"/>
                  </a:cubicBezTo>
                  <a:cubicBezTo>
                    <a:pt x="334" y="124"/>
                    <a:pt x="316" y="81"/>
                    <a:pt x="286" y="50"/>
                  </a:cubicBezTo>
                  <a:cubicBezTo>
                    <a:pt x="255" y="18"/>
                    <a:pt x="212" y="1"/>
                    <a:pt x="1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57"/>
            <p:cNvSpPr/>
            <p:nvPr/>
          </p:nvSpPr>
          <p:spPr>
            <a:xfrm>
              <a:off x="2390150" y="4281275"/>
              <a:ext cx="214150" cy="214175"/>
            </a:xfrm>
            <a:custGeom>
              <a:avLst/>
              <a:gdLst/>
              <a:ahLst/>
              <a:cxnLst/>
              <a:rect l="l" t="t" r="r" b="b"/>
              <a:pathLst>
                <a:path w="8566" h="8567" extrusionOk="0">
                  <a:moveTo>
                    <a:pt x="8230" y="336"/>
                  </a:moveTo>
                  <a:lnTo>
                    <a:pt x="8230" y="905"/>
                  </a:lnTo>
                  <a:lnTo>
                    <a:pt x="335" y="905"/>
                  </a:lnTo>
                  <a:lnTo>
                    <a:pt x="335" y="336"/>
                  </a:lnTo>
                  <a:close/>
                  <a:moveTo>
                    <a:pt x="8398" y="0"/>
                  </a:moveTo>
                  <a:lnTo>
                    <a:pt x="8398" y="1"/>
                  </a:lnTo>
                  <a:lnTo>
                    <a:pt x="167" y="1"/>
                  </a:lnTo>
                  <a:cubicBezTo>
                    <a:pt x="75" y="1"/>
                    <a:pt x="1" y="76"/>
                    <a:pt x="1" y="168"/>
                  </a:cubicBezTo>
                  <a:lnTo>
                    <a:pt x="1" y="1071"/>
                  </a:lnTo>
                  <a:cubicBezTo>
                    <a:pt x="1" y="1164"/>
                    <a:pt x="75" y="1239"/>
                    <a:pt x="167" y="1239"/>
                  </a:cubicBezTo>
                  <a:lnTo>
                    <a:pt x="335" y="1239"/>
                  </a:lnTo>
                  <a:lnTo>
                    <a:pt x="335" y="8399"/>
                  </a:lnTo>
                  <a:cubicBezTo>
                    <a:pt x="335" y="8491"/>
                    <a:pt x="409" y="8567"/>
                    <a:pt x="501" y="8567"/>
                  </a:cubicBezTo>
                  <a:lnTo>
                    <a:pt x="8064" y="8567"/>
                  </a:lnTo>
                  <a:cubicBezTo>
                    <a:pt x="8156" y="8567"/>
                    <a:pt x="8230" y="8491"/>
                    <a:pt x="8230" y="8399"/>
                  </a:cubicBezTo>
                  <a:lnTo>
                    <a:pt x="8230" y="3820"/>
                  </a:lnTo>
                  <a:cubicBezTo>
                    <a:pt x="8230" y="3728"/>
                    <a:pt x="8156" y="3653"/>
                    <a:pt x="8064" y="3653"/>
                  </a:cubicBezTo>
                  <a:cubicBezTo>
                    <a:pt x="7970" y="3653"/>
                    <a:pt x="7896" y="3728"/>
                    <a:pt x="7896" y="3820"/>
                  </a:cubicBezTo>
                  <a:lnTo>
                    <a:pt x="7896" y="8231"/>
                  </a:lnTo>
                  <a:lnTo>
                    <a:pt x="669" y="8231"/>
                  </a:lnTo>
                  <a:lnTo>
                    <a:pt x="669" y="1239"/>
                  </a:lnTo>
                  <a:lnTo>
                    <a:pt x="7896" y="1239"/>
                  </a:lnTo>
                  <a:lnTo>
                    <a:pt x="7896" y="2482"/>
                  </a:lnTo>
                  <a:cubicBezTo>
                    <a:pt x="7896" y="2574"/>
                    <a:pt x="7970" y="2649"/>
                    <a:pt x="8064" y="2649"/>
                  </a:cubicBezTo>
                  <a:cubicBezTo>
                    <a:pt x="8156" y="2649"/>
                    <a:pt x="8230" y="2574"/>
                    <a:pt x="8230" y="2482"/>
                  </a:cubicBezTo>
                  <a:lnTo>
                    <a:pt x="8230" y="1239"/>
                  </a:lnTo>
                  <a:lnTo>
                    <a:pt x="8398" y="1239"/>
                  </a:lnTo>
                  <a:cubicBezTo>
                    <a:pt x="8490" y="1239"/>
                    <a:pt x="8566" y="1164"/>
                    <a:pt x="8566" y="1071"/>
                  </a:cubicBezTo>
                  <a:lnTo>
                    <a:pt x="8566" y="168"/>
                  </a:lnTo>
                  <a:cubicBezTo>
                    <a:pt x="8566" y="76"/>
                    <a:pt x="8490" y="0"/>
                    <a:pt x="83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8" name="Google Shape;1288;p57"/>
          <p:cNvGrpSpPr/>
          <p:nvPr/>
        </p:nvGrpSpPr>
        <p:grpSpPr>
          <a:xfrm>
            <a:off x="817116" y="571732"/>
            <a:ext cx="423974" cy="423953"/>
            <a:chOff x="1536325" y="5034800"/>
            <a:chExt cx="214150" cy="214150"/>
          </a:xfrm>
        </p:grpSpPr>
        <p:sp>
          <p:nvSpPr>
            <p:cNvPr id="1289" name="Google Shape;1289;p57"/>
            <p:cNvSpPr/>
            <p:nvPr/>
          </p:nvSpPr>
          <p:spPr>
            <a:xfrm>
              <a:off x="1536325" y="5072900"/>
              <a:ext cx="214150" cy="137975"/>
            </a:xfrm>
            <a:custGeom>
              <a:avLst/>
              <a:gdLst/>
              <a:ahLst/>
              <a:cxnLst/>
              <a:rect l="l" t="t" r="r" b="b"/>
              <a:pathLst>
                <a:path w="8566" h="5519" extrusionOk="0">
                  <a:moveTo>
                    <a:pt x="4283" y="334"/>
                  </a:moveTo>
                  <a:cubicBezTo>
                    <a:pt x="5384" y="334"/>
                    <a:pt x="6382" y="983"/>
                    <a:pt x="7024" y="1527"/>
                  </a:cubicBezTo>
                  <a:cubicBezTo>
                    <a:pt x="7627" y="2038"/>
                    <a:pt x="8052" y="2563"/>
                    <a:pt x="8198" y="2761"/>
                  </a:cubicBezTo>
                  <a:cubicBezTo>
                    <a:pt x="8056" y="2955"/>
                    <a:pt x="7635" y="3482"/>
                    <a:pt x="7020" y="4002"/>
                  </a:cubicBezTo>
                  <a:cubicBezTo>
                    <a:pt x="6378" y="4541"/>
                    <a:pt x="5384" y="5184"/>
                    <a:pt x="4283" y="5184"/>
                  </a:cubicBezTo>
                  <a:cubicBezTo>
                    <a:pt x="3182" y="5184"/>
                    <a:pt x="2184" y="4535"/>
                    <a:pt x="1542" y="3991"/>
                  </a:cubicBezTo>
                  <a:cubicBezTo>
                    <a:pt x="938" y="3480"/>
                    <a:pt x="515" y="2955"/>
                    <a:pt x="368" y="2757"/>
                  </a:cubicBezTo>
                  <a:cubicBezTo>
                    <a:pt x="510" y="2563"/>
                    <a:pt x="931" y="2036"/>
                    <a:pt x="1547" y="1516"/>
                  </a:cubicBezTo>
                  <a:cubicBezTo>
                    <a:pt x="2187" y="978"/>
                    <a:pt x="3182" y="334"/>
                    <a:pt x="4283" y="334"/>
                  </a:cubicBezTo>
                  <a:close/>
                  <a:moveTo>
                    <a:pt x="4283" y="0"/>
                  </a:moveTo>
                  <a:cubicBezTo>
                    <a:pt x="3054" y="0"/>
                    <a:pt x="1962" y="717"/>
                    <a:pt x="1264" y="1318"/>
                  </a:cubicBezTo>
                  <a:cubicBezTo>
                    <a:pt x="864" y="1664"/>
                    <a:pt x="554" y="2003"/>
                    <a:pt x="364" y="2226"/>
                  </a:cubicBezTo>
                  <a:cubicBezTo>
                    <a:pt x="247" y="2364"/>
                    <a:pt x="165" y="2470"/>
                    <a:pt x="117" y="2535"/>
                  </a:cubicBezTo>
                  <a:cubicBezTo>
                    <a:pt x="19" y="2667"/>
                    <a:pt x="0" y="2703"/>
                    <a:pt x="0" y="2759"/>
                  </a:cubicBezTo>
                  <a:cubicBezTo>
                    <a:pt x="0" y="2819"/>
                    <a:pt x="21" y="2851"/>
                    <a:pt x="118" y="2980"/>
                  </a:cubicBezTo>
                  <a:cubicBezTo>
                    <a:pt x="166" y="3045"/>
                    <a:pt x="249" y="3151"/>
                    <a:pt x="364" y="3286"/>
                  </a:cubicBezTo>
                  <a:cubicBezTo>
                    <a:pt x="555" y="3510"/>
                    <a:pt x="866" y="3850"/>
                    <a:pt x="1264" y="4194"/>
                  </a:cubicBezTo>
                  <a:cubicBezTo>
                    <a:pt x="1963" y="4798"/>
                    <a:pt x="3054" y="5518"/>
                    <a:pt x="4283" y="5518"/>
                  </a:cubicBezTo>
                  <a:cubicBezTo>
                    <a:pt x="5512" y="5518"/>
                    <a:pt x="6604" y="4801"/>
                    <a:pt x="7302" y="4200"/>
                  </a:cubicBezTo>
                  <a:cubicBezTo>
                    <a:pt x="7703" y="3854"/>
                    <a:pt x="8013" y="3516"/>
                    <a:pt x="8203" y="3293"/>
                  </a:cubicBezTo>
                  <a:cubicBezTo>
                    <a:pt x="8320" y="3154"/>
                    <a:pt x="8402" y="3048"/>
                    <a:pt x="8449" y="2983"/>
                  </a:cubicBezTo>
                  <a:cubicBezTo>
                    <a:pt x="8547" y="2851"/>
                    <a:pt x="8565" y="2816"/>
                    <a:pt x="8565" y="2759"/>
                  </a:cubicBezTo>
                  <a:cubicBezTo>
                    <a:pt x="8565" y="2699"/>
                    <a:pt x="8544" y="2667"/>
                    <a:pt x="8448" y="2538"/>
                  </a:cubicBezTo>
                  <a:cubicBezTo>
                    <a:pt x="8400" y="2473"/>
                    <a:pt x="8318" y="2368"/>
                    <a:pt x="8202" y="2232"/>
                  </a:cubicBezTo>
                  <a:lnTo>
                    <a:pt x="8203" y="2232"/>
                  </a:lnTo>
                  <a:cubicBezTo>
                    <a:pt x="8011" y="2008"/>
                    <a:pt x="7701" y="1668"/>
                    <a:pt x="7303" y="1325"/>
                  </a:cubicBezTo>
                  <a:cubicBezTo>
                    <a:pt x="6604" y="720"/>
                    <a:pt x="5512" y="0"/>
                    <a:pt x="42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57"/>
            <p:cNvSpPr/>
            <p:nvPr/>
          </p:nvSpPr>
          <p:spPr>
            <a:xfrm>
              <a:off x="1595796" y="5094187"/>
              <a:ext cx="95375" cy="95375"/>
            </a:xfrm>
            <a:custGeom>
              <a:avLst/>
              <a:gdLst/>
              <a:ahLst/>
              <a:cxnLst/>
              <a:rect l="l" t="t" r="r" b="b"/>
              <a:pathLst>
                <a:path w="3815" h="3815" extrusionOk="0">
                  <a:moveTo>
                    <a:pt x="1916" y="1437"/>
                  </a:moveTo>
                  <a:cubicBezTo>
                    <a:pt x="2141" y="1437"/>
                    <a:pt x="2323" y="1619"/>
                    <a:pt x="2323" y="1843"/>
                  </a:cubicBezTo>
                  <a:lnTo>
                    <a:pt x="2323" y="1987"/>
                  </a:lnTo>
                  <a:cubicBezTo>
                    <a:pt x="2323" y="2211"/>
                    <a:pt x="2141" y="2394"/>
                    <a:pt x="1916" y="2394"/>
                  </a:cubicBezTo>
                  <a:cubicBezTo>
                    <a:pt x="1692" y="2394"/>
                    <a:pt x="1510" y="2211"/>
                    <a:pt x="1510" y="1987"/>
                  </a:cubicBezTo>
                  <a:lnTo>
                    <a:pt x="1510" y="1843"/>
                  </a:lnTo>
                  <a:cubicBezTo>
                    <a:pt x="1510" y="1619"/>
                    <a:pt x="1692" y="1437"/>
                    <a:pt x="1916" y="1437"/>
                  </a:cubicBezTo>
                  <a:close/>
                  <a:moveTo>
                    <a:pt x="1908" y="334"/>
                  </a:moveTo>
                  <a:lnTo>
                    <a:pt x="1908" y="334"/>
                  </a:lnTo>
                  <a:cubicBezTo>
                    <a:pt x="2776" y="335"/>
                    <a:pt x="3481" y="1041"/>
                    <a:pt x="3481" y="1907"/>
                  </a:cubicBezTo>
                  <a:cubicBezTo>
                    <a:pt x="3481" y="2264"/>
                    <a:pt x="3361" y="2594"/>
                    <a:pt x="3160" y="2858"/>
                  </a:cubicBezTo>
                  <a:cubicBezTo>
                    <a:pt x="3003" y="2642"/>
                    <a:pt x="2773" y="2489"/>
                    <a:pt x="2514" y="2426"/>
                  </a:cubicBezTo>
                  <a:cubicBezTo>
                    <a:pt x="2605" y="2303"/>
                    <a:pt x="2658" y="2151"/>
                    <a:pt x="2658" y="1987"/>
                  </a:cubicBezTo>
                  <a:lnTo>
                    <a:pt x="2658" y="1843"/>
                  </a:lnTo>
                  <a:cubicBezTo>
                    <a:pt x="2658" y="1435"/>
                    <a:pt x="2325" y="1102"/>
                    <a:pt x="1916" y="1102"/>
                  </a:cubicBezTo>
                  <a:cubicBezTo>
                    <a:pt x="1508" y="1102"/>
                    <a:pt x="1175" y="1435"/>
                    <a:pt x="1175" y="1843"/>
                  </a:cubicBezTo>
                  <a:lnTo>
                    <a:pt x="1175" y="1987"/>
                  </a:lnTo>
                  <a:cubicBezTo>
                    <a:pt x="1175" y="2151"/>
                    <a:pt x="1229" y="2302"/>
                    <a:pt x="1319" y="2426"/>
                  </a:cubicBezTo>
                  <a:cubicBezTo>
                    <a:pt x="1055" y="2489"/>
                    <a:pt x="822" y="2646"/>
                    <a:pt x="665" y="2868"/>
                  </a:cubicBezTo>
                  <a:cubicBezTo>
                    <a:pt x="459" y="2603"/>
                    <a:pt x="336" y="2269"/>
                    <a:pt x="336" y="1907"/>
                  </a:cubicBezTo>
                  <a:cubicBezTo>
                    <a:pt x="336" y="1041"/>
                    <a:pt x="1041" y="335"/>
                    <a:pt x="1908" y="334"/>
                  </a:cubicBezTo>
                  <a:close/>
                  <a:moveTo>
                    <a:pt x="2248" y="2729"/>
                  </a:moveTo>
                  <a:cubicBezTo>
                    <a:pt x="2527" y="2729"/>
                    <a:pt x="2782" y="2873"/>
                    <a:pt x="2924" y="3106"/>
                  </a:cubicBezTo>
                  <a:cubicBezTo>
                    <a:pt x="2650" y="3339"/>
                    <a:pt x="2296" y="3480"/>
                    <a:pt x="1909" y="3480"/>
                  </a:cubicBezTo>
                  <a:cubicBezTo>
                    <a:pt x="1521" y="3480"/>
                    <a:pt x="1175" y="3343"/>
                    <a:pt x="903" y="3115"/>
                  </a:cubicBezTo>
                  <a:cubicBezTo>
                    <a:pt x="1044" y="2877"/>
                    <a:pt x="1301" y="2729"/>
                    <a:pt x="1584" y="2729"/>
                  </a:cubicBezTo>
                  <a:close/>
                  <a:moveTo>
                    <a:pt x="1908" y="0"/>
                  </a:moveTo>
                  <a:cubicBezTo>
                    <a:pt x="857" y="0"/>
                    <a:pt x="1" y="856"/>
                    <a:pt x="1" y="1907"/>
                  </a:cubicBezTo>
                  <a:cubicBezTo>
                    <a:pt x="1" y="2438"/>
                    <a:pt x="220" y="2919"/>
                    <a:pt x="571" y="3266"/>
                  </a:cubicBezTo>
                  <a:cubicBezTo>
                    <a:pt x="577" y="3273"/>
                    <a:pt x="583" y="3279"/>
                    <a:pt x="591" y="3284"/>
                  </a:cubicBezTo>
                  <a:cubicBezTo>
                    <a:pt x="933" y="3613"/>
                    <a:pt x="1398" y="3814"/>
                    <a:pt x="1908" y="3814"/>
                  </a:cubicBezTo>
                  <a:cubicBezTo>
                    <a:pt x="2419" y="3814"/>
                    <a:pt x="2893" y="3608"/>
                    <a:pt x="3237" y="3274"/>
                  </a:cubicBezTo>
                  <a:cubicBezTo>
                    <a:pt x="3245" y="3267"/>
                    <a:pt x="3252" y="3260"/>
                    <a:pt x="3260" y="3253"/>
                  </a:cubicBezTo>
                  <a:cubicBezTo>
                    <a:pt x="3602" y="2907"/>
                    <a:pt x="3815" y="2432"/>
                    <a:pt x="3815" y="1907"/>
                  </a:cubicBezTo>
                  <a:cubicBezTo>
                    <a:pt x="3815" y="856"/>
                    <a:pt x="2960" y="0"/>
                    <a:pt x="19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1" name="Google Shape;1291;p57"/>
            <p:cNvSpPr/>
            <p:nvPr/>
          </p:nvSpPr>
          <p:spPr>
            <a:xfrm>
              <a:off x="1536325" y="5199525"/>
              <a:ext cx="49425" cy="49425"/>
            </a:xfrm>
            <a:custGeom>
              <a:avLst/>
              <a:gdLst/>
              <a:ahLst/>
              <a:cxnLst/>
              <a:rect l="l" t="t" r="r" b="b"/>
              <a:pathLst>
                <a:path w="1977" h="1977" extrusionOk="0">
                  <a:moveTo>
                    <a:pt x="168" y="0"/>
                  </a:moveTo>
                  <a:cubicBezTo>
                    <a:pt x="76" y="0"/>
                    <a:pt x="0" y="76"/>
                    <a:pt x="0" y="168"/>
                  </a:cubicBezTo>
                  <a:lnTo>
                    <a:pt x="0" y="1809"/>
                  </a:lnTo>
                  <a:cubicBezTo>
                    <a:pt x="0" y="1902"/>
                    <a:pt x="76" y="1977"/>
                    <a:pt x="168" y="1977"/>
                  </a:cubicBezTo>
                  <a:lnTo>
                    <a:pt x="1810" y="1977"/>
                  </a:lnTo>
                  <a:cubicBezTo>
                    <a:pt x="1902" y="1977"/>
                    <a:pt x="1976" y="1902"/>
                    <a:pt x="1976" y="1809"/>
                  </a:cubicBezTo>
                  <a:cubicBezTo>
                    <a:pt x="1976" y="1717"/>
                    <a:pt x="1902" y="1642"/>
                    <a:pt x="1810" y="1642"/>
                  </a:cubicBezTo>
                  <a:lnTo>
                    <a:pt x="336" y="1642"/>
                  </a:lnTo>
                  <a:lnTo>
                    <a:pt x="336" y="168"/>
                  </a:lnTo>
                  <a:cubicBezTo>
                    <a:pt x="336" y="76"/>
                    <a:pt x="260" y="0"/>
                    <a:pt x="1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57"/>
            <p:cNvSpPr/>
            <p:nvPr/>
          </p:nvSpPr>
          <p:spPr>
            <a:xfrm>
              <a:off x="1701075" y="5240575"/>
              <a:ext cx="8375" cy="8375"/>
            </a:xfrm>
            <a:custGeom>
              <a:avLst/>
              <a:gdLst/>
              <a:ahLst/>
              <a:cxnLst/>
              <a:rect l="l" t="t" r="r" b="b"/>
              <a:pathLst>
                <a:path w="335" h="335" extrusionOk="0">
                  <a:moveTo>
                    <a:pt x="167" y="0"/>
                  </a:moveTo>
                  <a:cubicBezTo>
                    <a:pt x="123" y="0"/>
                    <a:pt x="80" y="18"/>
                    <a:pt x="48" y="50"/>
                  </a:cubicBezTo>
                  <a:cubicBezTo>
                    <a:pt x="17" y="80"/>
                    <a:pt x="0" y="123"/>
                    <a:pt x="0" y="167"/>
                  </a:cubicBezTo>
                  <a:cubicBezTo>
                    <a:pt x="0" y="211"/>
                    <a:pt x="17" y="255"/>
                    <a:pt x="48" y="285"/>
                  </a:cubicBezTo>
                  <a:cubicBezTo>
                    <a:pt x="80" y="317"/>
                    <a:pt x="123" y="335"/>
                    <a:pt x="167" y="335"/>
                  </a:cubicBezTo>
                  <a:cubicBezTo>
                    <a:pt x="211" y="335"/>
                    <a:pt x="254" y="317"/>
                    <a:pt x="285" y="285"/>
                  </a:cubicBezTo>
                  <a:cubicBezTo>
                    <a:pt x="317" y="255"/>
                    <a:pt x="334" y="211"/>
                    <a:pt x="334" y="167"/>
                  </a:cubicBezTo>
                  <a:cubicBezTo>
                    <a:pt x="334" y="123"/>
                    <a:pt x="317" y="80"/>
                    <a:pt x="285" y="50"/>
                  </a:cubicBezTo>
                  <a:cubicBezTo>
                    <a:pt x="254" y="18"/>
                    <a:pt x="211" y="0"/>
                    <a:pt x="1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57"/>
            <p:cNvSpPr/>
            <p:nvPr/>
          </p:nvSpPr>
          <p:spPr>
            <a:xfrm>
              <a:off x="1717775" y="5199525"/>
              <a:ext cx="32700" cy="49425"/>
            </a:xfrm>
            <a:custGeom>
              <a:avLst/>
              <a:gdLst/>
              <a:ahLst/>
              <a:cxnLst/>
              <a:rect l="l" t="t" r="r" b="b"/>
              <a:pathLst>
                <a:path w="1308" h="1977" extrusionOk="0">
                  <a:moveTo>
                    <a:pt x="1141" y="0"/>
                  </a:moveTo>
                  <a:cubicBezTo>
                    <a:pt x="1048" y="0"/>
                    <a:pt x="973" y="76"/>
                    <a:pt x="973" y="168"/>
                  </a:cubicBezTo>
                  <a:lnTo>
                    <a:pt x="973" y="1642"/>
                  </a:lnTo>
                  <a:lnTo>
                    <a:pt x="168" y="1642"/>
                  </a:lnTo>
                  <a:cubicBezTo>
                    <a:pt x="76" y="1642"/>
                    <a:pt x="1" y="1717"/>
                    <a:pt x="1" y="1809"/>
                  </a:cubicBezTo>
                  <a:cubicBezTo>
                    <a:pt x="1" y="1902"/>
                    <a:pt x="76" y="1977"/>
                    <a:pt x="168" y="1977"/>
                  </a:cubicBezTo>
                  <a:lnTo>
                    <a:pt x="1141" y="1977"/>
                  </a:lnTo>
                  <a:cubicBezTo>
                    <a:pt x="1233" y="1977"/>
                    <a:pt x="1307" y="1902"/>
                    <a:pt x="1307" y="1809"/>
                  </a:cubicBezTo>
                  <a:lnTo>
                    <a:pt x="1307" y="168"/>
                  </a:lnTo>
                  <a:cubicBezTo>
                    <a:pt x="1307" y="76"/>
                    <a:pt x="1233" y="0"/>
                    <a:pt x="11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57"/>
            <p:cNvSpPr/>
            <p:nvPr/>
          </p:nvSpPr>
          <p:spPr>
            <a:xfrm>
              <a:off x="1577375" y="5034800"/>
              <a:ext cx="8375" cy="8375"/>
            </a:xfrm>
            <a:custGeom>
              <a:avLst/>
              <a:gdLst/>
              <a:ahLst/>
              <a:cxnLst/>
              <a:rect l="l" t="t" r="r" b="b"/>
              <a:pathLst>
                <a:path w="335" h="335" extrusionOk="0">
                  <a:moveTo>
                    <a:pt x="167" y="1"/>
                  </a:moveTo>
                  <a:cubicBezTo>
                    <a:pt x="123" y="1"/>
                    <a:pt x="80" y="18"/>
                    <a:pt x="49" y="50"/>
                  </a:cubicBezTo>
                  <a:cubicBezTo>
                    <a:pt x="18" y="80"/>
                    <a:pt x="0" y="124"/>
                    <a:pt x="0" y="168"/>
                  </a:cubicBezTo>
                  <a:cubicBezTo>
                    <a:pt x="0" y="212"/>
                    <a:pt x="18" y="255"/>
                    <a:pt x="49" y="287"/>
                  </a:cubicBezTo>
                  <a:cubicBezTo>
                    <a:pt x="80" y="317"/>
                    <a:pt x="123" y="335"/>
                    <a:pt x="167" y="335"/>
                  </a:cubicBezTo>
                  <a:cubicBezTo>
                    <a:pt x="211" y="335"/>
                    <a:pt x="255" y="317"/>
                    <a:pt x="285" y="287"/>
                  </a:cubicBezTo>
                  <a:cubicBezTo>
                    <a:pt x="317" y="255"/>
                    <a:pt x="334" y="212"/>
                    <a:pt x="334" y="168"/>
                  </a:cubicBezTo>
                  <a:cubicBezTo>
                    <a:pt x="334" y="124"/>
                    <a:pt x="317" y="81"/>
                    <a:pt x="285" y="50"/>
                  </a:cubicBezTo>
                  <a:cubicBezTo>
                    <a:pt x="255" y="18"/>
                    <a:pt x="211" y="1"/>
                    <a:pt x="1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57"/>
            <p:cNvSpPr/>
            <p:nvPr/>
          </p:nvSpPr>
          <p:spPr>
            <a:xfrm>
              <a:off x="1536325" y="5034800"/>
              <a:ext cx="32700" cy="49425"/>
            </a:xfrm>
            <a:custGeom>
              <a:avLst/>
              <a:gdLst/>
              <a:ahLst/>
              <a:cxnLst/>
              <a:rect l="l" t="t" r="r" b="b"/>
              <a:pathLst>
                <a:path w="1308" h="1977" extrusionOk="0">
                  <a:moveTo>
                    <a:pt x="168" y="1"/>
                  </a:moveTo>
                  <a:cubicBezTo>
                    <a:pt x="76" y="1"/>
                    <a:pt x="0" y="76"/>
                    <a:pt x="0" y="168"/>
                  </a:cubicBezTo>
                  <a:lnTo>
                    <a:pt x="0" y="1809"/>
                  </a:lnTo>
                  <a:cubicBezTo>
                    <a:pt x="0" y="1901"/>
                    <a:pt x="76" y="1977"/>
                    <a:pt x="168" y="1977"/>
                  </a:cubicBezTo>
                  <a:cubicBezTo>
                    <a:pt x="260" y="1977"/>
                    <a:pt x="336" y="1901"/>
                    <a:pt x="336" y="1809"/>
                  </a:cubicBezTo>
                  <a:lnTo>
                    <a:pt x="336" y="335"/>
                  </a:lnTo>
                  <a:lnTo>
                    <a:pt x="1140" y="335"/>
                  </a:lnTo>
                  <a:cubicBezTo>
                    <a:pt x="1233" y="335"/>
                    <a:pt x="1308" y="261"/>
                    <a:pt x="1308" y="168"/>
                  </a:cubicBezTo>
                  <a:cubicBezTo>
                    <a:pt x="1308" y="76"/>
                    <a:pt x="1233" y="1"/>
                    <a:pt x="11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57"/>
            <p:cNvSpPr/>
            <p:nvPr/>
          </p:nvSpPr>
          <p:spPr>
            <a:xfrm>
              <a:off x="1701075" y="5034800"/>
              <a:ext cx="49400" cy="49425"/>
            </a:xfrm>
            <a:custGeom>
              <a:avLst/>
              <a:gdLst/>
              <a:ahLst/>
              <a:cxnLst/>
              <a:rect l="l" t="t" r="r" b="b"/>
              <a:pathLst>
                <a:path w="1976" h="1977" extrusionOk="0">
                  <a:moveTo>
                    <a:pt x="167" y="1"/>
                  </a:moveTo>
                  <a:cubicBezTo>
                    <a:pt x="75" y="1"/>
                    <a:pt x="0" y="76"/>
                    <a:pt x="0" y="168"/>
                  </a:cubicBezTo>
                  <a:cubicBezTo>
                    <a:pt x="0" y="261"/>
                    <a:pt x="75" y="335"/>
                    <a:pt x="167" y="335"/>
                  </a:cubicBezTo>
                  <a:lnTo>
                    <a:pt x="1641" y="335"/>
                  </a:lnTo>
                  <a:lnTo>
                    <a:pt x="1641" y="1809"/>
                  </a:lnTo>
                  <a:cubicBezTo>
                    <a:pt x="1641" y="1901"/>
                    <a:pt x="1716" y="1977"/>
                    <a:pt x="1809" y="1977"/>
                  </a:cubicBezTo>
                  <a:cubicBezTo>
                    <a:pt x="1901" y="1977"/>
                    <a:pt x="1975" y="1901"/>
                    <a:pt x="1975" y="1809"/>
                  </a:cubicBezTo>
                  <a:lnTo>
                    <a:pt x="1975" y="168"/>
                  </a:lnTo>
                  <a:cubicBezTo>
                    <a:pt x="1975" y="76"/>
                    <a:pt x="1901" y="1"/>
                    <a:pt x="18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7" name="Google Shape;1297;p57"/>
          <p:cNvGrpSpPr/>
          <p:nvPr/>
        </p:nvGrpSpPr>
        <p:grpSpPr>
          <a:xfrm>
            <a:off x="824016" y="1807697"/>
            <a:ext cx="412025" cy="412003"/>
            <a:chOff x="3727525" y="5034800"/>
            <a:chExt cx="214150" cy="214150"/>
          </a:xfrm>
        </p:grpSpPr>
        <p:sp>
          <p:nvSpPr>
            <p:cNvPr id="1298" name="Google Shape;1298;p57"/>
            <p:cNvSpPr/>
            <p:nvPr/>
          </p:nvSpPr>
          <p:spPr>
            <a:xfrm>
              <a:off x="3746000" y="5084150"/>
              <a:ext cx="83250" cy="83250"/>
            </a:xfrm>
            <a:custGeom>
              <a:avLst/>
              <a:gdLst/>
              <a:ahLst/>
              <a:cxnLst/>
              <a:rect l="l" t="t" r="r" b="b"/>
              <a:pathLst>
                <a:path w="3330" h="3330" extrusionOk="0">
                  <a:moveTo>
                    <a:pt x="1360" y="624"/>
                  </a:moveTo>
                  <a:lnTo>
                    <a:pt x="1360" y="1400"/>
                  </a:lnTo>
                  <a:lnTo>
                    <a:pt x="812" y="852"/>
                  </a:lnTo>
                  <a:cubicBezTo>
                    <a:pt x="969" y="733"/>
                    <a:pt x="1156" y="653"/>
                    <a:pt x="1360" y="624"/>
                  </a:cubicBezTo>
                  <a:close/>
                  <a:moveTo>
                    <a:pt x="1694" y="344"/>
                  </a:moveTo>
                  <a:cubicBezTo>
                    <a:pt x="2371" y="422"/>
                    <a:pt x="2908" y="960"/>
                    <a:pt x="2986" y="1636"/>
                  </a:cubicBezTo>
                  <a:lnTo>
                    <a:pt x="1694" y="1636"/>
                  </a:lnTo>
                  <a:lnTo>
                    <a:pt x="1694" y="344"/>
                  </a:lnTo>
                  <a:close/>
                  <a:moveTo>
                    <a:pt x="575" y="1088"/>
                  </a:moveTo>
                  <a:lnTo>
                    <a:pt x="1409" y="1921"/>
                  </a:lnTo>
                  <a:cubicBezTo>
                    <a:pt x="1439" y="1952"/>
                    <a:pt x="1480" y="1971"/>
                    <a:pt x="1527" y="1971"/>
                  </a:cubicBezTo>
                  <a:lnTo>
                    <a:pt x="2706" y="1971"/>
                  </a:lnTo>
                  <a:cubicBezTo>
                    <a:pt x="2624" y="2549"/>
                    <a:pt x="2127" y="2994"/>
                    <a:pt x="1527" y="2994"/>
                  </a:cubicBezTo>
                  <a:lnTo>
                    <a:pt x="1526" y="2994"/>
                  </a:lnTo>
                  <a:cubicBezTo>
                    <a:pt x="870" y="2994"/>
                    <a:pt x="336" y="2460"/>
                    <a:pt x="336" y="1804"/>
                  </a:cubicBezTo>
                  <a:cubicBezTo>
                    <a:pt x="336" y="1536"/>
                    <a:pt x="425" y="1288"/>
                    <a:pt x="575" y="1088"/>
                  </a:cubicBezTo>
                  <a:close/>
                  <a:moveTo>
                    <a:pt x="1526" y="1"/>
                  </a:moveTo>
                  <a:cubicBezTo>
                    <a:pt x="1434" y="1"/>
                    <a:pt x="1360" y="75"/>
                    <a:pt x="1360" y="167"/>
                  </a:cubicBezTo>
                  <a:lnTo>
                    <a:pt x="1360" y="287"/>
                  </a:lnTo>
                  <a:cubicBezTo>
                    <a:pt x="597" y="371"/>
                    <a:pt x="1" y="1018"/>
                    <a:pt x="1" y="1803"/>
                  </a:cubicBezTo>
                  <a:cubicBezTo>
                    <a:pt x="1" y="2644"/>
                    <a:pt x="685" y="3330"/>
                    <a:pt x="1526" y="3330"/>
                  </a:cubicBezTo>
                  <a:cubicBezTo>
                    <a:pt x="2311" y="3330"/>
                    <a:pt x="2960" y="2734"/>
                    <a:pt x="3044" y="1971"/>
                  </a:cubicBezTo>
                  <a:lnTo>
                    <a:pt x="3162" y="1971"/>
                  </a:lnTo>
                  <a:cubicBezTo>
                    <a:pt x="3254" y="1971"/>
                    <a:pt x="3330" y="1896"/>
                    <a:pt x="3330" y="1803"/>
                  </a:cubicBezTo>
                  <a:cubicBezTo>
                    <a:pt x="3330" y="810"/>
                    <a:pt x="2521" y="1"/>
                    <a:pt x="15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57"/>
            <p:cNvSpPr/>
            <p:nvPr/>
          </p:nvSpPr>
          <p:spPr>
            <a:xfrm>
              <a:off x="3727525" y="5034800"/>
              <a:ext cx="214150" cy="214150"/>
            </a:xfrm>
            <a:custGeom>
              <a:avLst/>
              <a:gdLst/>
              <a:ahLst/>
              <a:cxnLst/>
              <a:rect l="l" t="t" r="r" b="b"/>
              <a:pathLst>
                <a:path w="8566" h="8566" extrusionOk="0">
                  <a:moveTo>
                    <a:pt x="4651" y="335"/>
                  </a:moveTo>
                  <a:lnTo>
                    <a:pt x="4651" y="904"/>
                  </a:lnTo>
                  <a:lnTo>
                    <a:pt x="3916" y="904"/>
                  </a:lnTo>
                  <a:lnTo>
                    <a:pt x="3916" y="335"/>
                  </a:lnTo>
                  <a:close/>
                  <a:moveTo>
                    <a:pt x="3476" y="6458"/>
                  </a:moveTo>
                  <a:lnTo>
                    <a:pt x="2574" y="8231"/>
                  </a:lnTo>
                  <a:lnTo>
                    <a:pt x="1880" y="8231"/>
                  </a:lnTo>
                  <a:lnTo>
                    <a:pt x="2780" y="6458"/>
                  </a:lnTo>
                  <a:close/>
                  <a:moveTo>
                    <a:pt x="4651" y="6458"/>
                  </a:moveTo>
                  <a:lnTo>
                    <a:pt x="4651" y="8231"/>
                  </a:lnTo>
                  <a:lnTo>
                    <a:pt x="3916" y="8231"/>
                  </a:lnTo>
                  <a:lnTo>
                    <a:pt x="3916" y="6458"/>
                  </a:lnTo>
                  <a:close/>
                  <a:moveTo>
                    <a:pt x="5787" y="6458"/>
                  </a:moveTo>
                  <a:lnTo>
                    <a:pt x="6687" y="8231"/>
                  </a:lnTo>
                  <a:lnTo>
                    <a:pt x="5993" y="8231"/>
                  </a:lnTo>
                  <a:lnTo>
                    <a:pt x="5091" y="6458"/>
                  </a:lnTo>
                  <a:close/>
                  <a:moveTo>
                    <a:pt x="3748" y="1"/>
                  </a:moveTo>
                  <a:cubicBezTo>
                    <a:pt x="3656" y="1"/>
                    <a:pt x="3580" y="76"/>
                    <a:pt x="3580" y="168"/>
                  </a:cubicBezTo>
                  <a:lnTo>
                    <a:pt x="3580" y="904"/>
                  </a:lnTo>
                  <a:lnTo>
                    <a:pt x="2600" y="904"/>
                  </a:lnTo>
                  <a:cubicBezTo>
                    <a:pt x="2507" y="904"/>
                    <a:pt x="2432" y="979"/>
                    <a:pt x="2432" y="1072"/>
                  </a:cubicBezTo>
                  <a:cubicBezTo>
                    <a:pt x="2432" y="1164"/>
                    <a:pt x="2507" y="1238"/>
                    <a:pt x="2600" y="1238"/>
                  </a:cubicBezTo>
                  <a:lnTo>
                    <a:pt x="7966" y="1238"/>
                  </a:lnTo>
                  <a:cubicBezTo>
                    <a:pt x="8112" y="1238"/>
                    <a:pt x="8232" y="1358"/>
                    <a:pt x="8232" y="1504"/>
                  </a:cubicBezTo>
                  <a:lnTo>
                    <a:pt x="8232" y="5857"/>
                  </a:lnTo>
                  <a:cubicBezTo>
                    <a:pt x="8232" y="6004"/>
                    <a:pt x="8112" y="6123"/>
                    <a:pt x="7966" y="6123"/>
                  </a:cubicBezTo>
                  <a:lnTo>
                    <a:pt x="601" y="6123"/>
                  </a:lnTo>
                  <a:cubicBezTo>
                    <a:pt x="455" y="6123"/>
                    <a:pt x="335" y="6004"/>
                    <a:pt x="335" y="5857"/>
                  </a:cubicBezTo>
                  <a:lnTo>
                    <a:pt x="335" y="1504"/>
                  </a:lnTo>
                  <a:cubicBezTo>
                    <a:pt x="335" y="1358"/>
                    <a:pt x="455" y="1238"/>
                    <a:pt x="601" y="1238"/>
                  </a:cubicBezTo>
                  <a:lnTo>
                    <a:pt x="1258" y="1238"/>
                  </a:lnTo>
                  <a:cubicBezTo>
                    <a:pt x="1351" y="1238"/>
                    <a:pt x="1426" y="1164"/>
                    <a:pt x="1426" y="1072"/>
                  </a:cubicBezTo>
                  <a:cubicBezTo>
                    <a:pt x="1426" y="979"/>
                    <a:pt x="1351" y="904"/>
                    <a:pt x="1258" y="904"/>
                  </a:cubicBezTo>
                  <a:lnTo>
                    <a:pt x="601" y="904"/>
                  </a:lnTo>
                  <a:cubicBezTo>
                    <a:pt x="270" y="904"/>
                    <a:pt x="1" y="1173"/>
                    <a:pt x="1" y="1505"/>
                  </a:cubicBezTo>
                  <a:lnTo>
                    <a:pt x="1" y="5857"/>
                  </a:lnTo>
                  <a:cubicBezTo>
                    <a:pt x="1" y="6188"/>
                    <a:pt x="270" y="6458"/>
                    <a:pt x="601" y="6458"/>
                  </a:cubicBezTo>
                  <a:lnTo>
                    <a:pt x="2405" y="6458"/>
                  </a:lnTo>
                  <a:lnTo>
                    <a:pt x="1457" y="8323"/>
                  </a:lnTo>
                  <a:cubicBezTo>
                    <a:pt x="1431" y="8375"/>
                    <a:pt x="1434" y="8437"/>
                    <a:pt x="1465" y="8486"/>
                  </a:cubicBezTo>
                  <a:cubicBezTo>
                    <a:pt x="1495" y="8535"/>
                    <a:pt x="1549" y="8566"/>
                    <a:pt x="1607" y="8566"/>
                  </a:cubicBezTo>
                  <a:lnTo>
                    <a:pt x="2677" y="8566"/>
                  </a:lnTo>
                  <a:cubicBezTo>
                    <a:pt x="2741" y="8566"/>
                    <a:pt x="2799" y="8530"/>
                    <a:pt x="2827" y="8475"/>
                  </a:cubicBezTo>
                  <a:lnTo>
                    <a:pt x="3581" y="6990"/>
                  </a:lnTo>
                  <a:lnTo>
                    <a:pt x="3581" y="8399"/>
                  </a:lnTo>
                  <a:cubicBezTo>
                    <a:pt x="3581" y="8491"/>
                    <a:pt x="3656" y="8566"/>
                    <a:pt x="3748" y="8566"/>
                  </a:cubicBezTo>
                  <a:lnTo>
                    <a:pt x="4819" y="8566"/>
                  </a:lnTo>
                  <a:cubicBezTo>
                    <a:pt x="4911" y="8566"/>
                    <a:pt x="4987" y="8491"/>
                    <a:pt x="4987" y="8399"/>
                  </a:cubicBezTo>
                  <a:lnTo>
                    <a:pt x="4987" y="6990"/>
                  </a:lnTo>
                  <a:lnTo>
                    <a:pt x="5740" y="8475"/>
                  </a:lnTo>
                  <a:cubicBezTo>
                    <a:pt x="5769" y="8530"/>
                    <a:pt x="5827" y="8566"/>
                    <a:pt x="5890" y="8566"/>
                  </a:cubicBezTo>
                  <a:lnTo>
                    <a:pt x="6960" y="8566"/>
                  </a:lnTo>
                  <a:cubicBezTo>
                    <a:pt x="7018" y="8566"/>
                    <a:pt x="7072" y="8535"/>
                    <a:pt x="7103" y="8486"/>
                  </a:cubicBezTo>
                  <a:cubicBezTo>
                    <a:pt x="7134" y="8437"/>
                    <a:pt x="7136" y="8375"/>
                    <a:pt x="7110" y="8323"/>
                  </a:cubicBezTo>
                  <a:lnTo>
                    <a:pt x="6162" y="6458"/>
                  </a:lnTo>
                  <a:lnTo>
                    <a:pt x="7966" y="6458"/>
                  </a:lnTo>
                  <a:cubicBezTo>
                    <a:pt x="8297" y="6458"/>
                    <a:pt x="8566" y="6189"/>
                    <a:pt x="8566" y="5857"/>
                  </a:cubicBezTo>
                  <a:lnTo>
                    <a:pt x="8566" y="1505"/>
                  </a:lnTo>
                  <a:cubicBezTo>
                    <a:pt x="8566" y="1173"/>
                    <a:pt x="8297" y="904"/>
                    <a:pt x="7966" y="904"/>
                  </a:cubicBezTo>
                  <a:lnTo>
                    <a:pt x="4986" y="904"/>
                  </a:lnTo>
                  <a:lnTo>
                    <a:pt x="4986" y="168"/>
                  </a:lnTo>
                  <a:cubicBezTo>
                    <a:pt x="4986" y="76"/>
                    <a:pt x="4911" y="1"/>
                    <a:pt x="48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57"/>
            <p:cNvSpPr/>
            <p:nvPr/>
          </p:nvSpPr>
          <p:spPr>
            <a:xfrm>
              <a:off x="3771525" y="5057375"/>
              <a:ext cx="8375" cy="8400"/>
            </a:xfrm>
            <a:custGeom>
              <a:avLst/>
              <a:gdLst/>
              <a:ahLst/>
              <a:cxnLst/>
              <a:rect l="l" t="t" r="r" b="b"/>
              <a:pathLst>
                <a:path w="335" h="336" extrusionOk="0">
                  <a:moveTo>
                    <a:pt x="168" y="1"/>
                  </a:moveTo>
                  <a:cubicBezTo>
                    <a:pt x="124" y="1"/>
                    <a:pt x="81" y="19"/>
                    <a:pt x="50" y="50"/>
                  </a:cubicBezTo>
                  <a:cubicBezTo>
                    <a:pt x="18" y="82"/>
                    <a:pt x="0" y="125"/>
                    <a:pt x="0" y="169"/>
                  </a:cubicBezTo>
                  <a:cubicBezTo>
                    <a:pt x="0" y="213"/>
                    <a:pt x="18" y="256"/>
                    <a:pt x="50" y="287"/>
                  </a:cubicBezTo>
                  <a:cubicBezTo>
                    <a:pt x="80" y="317"/>
                    <a:pt x="124" y="335"/>
                    <a:pt x="168" y="335"/>
                  </a:cubicBezTo>
                  <a:cubicBezTo>
                    <a:pt x="212" y="335"/>
                    <a:pt x="255" y="317"/>
                    <a:pt x="286" y="287"/>
                  </a:cubicBezTo>
                  <a:cubicBezTo>
                    <a:pt x="317" y="256"/>
                    <a:pt x="335" y="213"/>
                    <a:pt x="335" y="169"/>
                  </a:cubicBezTo>
                  <a:cubicBezTo>
                    <a:pt x="335" y="125"/>
                    <a:pt x="317" y="82"/>
                    <a:pt x="286" y="50"/>
                  </a:cubicBezTo>
                  <a:cubicBezTo>
                    <a:pt x="255" y="19"/>
                    <a:pt x="212" y="1"/>
                    <a:pt x="1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57"/>
            <p:cNvSpPr/>
            <p:nvPr/>
          </p:nvSpPr>
          <p:spPr>
            <a:xfrm>
              <a:off x="3830450" y="5103825"/>
              <a:ext cx="35100" cy="8400"/>
            </a:xfrm>
            <a:custGeom>
              <a:avLst/>
              <a:gdLst/>
              <a:ahLst/>
              <a:cxnLst/>
              <a:rect l="l" t="t" r="r" b="b"/>
              <a:pathLst>
                <a:path w="1404" h="336" extrusionOk="0">
                  <a:moveTo>
                    <a:pt x="169" y="1"/>
                  </a:moveTo>
                  <a:cubicBezTo>
                    <a:pt x="76" y="1"/>
                    <a:pt x="1" y="76"/>
                    <a:pt x="1" y="168"/>
                  </a:cubicBezTo>
                  <a:cubicBezTo>
                    <a:pt x="1" y="261"/>
                    <a:pt x="76" y="336"/>
                    <a:pt x="169" y="336"/>
                  </a:cubicBezTo>
                  <a:lnTo>
                    <a:pt x="1237" y="336"/>
                  </a:lnTo>
                  <a:cubicBezTo>
                    <a:pt x="1330" y="336"/>
                    <a:pt x="1404" y="261"/>
                    <a:pt x="1404" y="168"/>
                  </a:cubicBezTo>
                  <a:cubicBezTo>
                    <a:pt x="1404" y="76"/>
                    <a:pt x="1330" y="1"/>
                    <a:pt x="12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57"/>
            <p:cNvSpPr/>
            <p:nvPr/>
          </p:nvSpPr>
          <p:spPr>
            <a:xfrm>
              <a:off x="3830450" y="5083775"/>
              <a:ext cx="56425" cy="8375"/>
            </a:xfrm>
            <a:custGeom>
              <a:avLst/>
              <a:gdLst/>
              <a:ahLst/>
              <a:cxnLst/>
              <a:rect l="l" t="t" r="r" b="b"/>
              <a:pathLst>
                <a:path w="2257" h="335" extrusionOk="0">
                  <a:moveTo>
                    <a:pt x="169" y="0"/>
                  </a:moveTo>
                  <a:cubicBezTo>
                    <a:pt x="76" y="0"/>
                    <a:pt x="1" y="76"/>
                    <a:pt x="1" y="168"/>
                  </a:cubicBezTo>
                  <a:cubicBezTo>
                    <a:pt x="1" y="260"/>
                    <a:pt x="76" y="334"/>
                    <a:pt x="169" y="334"/>
                  </a:cubicBezTo>
                  <a:lnTo>
                    <a:pt x="2090" y="334"/>
                  </a:lnTo>
                  <a:cubicBezTo>
                    <a:pt x="2183" y="334"/>
                    <a:pt x="2257" y="260"/>
                    <a:pt x="2257" y="168"/>
                  </a:cubicBezTo>
                  <a:cubicBezTo>
                    <a:pt x="2257" y="76"/>
                    <a:pt x="2183" y="0"/>
                    <a:pt x="20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57"/>
            <p:cNvSpPr/>
            <p:nvPr/>
          </p:nvSpPr>
          <p:spPr>
            <a:xfrm>
              <a:off x="3895250" y="5083775"/>
              <a:ext cx="8375" cy="8375"/>
            </a:xfrm>
            <a:custGeom>
              <a:avLst/>
              <a:gdLst/>
              <a:ahLst/>
              <a:cxnLst/>
              <a:rect l="l" t="t" r="r" b="b"/>
              <a:pathLst>
                <a:path w="335" h="335" extrusionOk="0">
                  <a:moveTo>
                    <a:pt x="167" y="0"/>
                  </a:moveTo>
                  <a:cubicBezTo>
                    <a:pt x="123" y="0"/>
                    <a:pt x="80" y="18"/>
                    <a:pt x="49" y="49"/>
                  </a:cubicBezTo>
                  <a:cubicBezTo>
                    <a:pt x="18" y="80"/>
                    <a:pt x="0" y="123"/>
                    <a:pt x="0" y="168"/>
                  </a:cubicBezTo>
                  <a:cubicBezTo>
                    <a:pt x="0" y="212"/>
                    <a:pt x="18" y="255"/>
                    <a:pt x="49" y="286"/>
                  </a:cubicBezTo>
                  <a:cubicBezTo>
                    <a:pt x="80" y="317"/>
                    <a:pt x="123" y="334"/>
                    <a:pt x="167" y="334"/>
                  </a:cubicBezTo>
                  <a:cubicBezTo>
                    <a:pt x="211" y="334"/>
                    <a:pt x="255" y="317"/>
                    <a:pt x="285" y="286"/>
                  </a:cubicBezTo>
                  <a:cubicBezTo>
                    <a:pt x="317" y="255"/>
                    <a:pt x="334" y="212"/>
                    <a:pt x="334" y="168"/>
                  </a:cubicBezTo>
                  <a:cubicBezTo>
                    <a:pt x="334" y="124"/>
                    <a:pt x="317" y="81"/>
                    <a:pt x="285" y="49"/>
                  </a:cubicBezTo>
                  <a:cubicBezTo>
                    <a:pt x="255" y="18"/>
                    <a:pt x="211" y="0"/>
                    <a:pt x="1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57"/>
            <p:cNvSpPr/>
            <p:nvPr/>
          </p:nvSpPr>
          <p:spPr>
            <a:xfrm>
              <a:off x="3830475" y="5104350"/>
              <a:ext cx="94475" cy="63050"/>
            </a:xfrm>
            <a:custGeom>
              <a:avLst/>
              <a:gdLst/>
              <a:ahLst/>
              <a:cxnLst/>
              <a:rect l="l" t="t" r="r" b="b"/>
              <a:pathLst>
                <a:path w="3779" h="2522" extrusionOk="0">
                  <a:moveTo>
                    <a:pt x="1169" y="1700"/>
                  </a:moveTo>
                  <a:lnTo>
                    <a:pt x="1169" y="2186"/>
                  </a:lnTo>
                  <a:lnTo>
                    <a:pt x="701" y="2186"/>
                  </a:lnTo>
                  <a:lnTo>
                    <a:pt x="701" y="1700"/>
                  </a:lnTo>
                  <a:close/>
                  <a:moveTo>
                    <a:pt x="1972" y="1147"/>
                  </a:moveTo>
                  <a:lnTo>
                    <a:pt x="1972" y="2186"/>
                  </a:lnTo>
                  <a:lnTo>
                    <a:pt x="1504" y="2186"/>
                  </a:lnTo>
                  <a:lnTo>
                    <a:pt x="1504" y="1147"/>
                  </a:lnTo>
                  <a:close/>
                  <a:moveTo>
                    <a:pt x="2775" y="703"/>
                  </a:moveTo>
                  <a:lnTo>
                    <a:pt x="2775" y="2186"/>
                  </a:lnTo>
                  <a:lnTo>
                    <a:pt x="2306" y="2186"/>
                  </a:lnTo>
                  <a:lnTo>
                    <a:pt x="2306" y="703"/>
                  </a:lnTo>
                  <a:close/>
                  <a:moveTo>
                    <a:pt x="3612" y="1"/>
                  </a:moveTo>
                  <a:cubicBezTo>
                    <a:pt x="3520" y="1"/>
                    <a:pt x="3444" y="76"/>
                    <a:pt x="3444" y="168"/>
                  </a:cubicBezTo>
                  <a:lnTo>
                    <a:pt x="3444" y="2186"/>
                  </a:lnTo>
                  <a:lnTo>
                    <a:pt x="3110" y="2186"/>
                  </a:lnTo>
                  <a:lnTo>
                    <a:pt x="3110" y="535"/>
                  </a:lnTo>
                  <a:cubicBezTo>
                    <a:pt x="3110" y="443"/>
                    <a:pt x="3034" y="367"/>
                    <a:pt x="2942" y="367"/>
                  </a:cubicBezTo>
                  <a:lnTo>
                    <a:pt x="2140" y="367"/>
                  </a:lnTo>
                  <a:cubicBezTo>
                    <a:pt x="2047" y="367"/>
                    <a:pt x="1972" y="443"/>
                    <a:pt x="1972" y="535"/>
                  </a:cubicBezTo>
                  <a:lnTo>
                    <a:pt x="1972" y="813"/>
                  </a:lnTo>
                  <a:lnTo>
                    <a:pt x="1337" y="813"/>
                  </a:lnTo>
                  <a:cubicBezTo>
                    <a:pt x="1244" y="813"/>
                    <a:pt x="1169" y="887"/>
                    <a:pt x="1169" y="979"/>
                  </a:cubicBezTo>
                  <a:lnTo>
                    <a:pt x="1169" y="1366"/>
                  </a:lnTo>
                  <a:lnTo>
                    <a:pt x="533" y="1366"/>
                  </a:lnTo>
                  <a:cubicBezTo>
                    <a:pt x="441" y="1366"/>
                    <a:pt x="367" y="1440"/>
                    <a:pt x="367" y="1534"/>
                  </a:cubicBezTo>
                  <a:lnTo>
                    <a:pt x="367" y="2186"/>
                  </a:lnTo>
                  <a:lnTo>
                    <a:pt x="168" y="2186"/>
                  </a:lnTo>
                  <a:cubicBezTo>
                    <a:pt x="75" y="2186"/>
                    <a:pt x="1" y="2262"/>
                    <a:pt x="1" y="2354"/>
                  </a:cubicBezTo>
                  <a:cubicBezTo>
                    <a:pt x="1" y="2446"/>
                    <a:pt x="75" y="2522"/>
                    <a:pt x="168" y="2522"/>
                  </a:cubicBezTo>
                  <a:lnTo>
                    <a:pt x="3612" y="2522"/>
                  </a:lnTo>
                  <a:cubicBezTo>
                    <a:pt x="3704" y="2522"/>
                    <a:pt x="3778" y="2446"/>
                    <a:pt x="3778" y="2354"/>
                  </a:cubicBezTo>
                  <a:lnTo>
                    <a:pt x="3778" y="168"/>
                  </a:lnTo>
                  <a:cubicBezTo>
                    <a:pt x="3778" y="76"/>
                    <a:pt x="3704" y="1"/>
                    <a:pt x="36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5" name="Google Shape;1305;p57"/>
          <p:cNvGrpSpPr/>
          <p:nvPr/>
        </p:nvGrpSpPr>
        <p:grpSpPr>
          <a:xfrm>
            <a:off x="843872" y="4245662"/>
            <a:ext cx="388801" cy="447050"/>
            <a:chOff x="5188150" y="5034825"/>
            <a:chExt cx="186225" cy="214125"/>
          </a:xfrm>
        </p:grpSpPr>
        <p:sp>
          <p:nvSpPr>
            <p:cNvPr id="1306" name="Google Shape;1306;p57"/>
            <p:cNvSpPr/>
            <p:nvPr/>
          </p:nvSpPr>
          <p:spPr>
            <a:xfrm>
              <a:off x="5228225" y="5056450"/>
              <a:ext cx="9300" cy="8400"/>
            </a:xfrm>
            <a:custGeom>
              <a:avLst/>
              <a:gdLst/>
              <a:ahLst/>
              <a:cxnLst/>
              <a:rect l="l" t="t" r="r" b="b"/>
              <a:pathLst>
                <a:path w="372" h="336" extrusionOk="0">
                  <a:moveTo>
                    <a:pt x="187" y="1"/>
                  </a:moveTo>
                  <a:cubicBezTo>
                    <a:pt x="146" y="1"/>
                    <a:pt x="105" y="15"/>
                    <a:pt x="73" y="45"/>
                  </a:cubicBezTo>
                  <a:cubicBezTo>
                    <a:pt x="5" y="107"/>
                    <a:pt x="1" y="213"/>
                    <a:pt x="62" y="281"/>
                  </a:cubicBezTo>
                  <a:cubicBezTo>
                    <a:pt x="96" y="318"/>
                    <a:pt x="141" y="335"/>
                    <a:pt x="186" y="335"/>
                  </a:cubicBezTo>
                  <a:cubicBezTo>
                    <a:pt x="226" y="335"/>
                    <a:pt x="267" y="321"/>
                    <a:pt x="299" y="291"/>
                  </a:cubicBezTo>
                  <a:cubicBezTo>
                    <a:pt x="367" y="229"/>
                    <a:pt x="372" y="123"/>
                    <a:pt x="310" y="55"/>
                  </a:cubicBezTo>
                  <a:cubicBezTo>
                    <a:pt x="277" y="19"/>
                    <a:pt x="232" y="1"/>
                    <a:pt x="1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57"/>
            <p:cNvSpPr/>
            <p:nvPr/>
          </p:nvSpPr>
          <p:spPr>
            <a:xfrm>
              <a:off x="5188150" y="5034825"/>
              <a:ext cx="186225" cy="214125"/>
            </a:xfrm>
            <a:custGeom>
              <a:avLst/>
              <a:gdLst/>
              <a:ahLst/>
              <a:cxnLst/>
              <a:rect l="l" t="t" r="r" b="b"/>
              <a:pathLst>
                <a:path w="7449" h="8565" extrusionOk="0">
                  <a:moveTo>
                    <a:pt x="4008" y="0"/>
                  </a:moveTo>
                  <a:cubicBezTo>
                    <a:pt x="3988" y="0"/>
                    <a:pt x="3968" y="0"/>
                    <a:pt x="3948" y="1"/>
                  </a:cubicBezTo>
                  <a:cubicBezTo>
                    <a:pt x="3345" y="10"/>
                    <a:pt x="2756" y="178"/>
                    <a:pt x="2242" y="486"/>
                  </a:cubicBezTo>
                  <a:cubicBezTo>
                    <a:pt x="2163" y="533"/>
                    <a:pt x="2137" y="636"/>
                    <a:pt x="2184" y="715"/>
                  </a:cubicBezTo>
                  <a:cubicBezTo>
                    <a:pt x="2216" y="768"/>
                    <a:pt x="2271" y="797"/>
                    <a:pt x="2328" y="797"/>
                  </a:cubicBezTo>
                  <a:cubicBezTo>
                    <a:pt x="2357" y="797"/>
                    <a:pt x="2387" y="789"/>
                    <a:pt x="2414" y="773"/>
                  </a:cubicBezTo>
                  <a:cubicBezTo>
                    <a:pt x="2878" y="495"/>
                    <a:pt x="3410" y="343"/>
                    <a:pt x="3953" y="335"/>
                  </a:cubicBezTo>
                  <a:cubicBezTo>
                    <a:pt x="3970" y="335"/>
                    <a:pt x="3986" y="334"/>
                    <a:pt x="4003" y="334"/>
                  </a:cubicBezTo>
                  <a:cubicBezTo>
                    <a:pt x="5687" y="334"/>
                    <a:pt x="7071" y="1689"/>
                    <a:pt x="7099" y="3377"/>
                  </a:cubicBezTo>
                  <a:cubicBezTo>
                    <a:pt x="7112" y="4138"/>
                    <a:pt x="6847" y="5023"/>
                    <a:pt x="6423" y="5632"/>
                  </a:cubicBezTo>
                  <a:cubicBezTo>
                    <a:pt x="6228" y="5913"/>
                    <a:pt x="6125" y="6242"/>
                    <a:pt x="6125" y="6583"/>
                  </a:cubicBezTo>
                  <a:lnTo>
                    <a:pt x="6125" y="7061"/>
                  </a:lnTo>
                  <a:lnTo>
                    <a:pt x="3243" y="8155"/>
                  </a:lnTo>
                  <a:lnTo>
                    <a:pt x="3243" y="7730"/>
                  </a:lnTo>
                  <a:cubicBezTo>
                    <a:pt x="3243" y="7369"/>
                    <a:pt x="2951" y="7077"/>
                    <a:pt x="2591" y="7077"/>
                  </a:cubicBezTo>
                  <a:lnTo>
                    <a:pt x="2025" y="7077"/>
                  </a:lnTo>
                  <a:cubicBezTo>
                    <a:pt x="1662" y="7077"/>
                    <a:pt x="1368" y="6782"/>
                    <a:pt x="1368" y="6420"/>
                  </a:cubicBezTo>
                  <a:lnTo>
                    <a:pt x="1368" y="5464"/>
                  </a:lnTo>
                  <a:cubicBezTo>
                    <a:pt x="1368" y="5371"/>
                    <a:pt x="1292" y="5296"/>
                    <a:pt x="1200" y="5296"/>
                  </a:cubicBezTo>
                  <a:lnTo>
                    <a:pt x="395" y="5296"/>
                  </a:lnTo>
                  <a:lnTo>
                    <a:pt x="900" y="3475"/>
                  </a:lnTo>
                  <a:cubicBezTo>
                    <a:pt x="905" y="3461"/>
                    <a:pt x="907" y="3446"/>
                    <a:pt x="907" y="3430"/>
                  </a:cubicBezTo>
                  <a:cubicBezTo>
                    <a:pt x="907" y="2783"/>
                    <a:pt x="1105" y="2161"/>
                    <a:pt x="1480" y="1635"/>
                  </a:cubicBezTo>
                  <a:cubicBezTo>
                    <a:pt x="1533" y="1560"/>
                    <a:pt x="1517" y="1455"/>
                    <a:pt x="1441" y="1402"/>
                  </a:cubicBezTo>
                  <a:cubicBezTo>
                    <a:pt x="1412" y="1381"/>
                    <a:pt x="1378" y="1371"/>
                    <a:pt x="1344" y="1371"/>
                  </a:cubicBezTo>
                  <a:cubicBezTo>
                    <a:pt x="1292" y="1371"/>
                    <a:pt x="1240" y="1395"/>
                    <a:pt x="1207" y="1441"/>
                  </a:cubicBezTo>
                  <a:cubicBezTo>
                    <a:pt x="797" y="2018"/>
                    <a:pt x="577" y="2698"/>
                    <a:pt x="572" y="3407"/>
                  </a:cubicBezTo>
                  <a:lnTo>
                    <a:pt x="14" y="5419"/>
                  </a:lnTo>
                  <a:cubicBezTo>
                    <a:pt x="0" y="5469"/>
                    <a:pt x="11" y="5523"/>
                    <a:pt x="42" y="5565"/>
                  </a:cubicBezTo>
                  <a:cubicBezTo>
                    <a:pt x="74" y="5607"/>
                    <a:pt x="123" y="5631"/>
                    <a:pt x="175" y="5631"/>
                  </a:cubicBezTo>
                  <a:lnTo>
                    <a:pt x="1034" y="5631"/>
                  </a:lnTo>
                  <a:lnTo>
                    <a:pt x="1034" y="6420"/>
                  </a:lnTo>
                  <a:cubicBezTo>
                    <a:pt x="1034" y="6967"/>
                    <a:pt x="1478" y="7411"/>
                    <a:pt x="2025" y="7411"/>
                  </a:cubicBezTo>
                  <a:lnTo>
                    <a:pt x="2591" y="7411"/>
                  </a:lnTo>
                  <a:cubicBezTo>
                    <a:pt x="2766" y="7411"/>
                    <a:pt x="2908" y="7554"/>
                    <a:pt x="2908" y="7729"/>
                  </a:cubicBezTo>
                  <a:lnTo>
                    <a:pt x="2908" y="8397"/>
                  </a:lnTo>
                  <a:cubicBezTo>
                    <a:pt x="2908" y="8453"/>
                    <a:pt x="2935" y="8504"/>
                    <a:pt x="2980" y="8535"/>
                  </a:cubicBezTo>
                  <a:cubicBezTo>
                    <a:pt x="3009" y="8554"/>
                    <a:pt x="3042" y="8565"/>
                    <a:pt x="3076" y="8565"/>
                  </a:cubicBezTo>
                  <a:cubicBezTo>
                    <a:pt x="3096" y="8565"/>
                    <a:pt x="3116" y="8562"/>
                    <a:pt x="3136" y="8554"/>
                  </a:cubicBezTo>
                  <a:lnTo>
                    <a:pt x="6351" y="7332"/>
                  </a:lnTo>
                  <a:cubicBezTo>
                    <a:pt x="6416" y="7308"/>
                    <a:pt x="6459" y="7245"/>
                    <a:pt x="6459" y="7176"/>
                  </a:cubicBezTo>
                  <a:lnTo>
                    <a:pt x="6459" y="6583"/>
                  </a:lnTo>
                  <a:cubicBezTo>
                    <a:pt x="6459" y="6310"/>
                    <a:pt x="6542" y="6047"/>
                    <a:pt x="6697" y="5824"/>
                  </a:cubicBezTo>
                  <a:cubicBezTo>
                    <a:pt x="7166" y="5150"/>
                    <a:pt x="7448" y="4210"/>
                    <a:pt x="7434" y="3371"/>
                  </a:cubicBezTo>
                  <a:lnTo>
                    <a:pt x="7434" y="3371"/>
                  </a:lnTo>
                  <a:lnTo>
                    <a:pt x="7434" y="3372"/>
                  </a:lnTo>
                  <a:cubicBezTo>
                    <a:pt x="7418" y="2453"/>
                    <a:pt x="7048" y="1597"/>
                    <a:pt x="6391" y="962"/>
                  </a:cubicBezTo>
                  <a:cubicBezTo>
                    <a:pt x="5749" y="341"/>
                    <a:pt x="4904" y="0"/>
                    <a:pt x="40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57"/>
            <p:cNvSpPr/>
            <p:nvPr/>
          </p:nvSpPr>
          <p:spPr>
            <a:xfrm>
              <a:off x="5243675" y="5078875"/>
              <a:ext cx="89075" cy="118900"/>
            </a:xfrm>
            <a:custGeom>
              <a:avLst/>
              <a:gdLst/>
              <a:ahLst/>
              <a:cxnLst/>
              <a:rect l="l" t="t" r="r" b="b"/>
              <a:pathLst>
                <a:path w="3563" h="4756" extrusionOk="0">
                  <a:moveTo>
                    <a:pt x="1781" y="334"/>
                  </a:moveTo>
                  <a:cubicBezTo>
                    <a:pt x="2168" y="334"/>
                    <a:pt x="2530" y="484"/>
                    <a:pt x="2804" y="758"/>
                  </a:cubicBezTo>
                  <a:cubicBezTo>
                    <a:pt x="3077" y="1031"/>
                    <a:pt x="3227" y="1394"/>
                    <a:pt x="3227" y="1780"/>
                  </a:cubicBezTo>
                  <a:cubicBezTo>
                    <a:pt x="3227" y="2271"/>
                    <a:pt x="2982" y="2723"/>
                    <a:pt x="2571" y="2992"/>
                  </a:cubicBezTo>
                  <a:cubicBezTo>
                    <a:pt x="2440" y="3078"/>
                    <a:pt x="2340" y="3202"/>
                    <a:pt x="2283" y="3348"/>
                  </a:cubicBezTo>
                  <a:lnTo>
                    <a:pt x="1279" y="3348"/>
                  </a:lnTo>
                  <a:cubicBezTo>
                    <a:pt x="1222" y="3202"/>
                    <a:pt x="1121" y="3077"/>
                    <a:pt x="989" y="2991"/>
                  </a:cubicBezTo>
                  <a:cubicBezTo>
                    <a:pt x="579" y="2721"/>
                    <a:pt x="335" y="2269"/>
                    <a:pt x="335" y="1780"/>
                  </a:cubicBezTo>
                  <a:cubicBezTo>
                    <a:pt x="335" y="983"/>
                    <a:pt x="984" y="334"/>
                    <a:pt x="1781" y="334"/>
                  </a:cubicBezTo>
                  <a:close/>
                  <a:moveTo>
                    <a:pt x="2242" y="3682"/>
                  </a:moveTo>
                  <a:lnTo>
                    <a:pt x="2242" y="4190"/>
                  </a:lnTo>
                  <a:lnTo>
                    <a:pt x="2012" y="4421"/>
                  </a:lnTo>
                  <a:lnTo>
                    <a:pt x="1552" y="4421"/>
                  </a:lnTo>
                  <a:lnTo>
                    <a:pt x="1321" y="4190"/>
                  </a:lnTo>
                  <a:lnTo>
                    <a:pt x="1321" y="3682"/>
                  </a:lnTo>
                  <a:close/>
                  <a:moveTo>
                    <a:pt x="1781" y="0"/>
                  </a:moveTo>
                  <a:cubicBezTo>
                    <a:pt x="799" y="0"/>
                    <a:pt x="1" y="799"/>
                    <a:pt x="1" y="1780"/>
                  </a:cubicBezTo>
                  <a:cubicBezTo>
                    <a:pt x="1" y="2383"/>
                    <a:pt x="302" y="2939"/>
                    <a:pt x="806" y="3270"/>
                  </a:cubicBezTo>
                  <a:cubicBezTo>
                    <a:pt x="898" y="3330"/>
                    <a:pt x="963" y="3426"/>
                    <a:pt x="986" y="3532"/>
                  </a:cubicBezTo>
                  <a:lnTo>
                    <a:pt x="986" y="4260"/>
                  </a:lnTo>
                  <a:cubicBezTo>
                    <a:pt x="986" y="4304"/>
                    <a:pt x="1004" y="4347"/>
                    <a:pt x="1035" y="4378"/>
                  </a:cubicBezTo>
                  <a:lnTo>
                    <a:pt x="1364" y="4706"/>
                  </a:lnTo>
                  <a:cubicBezTo>
                    <a:pt x="1395" y="4737"/>
                    <a:pt x="1437" y="4755"/>
                    <a:pt x="1482" y="4755"/>
                  </a:cubicBezTo>
                  <a:lnTo>
                    <a:pt x="2081" y="4755"/>
                  </a:lnTo>
                  <a:cubicBezTo>
                    <a:pt x="2125" y="4755"/>
                    <a:pt x="2168" y="4737"/>
                    <a:pt x="2198" y="4706"/>
                  </a:cubicBezTo>
                  <a:lnTo>
                    <a:pt x="2527" y="4378"/>
                  </a:lnTo>
                  <a:cubicBezTo>
                    <a:pt x="2559" y="4347"/>
                    <a:pt x="2576" y="4304"/>
                    <a:pt x="2576" y="4260"/>
                  </a:cubicBezTo>
                  <a:lnTo>
                    <a:pt x="2576" y="3532"/>
                  </a:lnTo>
                  <a:cubicBezTo>
                    <a:pt x="2599" y="3426"/>
                    <a:pt x="2663" y="3331"/>
                    <a:pt x="2753" y="3273"/>
                  </a:cubicBezTo>
                  <a:cubicBezTo>
                    <a:pt x="3260" y="2941"/>
                    <a:pt x="3562" y="2384"/>
                    <a:pt x="3562" y="1780"/>
                  </a:cubicBezTo>
                  <a:cubicBezTo>
                    <a:pt x="3562" y="1305"/>
                    <a:pt x="3377" y="857"/>
                    <a:pt x="3041" y="521"/>
                  </a:cubicBezTo>
                  <a:cubicBezTo>
                    <a:pt x="2704" y="185"/>
                    <a:pt x="2257" y="0"/>
                    <a:pt x="17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57"/>
            <p:cNvSpPr/>
            <p:nvPr/>
          </p:nvSpPr>
          <p:spPr>
            <a:xfrm>
              <a:off x="5284000" y="5051550"/>
              <a:ext cx="8400" cy="19575"/>
            </a:xfrm>
            <a:custGeom>
              <a:avLst/>
              <a:gdLst/>
              <a:ahLst/>
              <a:cxnLst/>
              <a:rect l="l" t="t" r="r" b="b"/>
              <a:pathLst>
                <a:path w="336" h="783" extrusionOk="0">
                  <a:moveTo>
                    <a:pt x="168" y="0"/>
                  </a:moveTo>
                  <a:cubicBezTo>
                    <a:pt x="76" y="0"/>
                    <a:pt x="0" y="75"/>
                    <a:pt x="0" y="167"/>
                  </a:cubicBezTo>
                  <a:lnTo>
                    <a:pt x="0" y="616"/>
                  </a:lnTo>
                  <a:cubicBezTo>
                    <a:pt x="0" y="709"/>
                    <a:pt x="76" y="783"/>
                    <a:pt x="168" y="783"/>
                  </a:cubicBezTo>
                  <a:cubicBezTo>
                    <a:pt x="260" y="783"/>
                    <a:pt x="336" y="709"/>
                    <a:pt x="336" y="616"/>
                  </a:cubicBezTo>
                  <a:lnTo>
                    <a:pt x="336" y="167"/>
                  </a:lnTo>
                  <a:cubicBezTo>
                    <a:pt x="336" y="75"/>
                    <a:pt x="260" y="0"/>
                    <a:pt x="1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57"/>
            <p:cNvSpPr/>
            <p:nvPr/>
          </p:nvSpPr>
          <p:spPr>
            <a:xfrm>
              <a:off x="5222250" y="5119200"/>
              <a:ext cx="14825" cy="8425"/>
            </a:xfrm>
            <a:custGeom>
              <a:avLst/>
              <a:gdLst/>
              <a:ahLst/>
              <a:cxnLst/>
              <a:rect l="l" t="t" r="r" b="b"/>
              <a:pathLst>
                <a:path w="593" h="337" extrusionOk="0">
                  <a:moveTo>
                    <a:pt x="167" y="1"/>
                  </a:moveTo>
                  <a:cubicBezTo>
                    <a:pt x="75" y="1"/>
                    <a:pt x="1" y="76"/>
                    <a:pt x="1" y="168"/>
                  </a:cubicBezTo>
                  <a:cubicBezTo>
                    <a:pt x="1" y="261"/>
                    <a:pt x="75" y="336"/>
                    <a:pt x="167" y="336"/>
                  </a:cubicBezTo>
                  <a:lnTo>
                    <a:pt x="425" y="336"/>
                  </a:lnTo>
                  <a:cubicBezTo>
                    <a:pt x="517" y="336"/>
                    <a:pt x="593" y="261"/>
                    <a:pt x="593" y="168"/>
                  </a:cubicBezTo>
                  <a:cubicBezTo>
                    <a:pt x="593" y="76"/>
                    <a:pt x="517" y="1"/>
                    <a:pt x="4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57"/>
            <p:cNvSpPr/>
            <p:nvPr/>
          </p:nvSpPr>
          <p:spPr>
            <a:xfrm>
              <a:off x="5338450" y="5119150"/>
              <a:ext cx="15775" cy="8375"/>
            </a:xfrm>
            <a:custGeom>
              <a:avLst/>
              <a:gdLst/>
              <a:ahLst/>
              <a:cxnLst/>
              <a:rect l="l" t="t" r="r" b="b"/>
              <a:pathLst>
                <a:path w="631" h="335" extrusionOk="0">
                  <a:moveTo>
                    <a:pt x="169" y="1"/>
                  </a:moveTo>
                  <a:cubicBezTo>
                    <a:pt x="76" y="1"/>
                    <a:pt x="1" y="75"/>
                    <a:pt x="1" y="168"/>
                  </a:cubicBezTo>
                  <a:cubicBezTo>
                    <a:pt x="1" y="261"/>
                    <a:pt x="76" y="335"/>
                    <a:pt x="169" y="335"/>
                  </a:cubicBezTo>
                  <a:lnTo>
                    <a:pt x="463" y="335"/>
                  </a:lnTo>
                  <a:cubicBezTo>
                    <a:pt x="556" y="335"/>
                    <a:pt x="631" y="261"/>
                    <a:pt x="631" y="168"/>
                  </a:cubicBezTo>
                  <a:cubicBezTo>
                    <a:pt x="631" y="75"/>
                    <a:pt x="556" y="1"/>
                    <a:pt x="4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57"/>
            <p:cNvSpPr/>
            <p:nvPr/>
          </p:nvSpPr>
          <p:spPr>
            <a:xfrm>
              <a:off x="5322700" y="5075475"/>
              <a:ext cx="13825" cy="13000"/>
            </a:xfrm>
            <a:custGeom>
              <a:avLst/>
              <a:gdLst/>
              <a:ahLst/>
              <a:cxnLst/>
              <a:rect l="l" t="t" r="r" b="b"/>
              <a:pathLst>
                <a:path w="553" h="520" extrusionOk="0">
                  <a:moveTo>
                    <a:pt x="368" y="0"/>
                  </a:moveTo>
                  <a:cubicBezTo>
                    <a:pt x="326" y="0"/>
                    <a:pt x="283" y="17"/>
                    <a:pt x="251" y="49"/>
                  </a:cubicBezTo>
                  <a:lnTo>
                    <a:pt x="65" y="235"/>
                  </a:lnTo>
                  <a:cubicBezTo>
                    <a:pt x="0" y="300"/>
                    <a:pt x="0" y="405"/>
                    <a:pt x="65" y="471"/>
                  </a:cubicBezTo>
                  <a:cubicBezTo>
                    <a:pt x="98" y="504"/>
                    <a:pt x="140" y="520"/>
                    <a:pt x="183" y="520"/>
                  </a:cubicBezTo>
                  <a:cubicBezTo>
                    <a:pt x="226" y="520"/>
                    <a:pt x="269" y="504"/>
                    <a:pt x="302" y="471"/>
                  </a:cubicBezTo>
                  <a:lnTo>
                    <a:pt x="486" y="286"/>
                  </a:lnTo>
                  <a:cubicBezTo>
                    <a:pt x="552" y="220"/>
                    <a:pt x="552" y="114"/>
                    <a:pt x="486" y="49"/>
                  </a:cubicBezTo>
                  <a:cubicBezTo>
                    <a:pt x="454" y="17"/>
                    <a:pt x="411" y="0"/>
                    <a:pt x="3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57"/>
            <p:cNvSpPr/>
            <p:nvPr/>
          </p:nvSpPr>
          <p:spPr>
            <a:xfrm>
              <a:off x="5239900" y="5075500"/>
              <a:ext cx="13825" cy="12975"/>
            </a:xfrm>
            <a:custGeom>
              <a:avLst/>
              <a:gdLst/>
              <a:ahLst/>
              <a:cxnLst/>
              <a:rect l="l" t="t" r="r" b="b"/>
              <a:pathLst>
                <a:path w="553" h="519" extrusionOk="0">
                  <a:moveTo>
                    <a:pt x="185" y="1"/>
                  </a:moveTo>
                  <a:cubicBezTo>
                    <a:pt x="142" y="1"/>
                    <a:pt x="99" y="17"/>
                    <a:pt x="66" y="50"/>
                  </a:cubicBezTo>
                  <a:cubicBezTo>
                    <a:pt x="1" y="115"/>
                    <a:pt x="1" y="221"/>
                    <a:pt x="66" y="287"/>
                  </a:cubicBezTo>
                  <a:lnTo>
                    <a:pt x="249" y="470"/>
                  </a:lnTo>
                  <a:cubicBezTo>
                    <a:pt x="283" y="503"/>
                    <a:pt x="325" y="519"/>
                    <a:pt x="368" y="519"/>
                  </a:cubicBezTo>
                  <a:cubicBezTo>
                    <a:pt x="411" y="519"/>
                    <a:pt x="454" y="503"/>
                    <a:pt x="486" y="470"/>
                  </a:cubicBezTo>
                  <a:cubicBezTo>
                    <a:pt x="552" y="404"/>
                    <a:pt x="552" y="299"/>
                    <a:pt x="486" y="234"/>
                  </a:cubicBezTo>
                  <a:lnTo>
                    <a:pt x="303" y="50"/>
                  </a:lnTo>
                  <a:cubicBezTo>
                    <a:pt x="270" y="17"/>
                    <a:pt x="228" y="1"/>
                    <a:pt x="1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57"/>
            <p:cNvSpPr/>
            <p:nvPr/>
          </p:nvSpPr>
          <p:spPr>
            <a:xfrm>
              <a:off x="5275150" y="5099450"/>
              <a:ext cx="26200" cy="47775"/>
            </a:xfrm>
            <a:custGeom>
              <a:avLst/>
              <a:gdLst/>
              <a:ahLst/>
              <a:cxnLst/>
              <a:rect l="l" t="t" r="r" b="b"/>
              <a:pathLst>
                <a:path w="1048" h="1911" extrusionOk="0">
                  <a:moveTo>
                    <a:pt x="523" y="1"/>
                  </a:moveTo>
                  <a:cubicBezTo>
                    <a:pt x="431" y="1"/>
                    <a:pt x="357" y="76"/>
                    <a:pt x="357" y="168"/>
                  </a:cubicBezTo>
                  <a:lnTo>
                    <a:pt x="357" y="174"/>
                  </a:lnTo>
                  <a:cubicBezTo>
                    <a:pt x="149" y="240"/>
                    <a:pt x="0" y="423"/>
                    <a:pt x="0" y="639"/>
                  </a:cubicBezTo>
                  <a:cubicBezTo>
                    <a:pt x="0" y="839"/>
                    <a:pt x="127" y="1017"/>
                    <a:pt x="325" y="1093"/>
                  </a:cubicBezTo>
                  <a:cubicBezTo>
                    <a:pt x="388" y="1117"/>
                    <a:pt x="455" y="1129"/>
                    <a:pt x="523" y="1129"/>
                  </a:cubicBezTo>
                  <a:cubicBezTo>
                    <a:pt x="628" y="1129"/>
                    <a:pt x="713" y="1199"/>
                    <a:pt x="713" y="1285"/>
                  </a:cubicBezTo>
                  <a:cubicBezTo>
                    <a:pt x="713" y="1371"/>
                    <a:pt x="628" y="1442"/>
                    <a:pt x="523" y="1442"/>
                  </a:cubicBezTo>
                  <a:cubicBezTo>
                    <a:pt x="419" y="1442"/>
                    <a:pt x="335" y="1371"/>
                    <a:pt x="335" y="1285"/>
                  </a:cubicBezTo>
                  <a:cubicBezTo>
                    <a:pt x="335" y="1193"/>
                    <a:pt x="259" y="1118"/>
                    <a:pt x="167" y="1118"/>
                  </a:cubicBezTo>
                  <a:cubicBezTo>
                    <a:pt x="75" y="1118"/>
                    <a:pt x="0" y="1193"/>
                    <a:pt x="0" y="1285"/>
                  </a:cubicBezTo>
                  <a:cubicBezTo>
                    <a:pt x="0" y="1501"/>
                    <a:pt x="149" y="1685"/>
                    <a:pt x="357" y="1751"/>
                  </a:cubicBezTo>
                  <a:cubicBezTo>
                    <a:pt x="361" y="1840"/>
                    <a:pt x="433" y="1911"/>
                    <a:pt x="523" y="1911"/>
                  </a:cubicBezTo>
                  <a:cubicBezTo>
                    <a:pt x="613" y="1911"/>
                    <a:pt x="687" y="1840"/>
                    <a:pt x="691" y="1751"/>
                  </a:cubicBezTo>
                  <a:cubicBezTo>
                    <a:pt x="897" y="1685"/>
                    <a:pt x="1047" y="1501"/>
                    <a:pt x="1047" y="1285"/>
                  </a:cubicBezTo>
                  <a:cubicBezTo>
                    <a:pt x="1047" y="1015"/>
                    <a:pt x="812" y="795"/>
                    <a:pt x="523" y="795"/>
                  </a:cubicBezTo>
                  <a:cubicBezTo>
                    <a:pt x="496" y="795"/>
                    <a:pt x="470" y="790"/>
                    <a:pt x="445" y="780"/>
                  </a:cubicBezTo>
                  <a:cubicBezTo>
                    <a:pt x="377" y="755"/>
                    <a:pt x="335" y="700"/>
                    <a:pt x="335" y="639"/>
                  </a:cubicBezTo>
                  <a:cubicBezTo>
                    <a:pt x="335" y="553"/>
                    <a:pt x="419" y="483"/>
                    <a:pt x="523" y="483"/>
                  </a:cubicBezTo>
                  <a:cubicBezTo>
                    <a:pt x="628" y="483"/>
                    <a:pt x="713" y="553"/>
                    <a:pt x="713" y="639"/>
                  </a:cubicBezTo>
                  <a:cubicBezTo>
                    <a:pt x="713" y="731"/>
                    <a:pt x="787" y="805"/>
                    <a:pt x="879" y="805"/>
                  </a:cubicBezTo>
                  <a:cubicBezTo>
                    <a:pt x="973" y="805"/>
                    <a:pt x="1047" y="731"/>
                    <a:pt x="1047" y="639"/>
                  </a:cubicBezTo>
                  <a:cubicBezTo>
                    <a:pt x="1047" y="423"/>
                    <a:pt x="897" y="240"/>
                    <a:pt x="691" y="174"/>
                  </a:cubicBezTo>
                  <a:lnTo>
                    <a:pt x="691" y="168"/>
                  </a:lnTo>
                  <a:cubicBezTo>
                    <a:pt x="691" y="76"/>
                    <a:pt x="615" y="1"/>
                    <a:pt x="5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1270;p57">
            <a:extLst>
              <a:ext uri="{FF2B5EF4-FFF2-40B4-BE49-F238E27FC236}">
                <a16:creationId xmlns:a16="http://schemas.microsoft.com/office/drawing/2014/main" id="{9F8FE649-02A2-FF4F-CCFD-25173A7AF6BC}"/>
              </a:ext>
            </a:extLst>
          </p:cNvPr>
          <p:cNvSpPr txBox="1">
            <a:spLocks/>
          </p:cNvSpPr>
          <p:nvPr/>
        </p:nvSpPr>
        <p:spPr>
          <a:xfrm>
            <a:off x="1385063" y="1884006"/>
            <a:ext cx="1594800" cy="35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80000"/>
              </a:lnSpc>
            </a:pPr>
            <a:r>
              <a:rPr lang="en-US" sz="2200" b="1">
                <a:solidFill>
                  <a:schemeClr val="lt1"/>
                </a:solidFill>
                <a:latin typeface="Kanit"/>
                <a:ea typeface="Kanit"/>
                <a:cs typeface="Kanit"/>
                <a:sym typeface="Kanit"/>
              </a:rPr>
              <a:t>Sprint 2</a:t>
            </a:r>
            <a:endParaRPr lang="en-US" sz="2200" b="1" dirty="0">
              <a:solidFill>
                <a:schemeClr val="lt1"/>
              </a:solidFill>
              <a:latin typeface="Kanit"/>
              <a:ea typeface="Kanit"/>
              <a:cs typeface="Kanit"/>
              <a:sym typeface="Kanit"/>
            </a:endParaRPr>
          </a:p>
        </p:txBody>
      </p:sp>
      <p:sp>
        <p:nvSpPr>
          <p:cNvPr id="3" name="Google Shape;1270;p57">
            <a:extLst>
              <a:ext uri="{FF2B5EF4-FFF2-40B4-BE49-F238E27FC236}">
                <a16:creationId xmlns:a16="http://schemas.microsoft.com/office/drawing/2014/main" id="{C2424B12-E4C0-69AF-1E0E-73593EB90F65}"/>
              </a:ext>
            </a:extLst>
          </p:cNvPr>
          <p:cNvSpPr txBox="1">
            <a:spLocks/>
          </p:cNvSpPr>
          <p:nvPr/>
        </p:nvSpPr>
        <p:spPr>
          <a:xfrm>
            <a:off x="1402957" y="3081372"/>
            <a:ext cx="1594800" cy="35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80000"/>
              </a:lnSpc>
            </a:pPr>
            <a:r>
              <a:rPr lang="en-US" sz="2200" b="1" dirty="0">
                <a:solidFill>
                  <a:schemeClr val="lt1"/>
                </a:solidFill>
                <a:latin typeface="Kanit"/>
                <a:ea typeface="Kanit"/>
                <a:cs typeface="Kanit"/>
                <a:sym typeface="Kanit"/>
              </a:rPr>
              <a:t>Sprint 3</a:t>
            </a:r>
          </a:p>
        </p:txBody>
      </p:sp>
      <p:sp>
        <p:nvSpPr>
          <p:cNvPr id="4" name="Google Shape;1270;p57">
            <a:extLst>
              <a:ext uri="{FF2B5EF4-FFF2-40B4-BE49-F238E27FC236}">
                <a16:creationId xmlns:a16="http://schemas.microsoft.com/office/drawing/2014/main" id="{DED1EB21-B398-2E25-9BC1-FA09318C72E9}"/>
              </a:ext>
            </a:extLst>
          </p:cNvPr>
          <p:cNvSpPr txBox="1">
            <a:spLocks/>
          </p:cNvSpPr>
          <p:nvPr/>
        </p:nvSpPr>
        <p:spPr>
          <a:xfrm>
            <a:off x="1366499" y="4220588"/>
            <a:ext cx="1594800" cy="35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80000"/>
              </a:lnSpc>
            </a:pPr>
            <a:r>
              <a:rPr lang="en-US" sz="2200" b="1" dirty="0">
                <a:solidFill>
                  <a:schemeClr val="lt1"/>
                </a:solidFill>
                <a:latin typeface="Kanit"/>
                <a:ea typeface="Kanit"/>
                <a:cs typeface="Kanit"/>
                <a:sym typeface="Kanit"/>
              </a:rPr>
              <a:t>Sprint 4</a:t>
            </a:r>
          </a:p>
        </p:txBody>
      </p:sp>
    </p:spTree>
    <p:extLst>
      <p:ext uri="{BB962C8B-B14F-4D97-AF65-F5344CB8AC3E}">
        <p14:creationId xmlns:p14="http://schemas.microsoft.com/office/powerpoint/2010/main" val="2336208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48"/>
        <p:cNvGrpSpPr/>
        <p:nvPr/>
      </p:nvGrpSpPr>
      <p:grpSpPr>
        <a:xfrm>
          <a:off x="0" y="0"/>
          <a:ext cx="0" cy="0"/>
          <a:chOff x="0" y="0"/>
          <a:chExt cx="0" cy="0"/>
        </a:xfrm>
      </p:grpSpPr>
      <p:sp>
        <p:nvSpPr>
          <p:cNvPr id="849" name="Google Shape;849;p40"/>
          <p:cNvSpPr/>
          <p:nvPr/>
        </p:nvSpPr>
        <p:spPr>
          <a:xfrm>
            <a:off x="7180575" y="1137558"/>
            <a:ext cx="1085700" cy="108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0"/>
          <p:cNvSpPr/>
          <p:nvPr/>
        </p:nvSpPr>
        <p:spPr>
          <a:xfrm>
            <a:off x="1527944" y="743034"/>
            <a:ext cx="456300" cy="456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0"/>
          <p:cNvSpPr/>
          <p:nvPr/>
        </p:nvSpPr>
        <p:spPr>
          <a:xfrm>
            <a:off x="1946382" y="1263274"/>
            <a:ext cx="233400" cy="233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0"/>
          <p:cNvSpPr/>
          <p:nvPr/>
        </p:nvSpPr>
        <p:spPr>
          <a:xfrm>
            <a:off x="1631852" y="1467976"/>
            <a:ext cx="233400" cy="233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0"/>
          <p:cNvSpPr/>
          <p:nvPr/>
        </p:nvSpPr>
        <p:spPr>
          <a:xfrm rot="-8970948">
            <a:off x="1946457" y="2013094"/>
            <a:ext cx="233589" cy="233027"/>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0"/>
          <p:cNvSpPr/>
          <p:nvPr/>
        </p:nvSpPr>
        <p:spPr>
          <a:xfrm rot="-8970948">
            <a:off x="2269248" y="1864529"/>
            <a:ext cx="233589" cy="233027"/>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0"/>
          <p:cNvSpPr/>
          <p:nvPr/>
        </p:nvSpPr>
        <p:spPr>
          <a:xfrm>
            <a:off x="2269357" y="1486411"/>
            <a:ext cx="233400" cy="233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0"/>
          <p:cNvSpPr/>
          <p:nvPr/>
        </p:nvSpPr>
        <p:spPr>
          <a:xfrm>
            <a:off x="1081461" y="1898816"/>
            <a:ext cx="456300" cy="456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0"/>
          <p:cNvSpPr/>
          <p:nvPr/>
        </p:nvSpPr>
        <p:spPr>
          <a:xfrm>
            <a:off x="1527959" y="2355085"/>
            <a:ext cx="456300" cy="456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0"/>
          <p:cNvSpPr/>
          <p:nvPr/>
        </p:nvSpPr>
        <p:spPr>
          <a:xfrm>
            <a:off x="1071551" y="1226066"/>
            <a:ext cx="456300" cy="456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0"/>
          <p:cNvSpPr/>
          <p:nvPr/>
        </p:nvSpPr>
        <p:spPr>
          <a:xfrm>
            <a:off x="2123581" y="730775"/>
            <a:ext cx="456300" cy="456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0"/>
          <p:cNvSpPr/>
          <p:nvPr/>
        </p:nvSpPr>
        <p:spPr>
          <a:xfrm>
            <a:off x="2567073" y="1898816"/>
            <a:ext cx="456300" cy="456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0"/>
          <p:cNvSpPr/>
          <p:nvPr/>
        </p:nvSpPr>
        <p:spPr>
          <a:xfrm>
            <a:off x="1639344" y="1821307"/>
            <a:ext cx="233400" cy="233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0"/>
          <p:cNvSpPr/>
          <p:nvPr/>
        </p:nvSpPr>
        <p:spPr>
          <a:xfrm>
            <a:off x="2123571" y="2355072"/>
            <a:ext cx="456300" cy="456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0"/>
          <p:cNvSpPr/>
          <p:nvPr/>
        </p:nvSpPr>
        <p:spPr>
          <a:xfrm>
            <a:off x="2567084" y="1226066"/>
            <a:ext cx="456300" cy="456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66" name="Google Shape;866;p40"/>
          <p:cNvCxnSpPr/>
          <p:nvPr/>
        </p:nvCxnSpPr>
        <p:spPr>
          <a:xfrm>
            <a:off x="3486550" y="3075675"/>
            <a:ext cx="4698900" cy="0"/>
          </a:xfrm>
          <a:prstGeom prst="straightConnector1">
            <a:avLst/>
          </a:prstGeom>
          <a:noFill/>
          <a:ln w="19050" cap="flat" cmpd="sng">
            <a:solidFill>
              <a:schemeClr val="lt1"/>
            </a:solidFill>
            <a:prstDash val="solid"/>
            <a:round/>
            <a:headEnd type="none" w="med" len="med"/>
            <a:tailEnd type="none" w="med" len="med"/>
          </a:ln>
        </p:spPr>
      </p:cxnSp>
      <p:sp>
        <p:nvSpPr>
          <p:cNvPr id="868" name="Google Shape;868;p40"/>
          <p:cNvSpPr txBox="1">
            <a:spLocks noGrp="1"/>
          </p:cNvSpPr>
          <p:nvPr>
            <p:ph type="title"/>
          </p:nvPr>
        </p:nvSpPr>
        <p:spPr>
          <a:xfrm>
            <a:off x="7141192" y="1416369"/>
            <a:ext cx="1164465" cy="59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a:solidFill>
                  <a:schemeClr val="lt2"/>
                </a:solidFill>
              </a:rPr>
              <a:t>03</a:t>
            </a:r>
            <a:endParaRPr sz="4800" dirty="0">
              <a:solidFill>
                <a:schemeClr val="lt2"/>
              </a:solidFill>
            </a:endParaRPr>
          </a:p>
        </p:txBody>
      </p:sp>
      <p:sp>
        <p:nvSpPr>
          <p:cNvPr id="5" name="Google Shape;867;p40">
            <a:extLst>
              <a:ext uri="{FF2B5EF4-FFF2-40B4-BE49-F238E27FC236}">
                <a16:creationId xmlns:a16="http://schemas.microsoft.com/office/drawing/2014/main" id="{A5CE6259-CCAB-AD43-76FD-C892997FD2B0}"/>
              </a:ext>
            </a:extLst>
          </p:cNvPr>
          <p:cNvSpPr txBox="1">
            <a:spLocks noGrp="1"/>
          </p:cNvSpPr>
          <p:nvPr>
            <p:ph type="title" idx="2"/>
          </p:nvPr>
        </p:nvSpPr>
        <p:spPr>
          <a:xfrm>
            <a:off x="2170962" y="2484544"/>
            <a:ext cx="6095743" cy="572700"/>
          </a:xfrm>
          <a:prstGeom prst="rect">
            <a:avLst/>
          </a:prstGeom>
        </p:spPr>
        <p:txBody>
          <a:bodyPr spcFirstLastPara="1" wrap="square" lIns="91425" tIns="91425" rIns="91425" bIns="91425" anchor="b" anchorCtr="0">
            <a:noAutofit/>
          </a:bodyPr>
          <a:lstStyle/>
          <a:p>
            <a:pPr marL="0" lvl="0" indent="0" algn="r" rtl="0">
              <a:lnSpc>
                <a:spcPct val="80000"/>
              </a:lnSpc>
              <a:spcBef>
                <a:spcPts val="0"/>
              </a:spcBef>
              <a:spcAft>
                <a:spcPts val="0"/>
              </a:spcAft>
              <a:buNone/>
            </a:pPr>
            <a:r>
              <a:rPr lang="en" sz="3600" dirty="0"/>
              <a:t>User </a:t>
            </a:r>
            <a:r>
              <a:rPr lang="en" sz="3600" dirty="0">
                <a:solidFill>
                  <a:schemeClr val="dk2"/>
                </a:solidFill>
              </a:rPr>
              <a:t>Stories</a:t>
            </a:r>
            <a:endParaRPr sz="3600" dirty="0">
              <a:solidFill>
                <a:schemeClr val="dk2"/>
              </a:solidFill>
            </a:endParaRPr>
          </a:p>
        </p:txBody>
      </p:sp>
    </p:spTree>
    <p:extLst>
      <p:ext uri="{BB962C8B-B14F-4D97-AF65-F5344CB8AC3E}">
        <p14:creationId xmlns:p14="http://schemas.microsoft.com/office/powerpoint/2010/main" val="13359378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455A23-13E9-46FC-942D-7A2300F84CA4}"/>
              </a:ext>
            </a:extLst>
          </p:cNvPr>
          <p:cNvSpPr>
            <a:spLocks noGrp="1"/>
          </p:cNvSpPr>
          <p:nvPr>
            <p:ph type="title"/>
          </p:nvPr>
        </p:nvSpPr>
        <p:spPr/>
        <p:txBody>
          <a:bodyPr/>
          <a:lstStyle/>
          <a:p>
            <a:r>
              <a:rPr lang="fr-FR" sz="3200" i="0" dirty="0">
                <a:solidFill>
                  <a:schemeClr val="bg1">
                    <a:lumMod val="75000"/>
                  </a:schemeClr>
                </a:solidFill>
                <a:effectLst/>
                <a:latin typeface="Segoe UI Historic" panose="020B0502040204020203" pitchFamily="34" charset="0"/>
              </a:rPr>
              <a:t>En tant </a:t>
            </a:r>
            <a:r>
              <a:rPr lang="fr-FR" sz="3200" i="0" dirty="0" err="1">
                <a:solidFill>
                  <a:schemeClr val="bg1">
                    <a:lumMod val="75000"/>
                  </a:schemeClr>
                </a:solidFill>
                <a:effectLst/>
                <a:latin typeface="Segoe UI Historic" panose="020B0502040204020203" pitchFamily="34" charset="0"/>
              </a:rPr>
              <a:t>q'utilisateur</a:t>
            </a:r>
            <a:r>
              <a:rPr lang="fr-FR" sz="3200" i="0" dirty="0">
                <a:solidFill>
                  <a:schemeClr val="bg1">
                    <a:lumMod val="75000"/>
                  </a:schemeClr>
                </a:solidFill>
                <a:effectLst/>
                <a:latin typeface="Segoe UI Historic" panose="020B0502040204020203" pitchFamily="34" charset="0"/>
              </a:rPr>
              <a:t> </a:t>
            </a:r>
            <a:endParaRPr lang="fr-FR" sz="3200" dirty="0">
              <a:solidFill>
                <a:schemeClr val="bg1">
                  <a:lumMod val="75000"/>
                </a:schemeClr>
              </a:solidFill>
            </a:endParaRPr>
          </a:p>
        </p:txBody>
      </p:sp>
      <p:sp>
        <p:nvSpPr>
          <p:cNvPr id="3" name="ZoneTexte 2">
            <a:extLst>
              <a:ext uri="{FF2B5EF4-FFF2-40B4-BE49-F238E27FC236}">
                <a16:creationId xmlns:a16="http://schemas.microsoft.com/office/drawing/2014/main" id="{F8599EA6-813E-4C1A-814A-776AD674ED0B}"/>
              </a:ext>
            </a:extLst>
          </p:cNvPr>
          <p:cNvSpPr txBox="1"/>
          <p:nvPr/>
        </p:nvSpPr>
        <p:spPr>
          <a:xfrm>
            <a:off x="725550" y="1698091"/>
            <a:ext cx="7692900" cy="2800767"/>
          </a:xfrm>
          <a:prstGeom prst="rect">
            <a:avLst/>
          </a:prstGeom>
          <a:noFill/>
        </p:spPr>
        <p:txBody>
          <a:bodyPr wrap="square" rtlCol="0">
            <a:spAutoFit/>
          </a:bodyPr>
          <a:lstStyle/>
          <a:p>
            <a:pPr marL="285750" indent="-285750">
              <a:buFont typeface="Arial" panose="020B0604020202020204" pitchFamily="34" charset="0"/>
              <a:buChar char="•"/>
            </a:pPr>
            <a:r>
              <a:rPr lang="fr-FR" sz="1600" dirty="0">
                <a:solidFill>
                  <a:schemeClr val="bg1"/>
                </a:solidFill>
                <a:latin typeface="Rockwell" panose="02060603020205020403" pitchFamily="18" charset="0"/>
              </a:rPr>
              <a:t>Je veux pouvoir créer un compte pour accéder aux fonctionnalités du site telles que la réservation de chambres et la gestion de mes réservations. </a:t>
            </a:r>
          </a:p>
          <a:p>
            <a:pPr marL="285750" indent="-285750">
              <a:buFont typeface="Arial" panose="020B0604020202020204" pitchFamily="34" charset="0"/>
              <a:buChar char="•"/>
            </a:pPr>
            <a:r>
              <a:rPr lang="fr-FR" sz="1600" dirty="0">
                <a:solidFill>
                  <a:schemeClr val="bg1"/>
                </a:solidFill>
                <a:latin typeface="Rockwell" panose="02060603020205020403" pitchFamily="18" charset="0"/>
              </a:rPr>
              <a:t>Je veux pouvoir me connecter et me déconnecter facilement de mon compte pour accéder aux fonctionnalités du site.</a:t>
            </a:r>
          </a:p>
          <a:p>
            <a:pPr marL="285750" indent="-285750">
              <a:buFont typeface="Arial" panose="020B0604020202020204" pitchFamily="34" charset="0"/>
              <a:buChar char="•"/>
            </a:pPr>
            <a:r>
              <a:rPr lang="fr-FR" sz="1600" dirty="0">
                <a:solidFill>
                  <a:schemeClr val="bg1"/>
                </a:solidFill>
                <a:latin typeface="Rockwell" panose="02060603020205020403" pitchFamily="18" charset="0"/>
              </a:rPr>
              <a:t> Je veux pouvoir consulter les détails de chaque hôtel et chaque chambre, tels que les photos, les descriptions et les commodités, pour m'aider à prendre une décision éclairée sur la réservation. </a:t>
            </a:r>
          </a:p>
          <a:p>
            <a:pPr marL="285750" indent="-285750">
              <a:buFont typeface="Arial" panose="020B0604020202020204" pitchFamily="34" charset="0"/>
              <a:buChar char="•"/>
            </a:pPr>
            <a:r>
              <a:rPr lang="fr-FR" sz="1600" dirty="0">
                <a:solidFill>
                  <a:schemeClr val="bg1"/>
                </a:solidFill>
                <a:latin typeface="Rockwell" panose="02060603020205020403" pitchFamily="18" charset="0"/>
              </a:rPr>
              <a:t>Je veux pouvoir réserver une chambre ou un hôtel en utilisant une interface conviviale et sécurisée.</a:t>
            </a:r>
          </a:p>
          <a:p>
            <a:pPr marL="285750" indent="-285750">
              <a:buFont typeface="Arial" panose="020B0604020202020204" pitchFamily="34" charset="0"/>
              <a:buChar char="•"/>
            </a:pPr>
            <a:r>
              <a:rPr lang="fr-FR" sz="1600" dirty="0">
                <a:solidFill>
                  <a:schemeClr val="bg1"/>
                </a:solidFill>
                <a:latin typeface="Rockwell" panose="02060603020205020403" pitchFamily="18" charset="0"/>
              </a:rPr>
              <a:t> Je veux pouvoir annuler ou modifier ma réservation facilement, en fonction des politiques d'annulation de l'hôtel. </a:t>
            </a:r>
          </a:p>
        </p:txBody>
      </p:sp>
      <p:cxnSp>
        <p:nvCxnSpPr>
          <p:cNvPr id="4" name="Google Shape;821;p38">
            <a:extLst>
              <a:ext uri="{FF2B5EF4-FFF2-40B4-BE49-F238E27FC236}">
                <a16:creationId xmlns:a16="http://schemas.microsoft.com/office/drawing/2014/main" id="{B87F0253-B526-E7E7-8D57-5FB505983842}"/>
              </a:ext>
            </a:extLst>
          </p:cNvPr>
          <p:cNvCxnSpPr>
            <a:cxnSpLocks/>
          </p:cNvCxnSpPr>
          <p:nvPr/>
        </p:nvCxnSpPr>
        <p:spPr>
          <a:xfrm>
            <a:off x="2415092" y="1017169"/>
            <a:ext cx="4501347" cy="0"/>
          </a:xfrm>
          <a:prstGeom prst="straightConnector1">
            <a:avLst/>
          </a:prstGeom>
          <a:noFill/>
          <a:ln w="19050" cap="flat" cmpd="sng">
            <a:solidFill>
              <a:schemeClr val="lt1"/>
            </a:solidFill>
            <a:prstDash val="solid"/>
            <a:round/>
            <a:headEnd type="none" w="med" len="med"/>
            <a:tailEnd type="none" w="med" len="med"/>
          </a:ln>
        </p:spPr>
      </p:cxnSp>
    </p:spTree>
    <p:extLst>
      <p:ext uri="{BB962C8B-B14F-4D97-AF65-F5344CB8AC3E}">
        <p14:creationId xmlns:p14="http://schemas.microsoft.com/office/powerpoint/2010/main" val="39039044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455A23-13E9-46FC-942D-7A2300F84CA4}"/>
              </a:ext>
            </a:extLst>
          </p:cNvPr>
          <p:cNvSpPr>
            <a:spLocks noGrp="1"/>
          </p:cNvSpPr>
          <p:nvPr>
            <p:ph type="title"/>
          </p:nvPr>
        </p:nvSpPr>
        <p:spPr/>
        <p:txBody>
          <a:bodyPr/>
          <a:lstStyle/>
          <a:p>
            <a:r>
              <a:rPr lang="fr-FR" sz="3200" i="0" dirty="0">
                <a:solidFill>
                  <a:schemeClr val="bg1">
                    <a:lumMod val="75000"/>
                  </a:schemeClr>
                </a:solidFill>
                <a:effectLst/>
                <a:latin typeface="Segoe UI Historic" panose="020B0502040204020203" pitchFamily="34" charset="0"/>
              </a:rPr>
              <a:t>En tant qu'administrateur </a:t>
            </a:r>
            <a:endParaRPr lang="fr-FR" sz="3200" dirty="0">
              <a:solidFill>
                <a:schemeClr val="bg1">
                  <a:lumMod val="75000"/>
                </a:schemeClr>
              </a:solidFill>
            </a:endParaRPr>
          </a:p>
        </p:txBody>
      </p:sp>
      <p:sp>
        <p:nvSpPr>
          <p:cNvPr id="3" name="ZoneTexte 2">
            <a:extLst>
              <a:ext uri="{FF2B5EF4-FFF2-40B4-BE49-F238E27FC236}">
                <a16:creationId xmlns:a16="http://schemas.microsoft.com/office/drawing/2014/main" id="{F8599EA6-813E-4C1A-814A-776AD674ED0B}"/>
              </a:ext>
            </a:extLst>
          </p:cNvPr>
          <p:cNvSpPr txBox="1"/>
          <p:nvPr/>
        </p:nvSpPr>
        <p:spPr>
          <a:xfrm>
            <a:off x="725550" y="2269296"/>
            <a:ext cx="7692900" cy="1077218"/>
          </a:xfrm>
          <a:prstGeom prst="rect">
            <a:avLst/>
          </a:prstGeom>
          <a:noFill/>
        </p:spPr>
        <p:txBody>
          <a:bodyPr wrap="square" rtlCol="0">
            <a:spAutoFit/>
          </a:bodyPr>
          <a:lstStyle/>
          <a:p>
            <a:pPr marL="285750" indent="-285750">
              <a:buFont typeface="Arial" panose="020B0604020202020204" pitchFamily="34" charset="0"/>
              <a:buChar char="•"/>
            </a:pPr>
            <a:r>
              <a:rPr lang="fr-FR" sz="1600" b="1" i="0" dirty="0">
                <a:solidFill>
                  <a:schemeClr val="bg1"/>
                </a:solidFill>
                <a:effectLst/>
                <a:latin typeface="Segoe UI Historic" panose="020B0502040204020203" pitchFamily="34" charset="0"/>
              </a:rPr>
              <a:t>Je veux pouvoir me connecter à l'interface d'administration pour gérer les hôtels et les chambres, ajouter de nouveaux hébergements</a:t>
            </a:r>
          </a:p>
          <a:p>
            <a:pPr marL="285750" indent="-285750">
              <a:buFont typeface="Arial" panose="020B0604020202020204" pitchFamily="34" charset="0"/>
              <a:buChar char="•"/>
            </a:pPr>
            <a:r>
              <a:rPr lang="fr-FR" sz="1600" b="1" i="0" dirty="0">
                <a:solidFill>
                  <a:schemeClr val="bg1"/>
                </a:solidFill>
                <a:effectLst/>
                <a:latin typeface="Segoe UI Historic" panose="020B0502040204020203" pitchFamily="34" charset="0"/>
              </a:rPr>
              <a:t>Je veux pouvoir visualiser toutes les réservations effectuées sur le site et les gérer si nécessaire.</a:t>
            </a:r>
            <a:endParaRPr lang="fr-FR" sz="1600" b="1" dirty="0">
              <a:solidFill>
                <a:schemeClr val="bg1"/>
              </a:solidFill>
              <a:latin typeface="Rockwell" panose="02060603020205020403" pitchFamily="18" charset="0"/>
            </a:endParaRPr>
          </a:p>
        </p:txBody>
      </p:sp>
      <p:cxnSp>
        <p:nvCxnSpPr>
          <p:cNvPr id="4" name="Google Shape;821;p38">
            <a:extLst>
              <a:ext uri="{FF2B5EF4-FFF2-40B4-BE49-F238E27FC236}">
                <a16:creationId xmlns:a16="http://schemas.microsoft.com/office/drawing/2014/main" id="{74A17F28-6C5B-E8EA-32E2-15C46CBA9069}"/>
              </a:ext>
            </a:extLst>
          </p:cNvPr>
          <p:cNvCxnSpPr>
            <a:cxnSpLocks/>
          </p:cNvCxnSpPr>
          <p:nvPr/>
        </p:nvCxnSpPr>
        <p:spPr>
          <a:xfrm>
            <a:off x="1830700" y="957971"/>
            <a:ext cx="5346996" cy="0"/>
          </a:xfrm>
          <a:prstGeom prst="straightConnector1">
            <a:avLst/>
          </a:prstGeom>
          <a:noFill/>
          <a:ln w="19050" cap="flat" cmpd="sng">
            <a:solidFill>
              <a:schemeClr val="lt1"/>
            </a:solidFill>
            <a:prstDash val="solid"/>
            <a:round/>
            <a:headEnd type="none" w="med" len="med"/>
            <a:tailEnd type="none" w="med" len="med"/>
          </a:ln>
        </p:spPr>
      </p:cxnSp>
    </p:spTree>
    <p:extLst>
      <p:ext uri="{BB962C8B-B14F-4D97-AF65-F5344CB8AC3E}">
        <p14:creationId xmlns:p14="http://schemas.microsoft.com/office/powerpoint/2010/main" val="363136950"/>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48"/>
        <p:cNvGrpSpPr/>
        <p:nvPr/>
      </p:nvGrpSpPr>
      <p:grpSpPr>
        <a:xfrm>
          <a:off x="0" y="0"/>
          <a:ext cx="0" cy="0"/>
          <a:chOff x="0" y="0"/>
          <a:chExt cx="0" cy="0"/>
        </a:xfrm>
      </p:grpSpPr>
      <p:sp>
        <p:nvSpPr>
          <p:cNvPr id="849" name="Google Shape;849;p40"/>
          <p:cNvSpPr/>
          <p:nvPr/>
        </p:nvSpPr>
        <p:spPr>
          <a:xfrm>
            <a:off x="7180575" y="1137558"/>
            <a:ext cx="1085700" cy="108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0"/>
          <p:cNvSpPr/>
          <p:nvPr/>
        </p:nvSpPr>
        <p:spPr>
          <a:xfrm>
            <a:off x="1527944" y="743034"/>
            <a:ext cx="456300" cy="456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0"/>
          <p:cNvSpPr/>
          <p:nvPr/>
        </p:nvSpPr>
        <p:spPr>
          <a:xfrm>
            <a:off x="1946382" y="1263274"/>
            <a:ext cx="233400" cy="233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0"/>
          <p:cNvSpPr/>
          <p:nvPr/>
        </p:nvSpPr>
        <p:spPr>
          <a:xfrm>
            <a:off x="1631852" y="1467976"/>
            <a:ext cx="233400" cy="233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0"/>
          <p:cNvSpPr/>
          <p:nvPr/>
        </p:nvSpPr>
        <p:spPr>
          <a:xfrm rot="-8970948">
            <a:off x="1946457" y="2013094"/>
            <a:ext cx="233589" cy="233027"/>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0"/>
          <p:cNvSpPr/>
          <p:nvPr/>
        </p:nvSpPr>
        <p:spPr>
          <a:xfrm rot="-8970948">
            <a:off x="2269248" y="1864529"/>
            <a:ext cx="233589" cy="233027"/>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0"/>
          <p:cNvSpPr/>
          <p:nvPr/>
        </p:nvSpPr>
        <p:spPr>
          <a:xfrm>
            <a:off x="2269357" y="1486411"/>
            <a:ext cx="233400" cy="233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0"/>
          <p:cNvSpPr/>
          <p:nvPr/>
        </p:nvSpPr>
        <p:spPr>
          <a:xfrm>
            <a:off x="1081461" y="1898816"/>
            <a:ext cx="456300" cy="456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0"/>
          <p:cNvSpPr/>
          <p:nvPr/>
        </p:nvSpPr>
        <p:spPr>
          <a:xfrm>
            <a:off x="1527959" y="2355085"/>
            <a:ext cx="456300" cy="456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0"/>
          <p:cNvSpPr/>
          <p:nvPr/>
        </p:nvSpPr>
        <p:spPr>
          <a:xfrm>
            <a:off x="1071551" y="1226066"/>
            <a:ext cx="456300" cy="456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0"/>
          <p:cNvSpPr/>
          <p:nvPr/>
        </p:nvSpPr>
        <p:spPr>
          <a:xfrm>
            <a:off x="2123581" y="730775"/>
            <a:ext cx="456300" cy="456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0"/>
          <p:cNvSpPr/>
          <p:nvPr/>
        </p:nvSpPr>
        <p:spPr>
          <a:xfrm>
            <a:off x="2567073" y="1898816"/>
            <a:ext cx="456300" cy="456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0"/>
          <p:cNvSpPr/>
          <p:nvPr/>
        </p:nvSpPr>
        <p:spPr>
          <a:xfrm>
            <a:off x="1639344" y="1821307"/>
            <a:ext cx="233400" cy="233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0"/>
          <p:cNvSpPr/>
          <p:nvPr/>
        </p:nvSpPr>
        <p:spPr>
          <a:xfrm>
            <a:off x="2123571" y="2355072"/>
            <a:ext cx="456300" cy="456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0"/>
          <p:cNvSpPr/>
          <p:nvPr/>
        </p:nvSpPr>
        <p:spPr>
          <a:xfrm>
            <a:off x="2567084" y="1226066"/>
            <a:ext cx="456300" cy="456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66" name="Google Shape;866;p40"/>
          <p:cNvCxnSpPr/>
          <p:nvPr/>
        </p:nvCxnSpPr>
        <p:spPr>
          <a:xfrm>
            <a:off x="3486550" y="3075675"/>
            <a:ext cx="4698900" cy="0"/>
          </a:xfrm>
          <a:prstGeom prst="straightConnector1">
            <a:avLst/>
          </a:prstGeom>
          <a:noFill/>
          <a:ln w="19050" cap="flat" cmpd="sng">
            <a:solidFill>
              <a:schemeClr val="lt1"/>
            </a:solidFill>
            <a:prstDash val="solid"/>
            <a:round/>
            <a:headEnd type="none" w="med" len="med"/>
            <a:tailEnd type="none" w="med" len="med"/>
          </a:ln>
        </p:spPr>
      </p:cxnSp>
      <p:sp>
        <p:nvSpPr>
          <p:cNvPr id="867" name="Google Shape;867;p40"/>
          <p:cNvSpPr txBox="1">
            <a:spLocks noGrp="1"/>
          </p:cNvSpPr>
          <p:nvPr>
            <p:ph type="title" idx="2"/>
          </p:nvPr>
        </p:nvSpPr>
        <p:spPr>
          <a:xfrm>
            <a:off x="2179782" y="2503950"/>
            <a:ext cx="6095743" cy="572700"/>
          </a:xfrm>
          <a:prstGeom prst="rect">
            <a:avLst/>
          </a:prstGeom>
        </p:spPr>
        <p:txBody>
          <a:bodyPr spcFirstLastPara="1" wrap="square" lIns="91425" tIns="91425" rIns="91425" bIns="91425" anchor="b" anchorCtr="0">
            <a:noAutofit/>
          </a:bodyPr>
          <a:lstStyle/>
          <a:p>
            <a:pPr marL="0" lvl="0" indent="0" algn="r" rtl="0">
              <a:lnSpc>
                <a:spcPct val="80000"/>
              </a:lnSpc>
              <a:spcBef>
                <a:spcPts val="0"/>
              </a:spcBef>
              <a:spcAft>
                <a:spcPts val="0"/>
              </a:spcAft>
              <a:buNone/>
            </a:pPr>
            <a:r>
              <a:rPr lang="en" sz="3600" dirty="0"/>
              <a:t>Conception</a:t>
            </a:r>
            <a:endParaRPr sz="3600" b="0" dirty="0">
              <a:solidFill>
                <a:schemeClr val="dk2"/>
              </a:solidFill>
            </a:endParaRPr>
          </a:p>
        </p:txBody>
      </p:sp>
      <p:sp>
        <p:nvSpPr>
          <p:cNvPr id="868" name="Google Shape;868;p40"/>
          <p:cNvSpPr txBox="1">
            <a:spLocks noGrp="1"/>
          </p:cNvSpPr>
          <p:nvPr>
            <p:ph type="title"/>
          </p:nvPr>
        </p:nvSpPr>
        <p:spPr>
          <a:xfrm>
            <a:off x="7141192" y="1416369"/>
            <a:ext cx="1164465" cy="59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a:solidFill>
                  <a:schemeClr val="lt2"/>
                </a:solidFill>
              </a:rPr>
              <a:t>04</a:t>
            </a:r>
            <a:endParaRPr sz="4800" dirty="0">
              <a:solidFill>
                <a:schemeClr val="lt2"/>
              </a:solidFill>
            </a:endParaRPr>
          </a:p>
        </p:txBody>
      </p:sp>
    </p:spTree>
    <p:extLst>
      <p:ext uri="{BB962C8B-B14F-4D97-AF65-F5344CB8AC3E}">
        <p14:creationId xmlns:p14="http://schemas.microsoft.com/office/powerpoint/2010/main" val="2712000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59F66149-1263-4B72-A580-3E75F6F36C03}"/>
              </a:ext>
            </a:extLst>
          </p:cNvPr>
          <p:cNvPicPr>
            <a:picLocks noChangeAspect="1"/>
          </p:cNvPicPr>
          <p:nvPr/>
        </p:nvPicPr>
        <p:blipFill>
          <a:blip r:embed="rId3"/>
          <a:stretch>
            <a:fillRect/>
          </a:stretch>
        </p:blipFill>
        <p:spPr>
          <a:xfrm>
            <a:off x="0" y="0"/>
            <a:ext cx="9144000" cy="5143500"/>
          </a:xfrm>
          <a:prstGeom prst="rect">
            <a:avLst/>
          </a:prstGeom>
        </p:spPr>
      </p:pic>
      <p:sp>
        <p:nvSpPr>
          <p:cNvPr id="6" name="Google Shape;743;p34">
            <a:extLst>
              <a:ext uri="{FF2B5EF4-FFF2-40B4-BE49-F238E27FC236}">
                <a16:creationId xmlns:a16="http://schemas.microsoft.com/office/drawing/2014/main" id="{1298E67E-0454-8EF3-D34E-6132BEE941D2}"/>
              </a:ext>
            </a:extLst>
          </p:cNvPr>
          <p:cNvSpPr txBox="1">
            <a:spLocks noGrp="1"/>
          </p:cNvSpPr>
          <p:nvPr>
            <p:ph type="subTitle" idx="1"/>
          </p:nvPr>
        </p:nvSpPr>
        <p:spPr>
          <a:xfrm>
            <a:off x="3261210" y="4814700"/>
            <a:ext cx="2299618" cy="32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b="1" dirty="0" err="1"/>
              <a:t>Diagramme</a:t>
            </a:r>
            <a:r>
              <a:rPr lang="en-US" b="1" dirty="0"/>
              <a:t> de classes</a:t>
            </a:r>
            <a:endParaRPr b="1" dirty="0"/>
          </a:p>
        </p:txBody>
      </p:sp>
    </p:spTree>
    <p:extLst>
      <p:ext uri="{BB962C8B-B14F-4D97-AF65-F5344CB8AC3E}">
        <p14:creationId xmlns:p14="http://schemas.microsoft.com/office/powerpoint/2010/main" val="798611730"/>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325;p58">
            <a:extLst>
              <a:ext uri="{FF2B5EF4-FFF2-40B4-BE49-F238E27FC236}">
                <a16:creationId xmlns:a16="http://schemas.microsoft.com/office/drawing/2014/main" id="{9D17E3DE-40C1-4702-195B-423CBE2A6E90}"/>
              </a:ext>
            </a:extLst>
          </p:cNvPr>
          <p:cNvPicPr preferRelativeResize="0"/>
          <p:nvPr/>
        </p:nvPicPr>
        <p:blipFill>
          <a:blip r:embed="rId2"/>
          <a:srcRect/>
          <a:stretch/>
        </p:blipFill>
        <p:spPr>
          <a:xfrm>
            <a:off x="0" y="0"/>
            <a:ext cx="9144000" cy="5143500"/>
          </a:xfrm>
          <a:prstGeom prst="rect">
            <a:avLst/>
          </a:prstGeom>
          <a:noFill/>
          <a:ln w="19050" cap="flat" cmpd="sng">
            <a:solidFill>
              <a:schemeClr val="lt1"/>
            </a:solidFill>
            <a:prstDash val="solid"/>
            <a:round/>
            <a:headEnd type="none" w="sm" len="sm"/>
            <a:tailEnd type="none" w="sm" len="sm"/>
          </a:ln>
        </p:spPr>
      </p:pic>
      <p:sp>
        <p:nvSpPr>
          <p:cNvPr id="6" name="Google Shape;743;p34">
            <a:extLst>
              <a:ext uri="{FF2B5EF4-FFF2-40B4-BE49-F238E27FC236}">
                <a16:creationId xmlns:a16="http://schemas.microsoft.com/office/drawing/2014/main" id="{1298E67E-0454-8EF3-D34E-6132BEE941D2}"/>
              </a:ext>
            </a:extLst>
          </p:cNvPr>
          <p:cNvSpPr txBox="1">
            <a:spLocks noGrp="1"/>
          </p:cNvSpPr>
          <p:nvPr>
            <p:ph type="subTitle" idx="1"/>
          </p:nvPr>
        </p:nvSpPr>
        <p:spPr>
          <a:xfrm>
            <a:off x="2985754" y="4719007"/>
            <a:ext cx="5526600" cy="32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b="1" dirty="0" err="1"/>
              <a:t>Diagramme</a:t>
            </a:r>
            <a:r>
              <a:rPr lang="en-US" b="1" dirty="0"/>
              <a:t> de </a:t>
            </a:r>
            <a:r>
              <a:rPr lang="en-US" b="1" dirty="0" err="1"/>
              <a:t>cas</a:t>
            </a:r>
            <a:r>
              <a:rPr lang="en-US" b="1" dirty="0"/>
              <a:t> </a:t>
            </a:r>
            <a:r>
              <a:rPr lang="en-US" b="1" dirty="0" err="1"/>
              <a:t>d’utilisation</a:t>
            </a:r>
            <a:endParaRPr b="1" dirty="0"/>
          </a:p>
        </p:txBody>
      </p:sp>
      <p:sp>
        <p:nvSpPr>
          <p:cNvPr id="2" name="Rectangle 1">
            <a:extLst>
              <a:ext uri="{FF2B5EF4-FFF2-40B4-BE49-F238E27FC236}">
                <a16:creationId xmlns:a16="http://schemas.microsoft.com/office/drawing/2014/main" id="{0B5BB440-465A-4D3A-A948-FF6BD0B9A303}"/>
              </a:ext>
            </a:extLst>
          </p:cNvPr>
          <p:cNvSpPr/>
          <p:nvPr/>
        </p:nvSpPr>
        <p:spPr>
          <a:xfrm>
            <a:off x="1329070" y="4487749"/>
            <a:ext cx="1318437" cy="328800"/>
          </a:xfrm>
          <a:prstGeom prst="rect">
            <a:avLst/>
          </a:prstGeom>
          <a:solidFill>
            <a:srgbClr val="FFFFFF"/>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 name="Rectangle 2">
            <a:extLst>
              <a:ext uri="{FF2B5EF4-FFF2-40B4-BE49-F238E27FC236}">
                <a16:creationId xmlns:a16="http://schemas.microsoft.com/office/drawing/2014/main" id="{FD67DFE8-693B-4B83-9900-17FC8E868B52}"/>
              </a:ext>
            </a:extLst>
          </p:cNvPr>
          <p:cNvSpPr/>
          <p:nvPr/>
        </p:nvSpPr>
        <p:spPr>
          <a:xfrm rot="19142687">
            <a:off x="2071665" y="4298831"/>
            <a:ext cx="688374" cy="145525"/>
          </a:xfrm>
          <a:prstGeom prst="rect">
            <a:avLst/>
          </a:prstGeom>
          <a:solidFill>
            <a:srgbClr val="FFFFF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7F69C52B-1338-4B95-A845-738F734B4539}"/>
              </a:ext>
            </a:extLst>
          </p:cNvPr>
          <p:cNvSpPr/>
          <p:nvPr/>
        </p:nvSpPr>
        <p:spPr>
          <a:xfrm>
            <a:off x="1701209" y="4091037"/>
            <a:ext cx="615264" cy="151354"/>
          </a:xfrm>
          <a:prstGeom prst="rect">
            <a:avLst/>
          </a:prstGeom>
          <a:solidFill>
            <a:srgbClr val="FFFFF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805930976"/>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325;p58">
            <a:extLst>
              <a:ext uri="{FF2B5EF4-FFF2-40B4-BE49-F238E27FC236}">
                <a16:creationId xmlns:a16="http://schemas.microsoft.com/office/drawing/2014/main" id="{9D17E3DE-40C1-4702-195B-423CBE2A6E90}"/>
              </a:ext>
            </a:extLst>
          </p:cNvPr>
          <p:cNvPicPr preferRelativeResize="0"/>
          <p:nvPr/>
        </p:nvPicPr>
        <p:blipFill>
          <a:blip r:embed="rId2"/>
          <a:srcRect/>
          <a:stretch/>
        </p:blipFill>
        <p:spPr>
          <a:xfrm>
            <a:off x="-53340" y="0"/>
            <a:ext cx="9197340" cy="5143500"/>
          </a:xfrm>
          <a:prstGeom prst="rect">
            <a:avLst/>
          </a:prstGeom>
          <a:noFill/>
          <a:ln w="19050" cap="flat" cmpd="sng">
            <a:solidFill>
              <a:schemeClr val="lt1"/>
            </a:solidFill>
            <a:prstDash val="solid"/>
            <a:round/>
            <a:headEnd type="none" w="sm" len="sm"/>
            <a:tailEnd type="none" w="sm" len="sm"/>
          </a:ln>
        </p:spPr>
      </p:pic>
      <p:sp>
        <p:nvSpPr>
          <p:cNvPr id="6" name="Google Shape;743;p34">
            <a:extLst>
              <a:ext uri="{FF2B5EF4-FFF2-40B4-BE49-F238E27FC236}">
                <a16:creationId xmlns:a16="http://schemas.microsoft.com/office/drawing/2014/main" id="{1298E67E-0454-8EF3-D34E-6132BEE941D2}"/>
              </a:ext>
            </a:extLst>
          </p:cNvPr>
          <p:cNvSpPr txBox="1">
            <a:spLocks noGrp="1"/>
          </p:cNvSpPr>
          <p:nvPr>
            <p:ph type="subTitle" idx="1"/>
          </p:nvPr>
        </p:nvSpPr>
        <p:spPr>
          <a:xfrm>
            <a:off x="3496117" y="4630944"/>
            <a:ext cx="5526600" cy="32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b="1" dirty="0" err="1"/>
              <a:t>Diagramme</a:t>
            </a:r>
            <a:r>
              <a:rPr lang="en-US" b="1" dirty="0"/>
              <a:t> de sequence</a:t>
            </a:r>
            <a:endParaRPr b="1" dirty="0"/>
          </a:p>
        </p:txBody>
      </p:sp>
    </p:spTree>
    <p:extLst>
      <p:ext uri="{BB962C8B-B14F-4D97-AF65-F5344CB8AC3E}">
        <p14:creationId xmlns:p14="http://schemas.microsoft.com/office/powerpoint/2010/main" val="645687756"/>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48"/>
        <p:cNvGrpSpPr/>
        <p:nvPr/>
      </p:nvGrpSpPr>
      <p:grpSpPr>
        <a:xfrm>
          <a:off x="0" y="0"/>
          <a:ext cx="0" cy="0"/>
          <a:chOff x="0" y="0"/>
          <a:chExt cx="0" cy="0"/>
        </a:xfrm>
      </p:grpSpPr>
      <p:sp>
        <p:nvSpPr>
          <p:cNvPr id="849" name="Google Shape;849;p40"/>
          <p:cNvSpPr/>
          <p:nvPr/>
        </p:nvSpPr>
        <p:spPr>
          <a:xfrm>
            <a:off x="7180575" y="1137558"/>
            <a:ext cx="1085700" cy="108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0"/>
          <p:cNvSpPr/>
          <p:nvPr/>
        </p:nvSpPr>
        <p:spPr>
          <a:xfrm>
            <a:off x="1527944" y="743034"/>
            <a:ext cx="456300" cy="456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0"/>
          <p:cNvSpPr/>
          <p:nvPr/>
        </p:nvSpPr>
        <p:spPr>
          <a:xfrm>
            <a:off x="1946382" y="1263274"/>
            <a:ext cx="233400" cy="233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0"/>
          <p:cNvSpPr/>
          <p:nvPr/>
        </p:nvSpPr>
        <p:spPr>
          <a:xfrm>
            <a:off x="1631852" y="1467976"/>
            <a:ext cx="233400" cy="233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0"/>
          <p:cNvSpPr/>
          <p:nvPr/>
        </p:nvSpPr>
        <p:spPr>
          <a:xfrm rot="-8970948">
            <a:off x="1946457" y="2013094"/>
            <a:ext cx="233589" cy="233027"/>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0"/>
          <p:cNvSpPr/>
          <p:nvPr/>
        </p:nvSpPr>
        <p:spPr>
          <a:xfrm rot="-8970948">
            <a:off x="2269248" y="1864529"/>
            <a:ext cx="233589" cy="233027"/>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0"/>
          <p:cNvSpPr/>
          <p:nvPr/>
        </p:nvSpPr>
        <p:spPr>
          <a:xfrm>
            <a:off x="2269357" y="1486411"/>
            <a:ext cx="233400" cy="233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0"/>
          <p:cNvSpPr/>
          <p:nvPr/>
        </p:nvSpPr>
        <p:spPr>
          <a:xfrm>
            <a:off x="1081461" y="1898816"/>
            <a:ext cx="456300" cy="456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0"/>
          <p:cNvSpPr/>
          <p:nvPr/>
        </p:nvSpPr>
        <p:spPr>
          <a:xfrm>
            <a:off x="1527959" y="2355085"/>
            <a:ext cx="456300" cy="456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0"/>
          <p:cNvSpPr/>
          <p:nvPr/>
        </p:nvSpPr>
        <p:spPr>
          <a:xfrm>
            <a:off x="1071551" y="1226066"/>
            <a:ext cx="456300" cy="456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0"/>
          <p:cNvSpPr/>
          <p:nvPr/>
        </p:nvSpPr>
        <p:spPr>
          <a:xfrm>
            <a:off x="2123581" y="730775"/>
            <a:ext cx="456300" cy="456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0"/>
          <p:cNvSpPr/>
          <p:nvPr/>
        </p:nvSpPr>
        <p:spPr>
          <a:xfrm>
            <a:off x="2567073" y="1898816"/>
            <a:ext cx="456300" cy="456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0"/>
          <p:cNvSpPr/>
          <p:nvPr/>
        </p:nvSpPr>
        <p:spPr>
          <a:xfrm>
            <a:off x="1639344" y="1821307"/>
            <a:ext cx="233400" cy="233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0"/>
          <p:cNvSpPr/>
          <p:nvPr/>
        </p:nvSpPr>
        <p:spPr>
          <a:xfrm>
            <a:off x="2123571" y="2355072"/>
            <a:ext cx="456300" cy="456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0"/>
          <p:cNvSpPr/>
          <p:nvPr/>
        </p:nvSpPr>
        <p:spPr>
          <a:xfrm>
            <a:off x="2567084" y="1226066"/>
            <a:ext cx="456300" cy="456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66" name="Google Shape;866;p40"/>
          <p:cNvCxnSpPr/>
          <p:nvPr/>
        </p:nvCxnSpPr>
        <p:spPr>
          <a:xfrm>
            <a:off x="3486550" y="3075675"/>
            <a:ext cx="4698900" cy="0"/>
          </a:xfrm>
          <a:prstGeom prst="straightConnector1">
            <a:avLst/>
          </a:prstGeom>
          <a:noFill/>
          <a:ln w="19050" cap="flat" cmpd="sng">
            <a:solidFill>
              <a:schemeClr val="lt1"/>
            </a:solidFill>
            <a:prstDash val="solid"/>
            <a:round/>
            <a:headEnd type="none" w="med" len="med"/>
            <a:tailEnd type="none" w="med" len="med"/>
          </a:ln>
        </p:spPr>
      </p:cxnSp>
      <p:sp>
        <p:nvSpPr>
          <p:cNvPr id="868" name="Google Shape;868;p40"/>
          <p:cNvSpPr txBox="1">
            <a:spLocks noGrp="1"/>
          </p:cNvSpPr>
          <p:nvPr>
            <p:ph type="title"/>
          </p:nvPr>
        </p:nvSpPr>
        <p:spPr>
          <a:xfrm>
            <a:off x="7141192" y="1416369"/>
            <a:ext cx="1164465" cy="59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a:solidFill>
                  <a:schemeClr val="lt2"/>
                </a:solidFill>
              </a:rPr>
              <a:t>05</a:t>
            </a:r>
            <a:endParaRPr sz="4800" dirty="0">
              <a:solidFill>
                <a:schemeClr val="lt2"/>
              </a:solidFill>
            </a:endParaRPr>
          </a:p>
        </p:txBody>
      </p:sp>
      <p:sp>
        <p:nvSpPr>
          <p:cNvPr id="4" name="Google Shape;867;p40">
            <a:extLst>
              <a:ext uri="{FF2B5EF4-FFF2-40B4-BE49-F238E27FC236}">
                <a16:creationId xmlns:a16="http://schemas.microsoft.com/office/drawing/2014/main" id="{FCD42ECB-D674-D9C9-CE62-39A9F6ED3FAE}"/>
              </a:ext>
            </a:extLst>
          </p:cNvPr>
          <p:cNvSpPr txBox="1">
            <a:spLocks noGrp="1"/>
          </p:cNvSpPr>
          <p:nvPr>
            <p:ph type="title" idx="2"/>
          </p:nvPr>
        </p:nvSpPr>
        <p:spPr>
          <a:xfrm>
            <a:off x="2179782" y="2496330"/>
            <a:ext cx="6095743" cy="572700"/>
          </a:xfrm>
          <a:prstGeom prst="rect">
            <a:avLst/>
          </a:prstGeom>
        </p:spPr>
        <p:txBody>
          <a:bodyPr spcFirstLastPara="1" wrap="square" lIns="91425" tIns="91425" rIns="91425" bIns="91425" anchor="b" anchorCtr="0">
            <a:noAutofit/>
          </a:bodyPr>
          <a:lstStyle/>
          <a:p>
            <a:pPr marL="0" lvl="0" indent="0" algn="r" rtl="0">
              <a:lnSpc>
                <a:spcPct val="80000"/>
              </a:lnSpc>
              <a:spcBef>
                <a:spcPts val="0"/>
              </a:spcBef>
              <a:spcAft>
                <a:spcPts val="0"/>
              </a:spcAft>
              <a:buNone/>
            </a:pPr>
            <a:r>
              <a:rPr lang="en" sz="3600" dirty="0"/>
              <a:t>Page </a:t>
            </a:r>
            <a:r>
              <a:rPr lang="en" sz="3600" dirty="0">
                <a:solidFill>
                  <a:schemeClr val="dk2"/>
                </a:solidFill>
              </a:rPr>
              <a:t>Web</a:t>
            </a:r>
            <a:endParaRPr sz="3600" dirty="0">
              <a:solidFill>
                <a:schemeClr val="dk2"/>
              </a:solidFill>
            </a:endParaRPr>
          </a:p>
        </p:txBody>
      </p:sp>
    </p:spTree>
    <p:extLst>
      <p:ext uri="{BB962C8B-B14F-4D97-AF65-F5344CB8AC3E}">
        <p14:creationId xmlns:p14="http://schemas.microsoft.com/office/powerpoint/2010/main" val="484203941"/>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07"/>
        <p:cNvGrpSpPr/>
        <p:nvPr/>
      </p:nvGrpSpPr>
      <p:grpSpPr>
        <a:xfrm>
          <a:off x="0" y="0"/>
          <a:ext cx="0" cy="0"/>
          <a:chOff x="0" y="0"/>
          <a:chExt cx="0" cy="0"/>
        </a:xfrm>
      </p:grpSpPr>
      <p:cxnSp>
        <p:nvCxnSpPr>
          <p:cNvPr id="821" name="Google Shape;821;p38"/>
          <p:cNvCxnSpPr>
            <a:cxnSpLocks/>
          </p:cNvCxnSpPr>
          <p:nvPr/>
        </p:nvCxnSpPr>
        <p:spPr>
          <a:xfrm>
            <a:off x="2940387" y="886540"/>
            <a:ext cx="3694169" cy="0"/>
          </a:xfrm>
          <a:prstGeom prst="straightConnector1">
            <a:avLst/>
          </a:prstGeom>
          <a:noFill/>
          <a:ln w="19050" cap="flat" cmpd="sng">
            <a:solidFill>
              <a:schemeClr val="lt1"/>
            </a:solidFill>
            <a:prstDash val="solid"/>
            <a:round/>
            <a:headEnd type="none" w="med" len="med"/>
            <a:tailEnd type="none" w="med" len="med"/>
          </a:ln>
        </p:spPr>
      </p:cxnSp>
      <p:sp>
        <p:nvSpPr>
          <p:cNvPr id="822" name="Google Shape;822;p38"/>
          <p:cNvSpPr txBox="1">
            <a:spLocks noGrp="1"/>
          </p:cNvSpPr>
          <p:nvPr>
            <p:ph type="title"/>
          </p:nvPr>
        </p:nvSpPr>
        <p:spPr>
          <a:xfrm>
            <a:off x="2330885" y="265269"/>
            <a:ext cx="4018800" cy="764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Tech </a:t>
            </a:r>
            <a:r>
              <a:rPr lang="en" dirty="0">
                <a:solidFill>
                  <a:schemeClr val="dk2"/>
                </a:solidFill>
              </a:rPr>
              <a:t>Stack</a:t>
            </a:r>
            <a:endParaRPr dirty="0">
              <a:solidFill>
                <a:schemeClr val="dk2"/>
              </a:solidFill>
            </a:endParaRPr>
          </a:p>
        </p:txBody>
      </p:sp>
      <p:pic>
        <p:nvPicPr>
          <p:cNvPr id="11" name="Picture 10" descr="A picture containing graphics, colorfulness, symbol, graphic design&#10;&#10;Description automatically generated">
            <a:extLst>
              <a:ext uri="{FF2B5EF4-FFF2-40B4-BE49-F238E27FC236}">
                <a16:creationId xmlns:a16="http://schemas.microsoft.com/office/drawing/2014/main" id="{71AEB028-6491-F390-9677-A05697DBF72A}"/>
              </a:ext>
            </a:extLst>
          </p:cNvPr>
          <p:cNvPicPr>
            <a:picLocks noChangeAspect="1"/>
          </p:cNvPicPr>
          <p:nvPr/>
        </p:nvPicPr>
        <p:blipFill>
          <a:blip r:embed="rId3"/>
          <a:stretch>
            <a:fillRect/>
          </a:stretch>
        </p:blipFill>
        <p:spPr>
          <a:xfrm>
            <a:off x="112761" y="1257025"/>
            <a:ext cx="1528008" cy="1528008"/>
          </a:xfrm>
          <a:prstGeom prst="rect">
            <a:avLst/>
          </a:prstGeom>
        </p:spPr>
      </p:pic>
      <p:pic>
        <p:nvPicPr>
          <p:cNvPr id="17" name="Picture 16" descr="A blue waves on a black background&#10;&#10;Description automatically generated with low confidence">
            <a:extLst>
              <a:ext uri="{FF2B5EF4-FFF2-40B4-BE49-F238E27FC236}">
                <a16:creationId xmlns:a16="http://schemas.microsoft.com/office/drawing/2014/main" id="{9360967B-5EBA-97DD-354D-2158131E6D13}"/>
              </a:ext>
            </a:extLst>
          </p:cNvPr>
          <p:cNvPicPr>
            <a:picLocks noChangeAspect="1"/>
          </p:cNvPicPr>
          <p:nvPr/>
        </p:nvPicPr>
        <p:blipFill>
          <a:blip r:embed="rId4"/>
          <a:stretch>
            <a:fillRect/>
          </a:stretch>
        </p:blipFill>
        <p:spPr>
          <a:xfrm>
            <a:off x="3242015" y="1517146"/>
            <a:ext cx="1329985" cy="894885"/>
          </a:xfrm>
          <a:prstGeom prst="rect">
            <a:avLst/>
          </a:prstGeom>
        </p:spPr>
      </p:pic>
      <p:pic>
        <p:nvPicPr>
          <p:cNvPr id="19" name="Picture 18" descr="A picture containing graphics, art, circle, symbol&#10;&#10;Description automatically generated">
            <a:extLst>
              <a:ext uri="{FF2B5EF4-FFF2-40B4-BE49-F238E27FC236}">
                <a16:creationId xmlns:a16="http://schemas.microsoft.com/office/drawing/2014/main" id="{2388C37C-3D1D-A5C0-D89C-8BC654C1DC9A}"/>
              </a:ext>
            </a:extLst>
          </p:cNvPr>
          <p:cNvPicPr>
            <a:picLocks noChangeAspect="1"/>
          </p:cNvPicPr>
          <p:nvPr/>
        </p:nvPicPr>
        <p:blipFill>
          <a:blip r:embed="rId5"/>
          <a:stretch>
            <a:fillRect/>
          </a:stretch>
        </p:blipFill>
        <p:spPr>
          <a:xfrm>
            <a:off x="1249552" y="1233829"/>
            <a:ext cx="2162666" cy="1528284"/>
          </a:xfrm>
          <a:prstGeom prst="rect">
            <a:avLst/>
          </a:prstGeom>
        </p:spPr>
      </p:pic>
      <p:pic>
        <p:nvPicPr>
          <p:cNvPr id="23" name="Picture 22" descr="A black background with brown letters&#10;&#10;Description automatically generated with low confidence">
            <a:extLst>
              <a:ext uri="{FF2B5EF4-FFF2-40B4-BE49-F238E27FC236}">
                <a16:creationId xmlns:a16="http://schemas.microsoft.com/office/drawing/2014/main" id="{04E85A39-2A6B-1CDC-0A0D-35E57E54996F}"/>
              </a:ext>
            </a:extLst>
          </p:cNvPr>
          <p:cNvPicPr>
            <a:picLocks noChangeAspect="1"/>
          </p:cNvPicPr>
          <p:nvPr/>
        </p:nvPicPr>
        <p:blipFill>
          <a:blip r:embed="rId6"/>
          <a:stretch>
            <a:fillRect/>
          </a:stretch>
        </p:blipFill>
        <p:spPr>
          <a:xfrm>
            <a:off x="4881214" y="1651610"/>
            <a:ext cx="1918069" cy="585500"/>
          </a:xfrm>
          <a:prstGeom prst="rect">
            <a:avLst/>
          </a:prstGeom>
        </p:spPr>
      </p:pic>
      <p:pic>
        <p:nvPicPr>
          <p:cNvPr id="25" name="Picture 24" descr="A picture containing text, font, graphics, black and white&#10;&#10;Description automatically generated">
            <a:extLst>
              <a:ext uri="{FF2B5EF4-FFF2-40B4-BE49-F238E27FC236}">
                <a16:creationId xmlns:a16="http://schemas.microsoft.com/office/drawing/2014/main" id="{32484E99-1771-D0D7-57C1-91BDB5C40C49}"/>
              </a:ext>
            </a:extLst>
          </p:cNvPr>
          <p:cNvPicPr>
            <a:picLocks noChangeAspect="1"/>
          </p:cNvPicPr>
          <p:nvPr/>
        </p:nvPicPr>
        <p:blipFill>
          <a:blip r:embed="rId7"/>
          <a:stretch>
            <a:fillRect/>
          </a:stretch>
        </p:blipFill>
        <p:spPr>
          <a:xfrm>
            <a:off x="6981334" y="1550058"/>
            <a:ext cx="2035503" cy="939463"/>
          </a:xfrm>
          <a:prstGeom prst="rect">
            <a:avLst/>
          </a:prstGeom>
        </p:spPr>
      </p:pic>
      <p:sp>
        <p:nvSpPr>
          <p:cNvPr id="27" name="Google Shape;867;p40">
            <a:extLst>
              <a:ext uri="{FF2B5EF4-FFF2-40B4-BE49-F238E27FC236}">
                <a16:creationId xmlns:a16="http://schemas.microsoft.com/office/drawing/2014/main" id="{BEF92A88-84D5-0D64-2AF9-F583BD975A6F}"/>
              </a:ext>
            </a:extLst>
          </p:cNvPr>
          <p:cNvSpPr txBox="1">
            <a:spLocks/>
          </p:cNvSpPr>
          <p:nvPr/>
        </p:nvSpPr>
        <p:spPr>
          <a:xfrm>
            <a:off x="190942" y="2928592"/>
            <a:ext cx="1058610" cy="5727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lnSpc>
                <a:spcPct val="80000"/>
              </a:lnSpc>
            </a:pPr>
            <a:r>
              <a:rPr lang="en-US" sz="2400" b="1" dirty="0" err="1">
                <a:solidFill>
                  <a:srgbClr val="FFA015"/>
                </a:solidFill>
                <a:latin typeface="Kanit" panose="020B0604020202020204" charset="-34"/>
                <a:cs typeface="Kanit" panose="020B0604020202020204" charset="-34"/>
              </a:rPr>
              <a:t>Vite</a:t>
            </a:r>
            <a:endParaRPr lang="en-US" sz="2400" b="1" dirty="0">
              <a:solidFill>
                <a:srgbClr val="FFA015"/>
              </a:solidFill>
              <a:latin typeface="Kanit" panose="020B0604020202020204" charset="-34"/>
              <a:cs typeface="Kanit" panose="020B0604020202020204" charset="-34"/>
            </a:endParaRPr>
          </a:p>
        </p:txBody>
      </p:sp>
      <p:sp>
        <p:nvSpPr>
          <p:cNvPr id="28" name="Google Shape;867;p40">
            <a:extLst>
              <a:ext uri="{FF2B5EF4-FFF2-40B4-BE49-F238E27FC236}">
                <a16:creationId xmlns:a16="http://schemas.microsoft.com/office/drawing/2014/main" id="{CFADA59E-4610-23E8-3167-C20D35353A39}"/>
              </a:ext>
            </a:extLst>
          </p:cNvPr>
          <p:cNvSpPr txBox="1">
            <a:spLocks/>
          </p:cNvSpPr>
          <p:nvPr/>
        </p:nvSpPr>
        <p:spPr>
          <a:xfrm>
            <a:off x="1228353" y="2928592"/>
            <a:ext cx="1712034" cy="5727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lnSpc>
                <a:spcPct val="80000"/>
              </a:lnSpc>
            </a:pPr>
            <a:r>
              <a:rPr lang="en-US" sz="2400" b="1" dirty="0">
                <a:solidFill>
                  <a:srgbClr val="FFA015"/>
                </a:solidFill>
                <a:latin typeface="Kanit" panose="020B0604020202020204" charset="-34"/>
                <a:cs typeface="Kanit" panose="020B0604020202020204" charset="-34"/>
              </a:rPr>
              <a:t>ReactJS</a:t>
            </a:r>
          </a:p>
        </p:txBody>
      </p:sp>
      <p:sp>
        <p:nvSpPr>
          <p:cNvPr id="29" name="Google Shape;867;p40">
            <a:extLst>
              <a:ext uri="{FF2B5EF4-FFF2-40B4-BE49-F238E27FC236}">
                <a16:creationId xmlns:a16="http://schemas.microsoft.com/office/drawing/2014/main" id="{DC69EF6E-5E36-95DD-B4E6-B43FD3818BFF}"/>
              </a:ext>
            </a:extLst>
          </p:cNvPr>
          <p:cNvSpPr txBox="1">
            <a:spLocks/>
          </p:cNvSpPr>
          <p:nvPr/>
        </p:nvSpPr>
        <p:spPr>
          <a:xfrm>
            <a:off x="2940387" y="2928592"/>
            <a:ext cx="1995998" cy="5727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lnSpc>
                <a:spcPct val="80000"/>
              </a:lnSpc>
            </a:pPr>
            <a:r>
              <a:rPr lang="en-US" sz="2400" b="1" dirty="0" err="1">
                <a:solidFill>
                  <a:srgbClr val="FFA015"/>
                </a:solidFill>
                <a:latin typeface="Kanit" panose="020B0604020202020204" charset="-34"/>
                <a:cs typeface="Kanit" panose="020B0604020202020204" charset="-34"/>
              </a:rPr>
              <a:t>TailwindCSS</a:t>
            </a:r>
            <a:endParaRPr lang="en-US" sz="2400" b="1" dirty="0">
              <a:solidFill>
                <a:srgbClr val="FFA015"/>
              </a:solidFill>
              <a:latin typeface="Kanit" panose="020B0604020202020204" charset="-34"/>
              <a:cs typeface="Kanit" panose="020B0604020202020204" charset="-34"/>
            </a:endParaRPr>
          </a:p>
        </p:txBody>
      </p:sp>
      <p:sp>
        <p:nvSpPr>
          <p:cNvPr id="30" name="Google Shape;867;p40">
            <a:extLst>
              <a:ext uri="{FF2B5EF4-FFF2-40B4-BE49-F238E27FC236}">
                <a16:creationId xmlns:a16="http://schemas.microsoft.com/office/drawing/2014/main" id="{42989ACC-353E-D42B-071A-43CB5E28C77F}"/>
              </a:ext>
            </a:extLst>
          </p:cNvPr>
          <p:cNvSpPr txBox="1">
            <a:spLocks/>
          </p:cNvSpPr>
          <p:nvPr/>
        </p:nvSpPr>
        <p:spPr>
          <a:xfrm>
            <a:off x="5310942" y="2960928"/>
            <a:ext cx="1564245" cy="5727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lnSpc>
                <a:spcPct val="80000"/>
              </a:lnSpc>
            </a:pPr>
            <a:r>
              <a:rPr lang="en-US" sz="2400" b="1" dirty="0">
                <a:solidFill>
                  <a:srgbClr val="FFA015"/>
                </a:solidFill>
                <a:latin typeface="Kanit" panose="020B0604020202020204" charset="-34"/>
                <a:cs typeface="Kanit" panose="020B0604020202020204" charset="-34"/>
              </a:rPr>
              <a:t>MongoDB</a:t>
            </a:r>
            <a:endParaRPr lang="en-US" sz="3200" b="1" dirty="0">
              <a:solidFill>
                <a:srgbClr val="FFA015"/>
              </a:solidFill>
              <a:latin typeface="Kanit" panose="020B0604020202020204" charset="-34"/>
              <a:cs typeface="Kanit" panose="020B0604020202020204" charset="-34"/>
            </a:endParaRPr>
          </a:p>
        </p:txBody>
      </p:sp>
      <p:sp>
        <p:nvSpPr>
          <p:cNvPr id="31" name="Google Shape;867;p40">
            <a:extLst>
              <a:ext uri="{FF2B5EF4-FFF2-40B4-BE49-F238E27FC236}">
                <a16:creationId xmlns:a16="http://schemas.microsoft.com/office/drawing/2014/main" id="{357D03CB-0478-12C9-85E5-CBEACCD818A6}"/>
              </a:ext>
            </a:extLst>
          </p:cNvPr>
          <p:cNvSpPr txBox="1">
            <a:spLocks/>
          </p:cNvSpPr>
          <p:nvPr/>
        </p:nvSpPr>
        <p:spPr>
          <a:xfrm>
            <a:off x="7139687" y="2928592"/>
            <a:ext cx="1718796" cy="5727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lnSpc>
                <a:spcPct val="80000"/>
              </a:lnSpc>
            </a:pPr>
            <a:r>
              <a:rPr lang="en-US" sz="2400" b="1" dirty="0" err="1">
                <a:solidFill>
                  <a:srgbClr val="FFA015"/>
                </a:solidFill>
                <a:latin typeface="Kanit" panose="020B0604020202020204" charset="-34"/>
                <a:cs typeface="Kanit" panose="020B0604020202020204" charset="-34"/>
              </a:rPr>
              <a:t>ExpressJS</a:t>
            </a:r>
            <a:endParaRPr lang="en-US" sz="2400" b="1" dirty="0">
              <a:solidFill>
                <a:srgbClr val="FFA015"/>
              </a:solidFill>
              <a:latin typeface="Kanit" panose="020B0604020202020204" charset="-34"/>
              <a:cs typeface="Kanit" panose="020B0604020202020204" charset="-34"/>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1"/>
        <p:cNvGrpSpPr/>
        <p:nvPr/>
      </p:nvGrpSpPr>
      <p:grpSpPr>
        <a:xfrm>
          <a:off x="0" y="0"/>
          <a:ext cx="0" cy="0"/>
          <a:chOff x="0" y="0"/>
          <a:chExt cx="0" cy="0"/>
        </a:xfrm>
      </p:grpSpPr>
      <p:sp>
        <p:nvSpPr>
          <p:cNvPr id="772" name="Google Shape;772;p36"/>
          <p:cNvSpPr/>
          <p:nvPr/>
        </p:nvSpPr>
        <p:spPr>
          <a:xfrm>
            <a:off x="4725847" y="3861284"/>
            <a:ext cx="693900" cy="69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773" name="Google Shape;773;p36"/>
          <p:cNvSpPr txBox="1">
            <a:spLocks noGrp="1"/>
          </p:cNvSpPr>
          <p:nvPr>
            <p:ph type="title" idx="6"/>
          </p:nvPr>
        </p:nvSpPr>
        <p:spPr>
          <a:xfrm>
            <a:off x="4725850" y="3932013"/>
            <a:ext cx="693900" cy="54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2"/>
                </a:solidFill>
              </a:rPr>
              <a:t>06</a:t>
            </a:r>
            <a:endParaRPr>
              <a:solidFill>
                <a:schemeClr val="lt2"/>
              </a:solidFill>
            </a:endParaRPr>
          </a:p>
        </p:txBody>
      </p:sp>
      <p:sp>
        <p:nvSpPr>
          <p:cNvPr id="774" name="Google Shape;774;p36"/>
          <p:cNvSpPr/>
          <p:nvPr/>
        </p:nvSpPr>
        <p:spPr>
          <a:xfrm>
            <a:off x="4725847" y="2590415"/>
            <a:ext cx="693900" cy="69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775" name="Google Shape;775;p36"/>
          <p:cNvSpPr txBox="1">
            <a:spLocks noGrp="1"/>
          </p:cNvSpPr>
          <p:nvPr>
            <p:ph type="title" idx="5"/>
          </p:nvPr>
        </p:nvSpPr>
        <p:spPr>
          <a:xfrm>
            <a:off x="4725850" y="2655088"/>
            <a:ext cx="693900" cy="54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2"/>
                </a:solidFill>
              </a:rPr>
              <a:t>05</a:t>
            </a:r>
            <a:endParaRPr>
              <a:solidFill>
                <a:schemeClr val="lt2"/>
              </a:solidFill>
            </a:endParaRPr>
          </a:p>
        </p:txBody>
      </p:sp>
      <p:sp>
        <p:nvSpPr>
          <p:cNvPr id="776" name="Google Shape;776;p36"/>
          <p:cNvSpPr/>
          <p:nvPr/>
        </p:nvSpPr>
        <p:spPr>
          <a:xfrm>
            <a:off x="4725847" y="1297000"/>
            <a:ext cx="693900" cy="69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777" name="Google Shape;777;p36"/>
          <p:cNvSpPr txBox="1">
            <a:spLocks noGrp="1"/>
          </p:cNvSpPr>
          <p:nvPr>
            <p:ph type="title" idx="4"/>
          </p:nvPr>
        </p:nvSpPr>
        <p:spPr>
          <a:xfrm>
            <a:off x="4725850" y="1379525"/>
            <a:ext cx="693900" cy="54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2"/>
                </a:solidFill>
              </a:rPr>
              <a:t>04</a:t>
            </a:r>
            <a:endParaRPr>
              <a:solidFill>
                <a:schemeClr val="lt2"/>
              </a:solidFill>
            </a:endParaRPr>
          </a:p>
        </p:txBody>
      </p:sp>
      <p:sp>
        <p:nvSpPr>
          <p:cNvPr id="778" name="Google Shape;778;p36"/>
          <p:cNvSpPr txBox="1">
            <a:spLocks noGrp="1"/>
          </p:cNvSpPr>
          <p:nvPr>
            <p:ph type="subTitle" idx="21"/>
          </p:nvPr>
        </p:nvSpPr>
        <p:spPr>
          <a:xfrm>
            <a:off x="5682350" y="4036113"/>
            <a:ext cx="2753100" cy="333300"/>
          </a:xfrm>
          <a:prstGeom prst="rect">
            <a:avLst/>
          </a:prstGeom>
        </p:spPr>
        <p:txBody>
          <a:bodyPr spcFirstLastPara="1" wrap="square" lIns="91425" tIns="91425" rIns="91425" bIns="91425" anchor="b" anchorCtr="0">
            <a:noAutofit/>
          </a:bodyPr>
          <a:lstStyle/>
          <a:p>
            <a:pPr marL="0" lvl="0" indent="0" algn="l" rtl="0">
              <a:lnSpc>
                <a:spcPct val="80000"/>
              </a:lnSpc>
              <a:spcBef>
                <a:spcPts val="0"/>
              </a:spcBef>
              <a:spcAft>
                <a:spcPts val="0"/>
              </a:spcAft>
              <a:buNone/>
            </a:pPr>
            <a:r>
              <a:rPr lang="en-US" dirty="0"/>
              <a:t>Conclusion</a:t>
            </a:r>
            <a:endParaRPr dirty="0"/>
          </a:p>
        </p:txBody>
      </p:sp>
      <p:sp>
        <p:nvSpPr>
          <p:cNvPr id="779" name="Google Shape;779;p36"/>
          <p:cNvSpPr txBox="1">
            <a:spLocks noGrp="1"/>
          </p:cNvSpPr>
          <p:nvPr>
            <p:ph type="subTitle" idx="20"/>
          </p:nvPr>
        </p:nvSpPr>
        <p:spPr>
          <a:xfrm>
            <a:off x="5682350" y="2759188"/>
            <a:ext cx="2753100" cy="333300"/>
          </a:xfrm>
          <a:prstGeom prst="rect">
            <a:avLst/>
          </a:prstGeom>
        </p:spPr>
        <p:txBody>
          <a:bodyPr spcFirstLastPara="1" wrap="square" lIns="91425" tIns="91425" rIns="91425" bIns="91425" anchor="b" anchorCtr="0">
            <a:noAutofit/>
          </a:bodyPr>
          <a:lstStyle/>
          <a:p>
            <a:pPr marL="0" lvl="0" indent="0" algn="l" rtl="0">
              <a:lnSpc>
                <a:spcPct val="80000"/>
              </a:lnSpc>
              <a:spcBef>
                <a:spcPts val="0"/>
              </a:spcBef>
              <a:spcAft>
                <a:spcPts val="0"/>
              </a:spcAft>
              <a:buNone/>
            </a:pPr>
            <a:r>
              <a:rPr lang="en" dirty="0"/>
              <a:t>Page web</a:t>
            </a:r>
            <a:endParaRPr dirty="0"/>
          </a:p>
        </p:txBody>
      </p:sp>
      <p:sp>
        <p:nvSpPr>
          <p:cNvPr id="780" name="Google Shape;780;p36"/>
          <p:cNvSpPr txBox="1">
            <a:spLocks noGrp="1"/>
          </p:cNvSpPr>
          <p:nvPr>
            <p:ph type="subTitle" idx="19"/>
          </p:nvPr>
        </p:nvSpPr>
        <p:spPr>
          <a:xfrm>
            <a:off x="5682350" y="1473229"/>
            <a:ext cx="2753100" cy="333300"/>
          </a:xfrm>
          <a:prstGeom prst="rect">
            <a:avLst/>
          </a:prstGeom>
        </p:spPr>
        <p:txBody>
          <a:bodyPr spcFirstLastPara="1" wrap="square" lIns="91425" tIns="91425" rIns="91425" bIns="91425" anchor="b" anchorCtr="0">
            <a:noAutofit/>
          </a:bodyPr>
          <a:lstStyle/>
          <a:p>
            <a:pPr marL="0" lvl="0" indent="0" algn="l" rtl="0">
              <a:lnSpc>
                <a:spcPct val="80000"/>
              </a:lnSpc>
              <a:spcBef>
                <a:spcPts val="0"/>
              </a:spcBef>
              <a:spcAft>
                <a:spcPts val="0"/>
              </a:spcAft>
              <a:buNone/>
            </a:pPr>
            <a:r>
              <a:rPr lang="en" dirty="0"/>
              <a:t>Conception</a:t>
            </a:r>
            <a:endParaRPr dirty="0"/>
          </a:p>
        </p:txBody>
      </p:sp>
      <p:sp>
        <p:nvSpPr>
          <p:cNvPr id="781" name="Google Shape;781;p36"/>
          <p:cNvSpPr txBox="1">
            <a:spLocks noGrp="1"/>
          </p:cNvSpPr>
          <p:nvPr>
            <p:ph type="subTitle" idx="18"/>
          </p:nvPr>
        </p:nvSpPr>
        <p:spPr>
          <a:xfrm>
            <a:off x="1585160" y="4036113"/>
            <a:ext cx="2753100" cy="333300"/>
          </a:xfrm>
          <a:prstGeom prst="rect">
            <a:avLst/>
          </a:prstGeom>
        </p:spPr>
        <p:txBody>
          <a:bodyPr spcFirstLastPara="1" wrap="square" lIns="91425" tIns="91425" rIns="91425" bIns="91425" anchor="b" anchorCtr="0">
            <a:noAutofit/>
          </a:bodyPr>
          <a:lstStyle/>
          <a:p>
            <a:pPr marL="0" lvl="0" indent="0" algn="l" rtl="0">
              <a:lnSpc>
                <a:spcPct val="80000"/>
              </a:lnSpc>
              <a:spcBef>
                <a:spcPts val="0"/>
              </a:spcBef>
              <a:spcAft>
                <a:spcPts val="0"/>
              </a:spcAft>
              <a:buNone/>
            </a:pPr>
            <a:r>
              <a:rPr lang="en" dirty="0"/>
              <a:t>User stories</a:t>
            </a:r>
            <a:endParaRPr dirty="0"/>
          </a:p>
        </p:txBody>
      </p:sp>
      <p:sp>
        <p:nvSpPr>
          <p:cNvPr id="782" name="Google Shape;782;p36"/>
          <p:cNvSpPr txBox="1">
            <a:spLocks noGrp="1"/>
          </p:cNvSpPr>
          <p:nvPr>
            <p:ph type="subTitle" idx="17"/>
          </p:nvPr>
        </p:nvSpPr>
        <p:spPr>
          <a:xfrm>
            <a:off x="1585160" y="2863288"/>
            <a:ext cx="2753100" cy="333300"/>
          </a:xfrm>
          <a:prstGeom prst="rect">
            <a:avLst/>
          </a:prstGeom>
        </p:spPr>
        <p:txBody>
          <a:bodyPr spcFirstLastPara="1" wrap="square" lIns="91425" tIns="91425" rIns="91425" bIns="91425" anchor="b" anchorCtr="0">
            <a:noAutofit/>
          </a:bodyPr>
          <a:lstStyle/>
          <a:p>
            <a:pPr marL="0" lvl="0" indent="0" algn="l" rtl="0">
              <a:lnSpc>
                <a:spcPct val="80000"/>
              </a:lnSpc>
              <a:spcBef>
                <a:spcPts val="0"/>
              </a:spcBef>
              <a:spcAft>
                <a:spcPts val="0"/>
              </a:spcAft>
              <a:buNone/>
            </a:pPr>
            <a:r>
              <a:rPr lang="en" dirty="0"/>
              <a:t>Methodologies adoptes</a:t>
            </a:r>
            <a:endParaRPr dirty="0"/>
          </a:p>
        </p:txBody>
      </p:sp>
      <p:sp>
        <p:nvSpPr>
          <p:cNvPr id="783" name="Google Shape;783;p36"/>
          <p:cNvSpPr txBox="1">
            <a:spLocks noGrp="1"/>
          </p:cNvSpPr>
          <p:nvPr>
            <p:ph type="subTitle" idx="16"/>
          </p:nvPr>
        </p:nvSpPr>
        <p:spPr>
          <a:xfrm>
            <a:off x="1638500" y="1437630"/>
            <a:ext cx="2753100" cy="333300"/>
          </a:xfrm>
          <a:prstGeom prst="rect">
            <a:avLst/>
          </a:prstGeom>
        </p:spPr>
        <p:txBody>
          <a:bodyPr spcFirstLastPara="1" wrap="square" lIns="91425" tIns="91425" rIns="91425" bIns="91425" anchor="b" anchorCtr="0">
            <a:noAutofit/>
          </a:bodyPr>
          <a:lstStyle/>
          <a:p>
            <a:pPr marL="0" lvl="0" indent="0" algn="l" rtl="0">
              <a:lnSpc>
                <a:spcPct val="80000"/>
              </a:lnSpc>
              <a:spcBef>
                <a:spcPts val="0"/>
              </a:spcBef>
              <a:spcAft>
                <a:spcPts val="0"/>
              </a:spcAft>
              <a:buNone/>
            </a:pPr>
            <a:r>
              <a:rPr lang="en-US" dirty="0"/>
              <a:t>Description</a:t>
            </a:r>
            <a:endParaRPr dirty="0"/>
          </a:p>
        </p:txBody>
      </p:sp>
      <p:sp>
        <p:nvSpPr>
          <p:cNvPr id="784" name="Google Shape;784;p36"/>
          <p:cNvSpPr/>
          <p:nvPr/>
        </p:nvSpPr>
        <p:spPr>
          <a:xfrm>
            <a:off x="723372" y="3861284"/>
            <a:ext cx="693900" cy="69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785" name="Google Shape;785;p36"/>
          <p:cNvSpPr/>
          <p:nvPr/>
        </p:nvSpPr>
        <p:spPr>
          <a:xfrm>
            <a:off x="723372" y="1297000"/>
            <a:ext cx="693900" cy="69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793" name="Google Shape;793;p36"/>
          <p:cNvSpPr/>
          <p:nvPr/>
        </p:nvSpPr>
        <p:spPr>
          <a:xfrm>
            <a:off x="723372" y="2583890"/>
            <a:ext cx="693900" cy="69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794" name="Google Shape;794;p36"/>
          <p:cNvSpPr txBox="1">
            <a:spLocks noGrp="1"/>
          </p:cNvSpPr>
          <p:nvPr>
            <p:ph type="title" idx="15"/>
          </p:nvPr>
        </p:nvSpPr>
        <p:spPr>
          <a:xfrm>
            <a:off x="725550" y="385271"/>
            <a:ext cx="7692900" cy="572700"/>
          </a:xfrm>
          <a:prstGeom prst="rect">
            <a:avLst/>
          </a:prstGeom>
        </p:spPr>
        <p:txBody>
          <a:bodyPr spcFirstLastPara="1" wrap="square" lIns="91425" tIns="91425" rIns="91425" bIns="91425" anchor="t" anchorCtr="0">
            <a:noAutofit/>
          </a:bodyPr>
          <a:lstStyle/>
          <a:p>
            <a:pPr marL="0" lvl="0" indent="0" algn="ctr" rtl="0">
              <a:lnSpc>
                <a:spcPct val="80000"/>
              </a:lnSpc>
              <a:spcBef>
                <a:spcPts val="0"/>
              </a:spcBef>
              <a:spcAft>
                <a:spcPts val="0"/>
              </a:spcAft>
              <a:buNone/>
            </a:pPr>
            <a:r>
              <a:rPr lang="en" dirty="0"/>
              <a:t>Table des </a:t>
            </a:r>
            <a:r>
              <a:rPr lang="en" dirty="0">
                <a:solidFill>
                  <a:schemeClr val="dk2"/>
                </a:solidFill>
              </a:rPr>
              <a:t>matieres</a:t>
            </a:r>
            <a:endParaRPr dirty="0">
              <a:solidFill>
                <a:schemeClr val="dk2"/>
              </a:solidFill>
            </a:endParaRPr>
          </a:p>
        </p:txBody>
      </p:sp>
      <p:sp>
        <p:nvSpPr>
          <p:cNvPr id="795" name="Google Shape;795;p36"/>
          <p:cNvSpPr txBox="1">
            <a:spLocks noGrp="1"/>
          </p:cNvSpPr>
          <p:nvPr>
            <p:ph type="title"/>
          </p:nvPr>
        </p:nvSpPr>
        <p:spPr>
          <a:xfrm>
            <a:off x="723375" y="1379525"/>
            <a:ext cx="693900" cy="54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2"/>
                </a:solidFill>
              </a:rPr>
              <a:t>01</a:t>
            </a:r>
            <a:endParaRPr>
              <a:solidFill>
                <a:schemeClr val="lt2"/>
              </a:solidFill>
            </a:endParaRPr>
          </a:p>
        </p:txBody>
      </p:sp>
      <p:sp>
        <p:nvSpPr>
          <p:cNvPr id="796" name="Google Shape;796;p36"/>
          <p:cNvSpPr txBox="1">
            <a:spLocks noGrp="1"/>
          </p:cNvSpPr>
          <p:nvPr>
            <p:ph type="title" idx="2"/>
          </p:nvPr>
        </p:nvSpPr>
        <p:spPr>
          <a:xfrm>
            <a:off x="723375" y="2655775"/>
            <a:ext cx="693900" cy="54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2"/>
                </a:solidFill>
              </a:rPr>
              <a:t>02</a:t>
            </a:r>
            <a:endParaRPr>
              <a:solidFill>
                <a:schemeClr val="lt2"/>
              </a:solidFill>
            </a:endParaRPr>
          </a:p>
        </p:txBody>
      </p:sp>
      <p:sp>
        <p:nvSpPr>
          <p:cNvPr id="797" name="Google Shape;797;p36"/>
          <p:cNvSpPr txBox="1">
            <a:spLocks noGrp="1"/>
          </p:cNvSpPr>
          <p:nvPr>
            <p:ph type="title" idx="3"/>
          </p:nvPr>
        </p:nvSpPr>
        <p:spPr>
          <a:xfrm>
            <a:off x="723375" y="3932025"/>
            <a:ext cx="693900" cy="54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2"/>
                </a:solidFill>
              </a:rPr>
              <a:t>03</a:t>
            </a:r>
            <a:endParaRPr>
              <a:solidFill>
                <a:schemeClr val="lt2"/>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48"/>
        <p:cNvGrpSpPr/>
        <p:nvPr/>
      </p:nvGrpSpPr>
      <p:grpSpPr>
        <a:xfrm>
          <a:off x="0" y="0"/>
          <a:ext cx="0" cy="0"/>
          <a:chOff x="0" y="0"/>
          <a:chExt cx="0" cy="0"/>
        </a:xfrm>
      </p:grpSpPr>
      <p:sp>
        <p:nvSpPr>
          <p:cNvPr id="849" name="Google Shape;849;p40"/>
          <p:cNvSpPr/>
          <p:nvPr/>
        </p:nvSpPr>
        <p:spPr>
          <a:xfrm>
            <a:off x="7180575" y="1137558"/>
            <a:ext cx="1085700" cy="108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0"/>
          <p:cNvSpPr/>
          <p:nvPr/>
        </p:nvSpPr>
        <p:spPr>
          <a:xfrm>
            <a:off x="1527944" y="743034"/>
            <a:ext cx="456300" cy="456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0"/>
          <p:cNvSpPr/>
          <p:nvPr/>
        </p:nvSpPr>
        <p:spPr>
          <a:xfrm>
            <a:off x="1946382" y="1263274"/>
            <a:ext cx="233400" cy="233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0"/>
          <p:cNvSpPr/>
          <p:nvPr/>
        </p:nvSpPr>
        <p:spPr>
          <a:xfrm>
            <a:off x="1631852" y="1467976"/>
            <a:ext cx="233400" cy="233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0"/>
          <p:cNvSpPr/>
          <p:nvPr/>
        </p:nvSpPr>
        <p:spPr>
          <a:xfrm rot="-8970948">
            <a:off x="1946457" y="2013094"/>
            <a:ext cx="233589" cy="233027"/>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0"/>
          <p:cNvSpPr/>
          <p:nvPr/>
        </p:nvSpPr>
        <p:spPr>
          <a:xfrm rot="-8970948">
            <a:off x="2269248" y="1864529"/>
            <a:ext cx="233589" cy="233027"/>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0"/>
          <p:cNvSpPr/>
          <p:nvPr/>
        </p:nvSpPr>
        <p:spPr>
          <a:xfrm>
            <a:off x="2269357" y="1486411"/>
            <a:ext cx="233400" cy="233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0"/>
          <p:cNvSpPr/>
          <p:nvPr/>
        </p:nvSpPr>
        <p:spPr>
          <a:xfrm>
            <a:off x="1081461" y="1898816"/>
            <a:ext cx="456300" cy="456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0"/>
          <p:cNvSpPr/>
          <p:nvPr/>
        </p:nvSpPr>
        <p:spPr>
          <a:xfrm>
            <a:off x="1527959" y="2355085"/>
            <a:ext cx="456300" cy="456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0"/>
          <p:cNvSpPr/>
          <p:nvPr/>
        </p:nvSpPr>
        <p:spPr>
          <a:xfrm>
            <a:off x="1071551" y="1226066"/>
            <a:ext cx="456300" cy="456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0"/>
          <p:cNvSpPr/>
          <p:nvPr/>
        </p:nvSpPr>
        <p:spPr>
          <a:xfrm>
            <a:off x="2123581" y="730775"/>
            <a:ext cx="456300" cy="456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0"/>
          <p:cNvSpPr/>
          <p:nvPr/>
        </p:nvSpPr>
        <p:spPr>
          <a:xfrm>
            <a:off x="2567073" y="1898816"/>
            <a:ext cx="456300" cy="456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0"/>
          <p:cNvSpPr/>
          <p:nvPr/>
        </p:nvSpPr>
        <p:spPr>
          <a:xfrm>
            <a:off x="1639344" y="1821307"/>
            <a:ext cx="233400" cy="233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0"/>
          <p:cNvSpPr/>
          <p:nvPr/>
        </p:nvSpPr>
        <p:spPr>
          <a:xfrm>
            <a:off x="2123571" y="2355072"/>
            <a:ext cx="456300" cy="456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0"/>
          <p:cNvSpPr/>
          <p:nvPr/>
        </p:nvSpPr>
        <p:spPr>
          <a:xfrm>
            <a:off x="2567084" y="1226066"/>
            <a:ext cx="456300" cy="456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66" name="Google Shape;866;p40"/>
          <p:cNvCxnSpPr/>
          <p:nvPr/>
        </p:nvCxnSpPr>
        <p:spPr>
          <a:xfrm>
            <a:off x="3486550" y="3075675"/>
            <a:ext cx="4698900" cy="0"/>
          </a:xfrm>
          <a:prstGeom prst="straightConnector1">
            <a:avLst/>
          </a:prstGeom>
          <a:noFill/>
          <a:ln w="19050" cap="flat" cmpd="sng">
            <a:solidFill>
              <a:schemeClr val="lt1"/>
            </a:solidFill>
            <a:prstDash val="solid"/>
            <a:round/>
            <a:headEnd type="none" w="med" len="med"/>
            <a:tailEnd type="none" w="med" len="med"/>
          </a:ln>
        </p:spPr>
      </p:cxnSp>
      <p:sp>
        <p:nvSpPr>
          <p:cNvPr id="867" name="Google Shape;867;p40"/>
          <p:cNvSpPr txBox="1">
            <a:spLocks noGrp="1"/>
          </p:cNvSpPr>
          <p:nvPr>
            <p:ph type="title" idx="2"/>
          </p:nvPr>
        </p:nvSpPr>
        <p:spPr>
          <a:xfrm>
            <a:off x="2179782" y="2502035"/>
            <a:ext cx="6095743" cy="572700"/>
          </a:xfrm>
          <a:prstGeom prst="rect">
            <a:avLst/>
          </a:prstGeom>
        </p:spPr>
        <p:txBody>
          <a:bodyPr spcFirstLastPara="1" wrap="square" lIns="91425" tIns="91425" rIns="91425" bIns="91425" anchor="b" anchorCtr="0">
            <a:noAutofit/>
          </a:bodyPr>
          <a:lstStyle/>
          <a:p>
            <a:pPr marL="0" lvl="0" indent="0" algn="r" rtl="0">
              <a:lnSpc>
                <a:spcPct val="80000"/>
              </a:lnSpc>
              <a:spcBef>
                <a:spcPts val="0"/>
              </a:spcBef>
              <a:spcAft>
                <a:spcPts val="0"/>
              </a:spcAft>
              <a:buNone/>
            </a:pPr>
            <a:r>
              <a:rPr lang="en" sz="3600" dirty="0"/>
              <a:t>Conclusion</a:t>
            </a:r>
            <a:endParaRPr sz="3600" b="0" dirty="0">
              <a:solidFill>
                <a:schemeClr val="dk2"/>
              </a:solidFill>
            </a:endParaRPr>
          </a:p>
        </p:txBody>
      </p:sp>
      <p:sp>
        <p:nvSpPr>
          <p:cNvPr id="868" name="Google Shape;868;p40"/>
          <p:cNvSpPr txBox="1">
            <a:spLocks noGrp="1"/>
          </p:cNvSpPr>
          <p:nvPr>
            <p:ph type="title"/>
          </p:nvPr>
        </p:nvSpPr>
        <p:spPr>
          <a:xfrm>
            <a:off x="7141192" y="1416369"/>
            <a:ext cx="1164465" cy="59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a:solidFill>
                  <a:schemeClr val="lt2"/>
                </a:solidFill>
              </a:rPr>
              <a:t>06</a:t>
            </a:r>
            <a:endParaRPr sz="4800" dirty="0">
              <a:solidFill>
                <a:schemeClr val="lt2"/>
              </a:solidFill>
            </a:endParaRPr>
          </a:p>
        </p:txBody>
      </p:sp>
    </p:spTree>
    <p:extLst>
      <p:ext uri="{BB962C8B-B14F-4D97-AF65-F5344CB8AC3E}">
        <p14:creationId xmlns:p14="http://schemas.microsoft.com/office/powerpoint/2010/main" val="5242665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72"/>
        <p:cNvGrpSpPr/>
        <p:nvPr/>
      </p:nvGrpSpPr>
      <p:grpSpPr>
        <a:xfrm>
          <a:off x="0" y="0"/>
          <a:ext cx="0" cy="0"/>
          <a:chOff x="0" y="0"/>
          <a:chExt cx="0" cy="0"/>
        </a:xfrm>
      </p:grpSpPr>
      <p:sp>
        <p:nvSpPr>
          <p:cNvPr id="874" name="Google Shape;874;p41"/>
          <p:cNvSpPr txBox="1">
            <a:spLocks noGrp="1"/>
          </p:cNvSpPr>
          <p:nvPr>
            <p:ph type="subTitle" idx="1"/>
          </p:nvPr>
        </p:nvSpPr>
        <p:spPr>
          <a:xfrm>
            <a:off x="883591" y="1534500"/>
            <a:ext cx="4817736" cy="161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b="0" i="0" dirty="0">
                <a:solidFill>
                  <a:schemeClr val="tx1">
                    <a:lumMod val="10000"/>
                  </a:schemeClr>
                </a:solidFill>
                <a:effectLst/>
                <a:latin typeface="Söhne"/>
              </a:rPr>
              <a:t>En conclusion, Harmony </a:t>
            </a:r>
            <a:r>
              <a:rPr lang="fr-FR" b="0" i="0" dirty="0" err="1">
                <a:solidFill>
                  <a:schemeClr val="tx1">
                    <a:lumMod val="10000"/>
                  </a:schemeClr>
                </a:solidFill>
                <a:effectLst/>
                <a:latin typeface="Söhne"/>
              </a:rPr>
              <a:t>reservations</a:t>
            </a:r>
            <a:r>
              <a:rPr lang="fr-FR" b="0" i="0" dirty="0">
                <a:solidFill>
                  <a:schemeClr val="tx1">
                    <a:lumMod val="10000"/>
                  </a:schemeClr>
                </a:solidFill>
                <a:effectLst/>
                <a:latin typeface="Söhne"/>
              </a:rPr>
              <a:t> peut simplifier le processus de réservation d'une chambre d'hôtel en fournissant une interface conviviale, une disponibilité en temps réel, des informations sur les prix et les commentaires des clients. Il offre également une assistance clientèle 24/7 pour résoudre tout problème. Cela en fait un outil précieux pour les clients et les hôteliers, améliorant le processus de réservation et l'expérience des clients.</a:t>
            </a:r>
            <a:endParaRPr lang="fr-FR" b="1" dirty="0">
              <a:solidFill>
                <a:schemeClr val="tx1">
                  <a:lumMod val="10000"/>
                </a:schemeClr>
              </a:solidFill>
              <a:latin typeface="Söhne"/>
            </a:endParaRPr>
          </a:p>
        </p:txBody>
      </p:sp>
      <p:sp>
        <p:nvSpPr>
          <p:cNvPr id="876" name="Google Shape;876;p41"/>
          <p:cNvSpPr/>
          <p:nvPr/>
        </p:nvSpPr>
        <p:spPr>
          <a:xfrm>
            <a:off x="6743530" y="1860568"/>
            <a:ext cx="456300" cy="456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1"/>
          <p:cNvSpPr/>
          <p:nvPr/>
        </p:nvSpPr>
        <p:spPr>
          <a:xfrm>
            <a:off x="7161968" y="2380808"/>
            <a:ext cx="233400" cy="233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1"/>
          <p:cNvSpPr/>
          <p:nvPr/>
        </p:nvSpPr>
        <p:spPr>
          <a:xfrm>
            <a:off x="6855661" y="2585510"/>
            <a:ext cx="233400" cy="233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1"/>
          <p:cNvSpPr/>
          <p:nvPr/>
        </p:nvSpPr>
        <p:spPr>
          <a:xfrm rot="-8970948">
            <a:off x="7162043" y="3130628"/>
            <a:ext cx="233589" cy="233027"/>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1"/>
          <p:cNvSpPr/>
          <p:nvPr/>
        </p:nvSpPr>
        <p:spPr>
          <a:xfrm rot="-8970948">
            <a:off x="7483551" y="2941869"/>
            <a:ext cx="233589" cy="233027"/>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1"/>
          <p:cNvSpPr/>
          <p:nvPr/>
        </p:nvSpPr>
        <p:spPr>
          <a:xfrm>
            <a:off x="7484943" y="2587499"/>
            <a:ext cx="233400" cy="233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1"/>
          <p:cNvSpPr/>
          <p:nvPr/>
        </p:nvSpPr>
        <p:spPr>
          <a:xfrm>
            <a:off x="6297047" y="3016350"/>
            <a:ext cx="456300" cy="456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1"/>
          <p:cNvSpPr/>
          <p:nvPr/>
        </p:nvSpPr>
        <p:spPr>
          <a:xfrm>
            <a:off x="6737857" y="3472594"/>
            <a:ext cx="456300" cy="456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1"/>
          <p:cNvSpPr/>
          <p:nvPr/>
        </p:nvSpPr>
        <p:spPr>
          <a:xfrm>
            <a:off x="6287137" y="2343600"/>
            <a:ext cx="456300" cy="456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1"/>
          <p:cNvSpPr/>
          <p:nvPr/>
        </p:nvSpPr>
        <p:spPr>
          <a:xfrm>
            <a:off x="7339167" y="1848309"/>
            <a:ext cx="456300" cy="456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1"/>
          <p:cNvSpPr/>
          <p:nvPr/>
        </p:nvSpPr>
        <p:spPr>
          <a:xfrm>
            <a:off x="7804109" y="3016350"/>
            <a:ext cx="456300" cy="456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1"/>
          <p:cNvSpPr/>
          <p:nvPr/>
        </p:nvSpPr>
        <p:spPr>
          <a:xfrm>
            <a:off x="6854930" y="2938841"/>
            <a:ext cx="233400" cy="233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1"/>
          <p:cNvSpPr/>
          <p:nvPr/>
        </p:nvSpPr>
        <p:spPr>
          <a:xfrm>
            <a:off x="7339157" y="3472606"/>
            <a:ext cx="456300" cy="456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1"/>
          <p:cNvSpPr/>
          <p:nvPr/>
        </p:nvSpPr>
        <p:spPr>
          <a:xfrm>
            <a:off x="7782670" y="2343600"/>
            <a:ext cx="456300" cy="456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90" name="Google Shape;890;p41"/>
          <p:cNvCxnSpPr/>
          <p:nvPr/>
        </p:nvCxnSpPr>
        <p:spPr>
          <a:xfrm>
            <a:off x="832103" y="1051776"/>
            <a:ext cx="4108500" cy="0"/>
          </a:xfrm>
          <a:prstGeom prst="straightConnector1">
            <a:avLst/>
          </a:prstGeom>
          <a:noFill/>
          <a:ln w="19050" cap="flat" cmpd="sng">
            <a:solidFill>
              <a:schemeClr val="lt1"/>
            </a:solidFill>
            <a:prstDash val="solid"/>
            <a:round/>
            <a:headEnd type="none" w="med" len="med"/>
            <a:tailEnd type="none" w="med" len="med"/>
          </a:ln>
        </p:spPr>
      </p:cxnSp>
      <p:sp>
        <p:nvSpPr>
          <p:cNvPr id="4" name="Google Shape;822;p38">
            <a:extLst>
              <a:ext uri="{FF2B5EF4-FFF2-40B4-BE49-F238E27FC236}">
                <a16:creationId xmlns:a16="http://schemas.microsoft.com/office/drawing/2014/main" id="{0FC33411-8204-F8AE-92E0-CD57951CE690}"/>
              </a:ext>
            </a:extLst>
          </p:cNvPr>
          <p:cNvSpPr txBox="1">
            <a:spLocks/>
          </p:cNvSpPr>
          <p:nvPr/>
        </p:nvSpPr>
        <p:spPr>
          <a:xfrm>
            <a:off x="-692307" y="378775"/>
            <a:ext cx="4018800" cy="764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000"/>
              <a:buFont typeface="Kanit"/>
              <a:buNone/>
              <a:defRPr sz="3500" b="1" i="0" u="none" strike="noStrike" cap="none">
                <a:solidFill>
                  <a:schemeClr val="lt1"/>
                </a:solidFill>
                <a:latin typeface="Kanit"/>
                <a:ea typeface="Kanit"/>
                <a:cs typeface="Kanit"/>
                <a:sym typeface="Kanit"/>
              </a:defRPr>
            </a:lvl1pPr>
            <a:lvl2pPr marR="0" lvl="1" algn="ctr" rtl="0">
              <a:lnSpc>
                <a:spcPct val="100000"/>
              </a:lnSpc>
              <a:spcBef>
                <a:spcPts val="0"/>
              </a:spcBef>
              <a:spcAft>
                <a:spcPts val="0"/>
              </a:spcAft>
              <a:buClr>
                <a:schemeClr val="lt1"/>
              </a:buClr>
              <a:buSzPts val="3000"/>
              <a:buFont typeface="Kanit"/>
              <a:buNone/>
              <a:defRPr sz="3000" b="1" i="0" u="none" strike="noStrike" cap="none">
                <a:solidFill>
                  <a:schemeClr val="lt1"/>
                </a:solidFill>
                <a:latin typeface="Kanit"/>
                <a:ea typeface="Kanit"/>
                <a:cs typeface="Kanit"/>
                <a:sym typeface="Kanit"/>
              </a:defRPr>
            </a:lvl2pPr>
            <a:lvl3pPr marR="0" lvl="2" algn="ctr" rtl="0">
              <a:lnSpc>
                <a:spcPct val="100000"/>
              </a:lnSpc>
              <a:spcBef>
                <a:spcPts val="0"/>
              </a:spcBef>
              <a:spcAft>
                <a:spcPts val="0"/>
              </a:spcAft>
              <a:buClr>
                <a:schemeClr val="lt1"/>
              </a:buClr>
              <a:buSzPts val="3000"/>
              <a:buFont typeface="Kanit"/>
              <a:buNone/>
              <a:defRPr sz="3000" b="1" i="0" u="none" strike="noStrike" cap="none">
                <a:solidFill>
                  <a:schemeClr val="lt1"/>
                </a:solidFill>
                <a:latin typeface="Kanit"/>
                <a:ea typeface="Kanit"/>
                <a:cs typeface="Kanit"/>
                <a:sym typeface="Kanit"/>
              </a:defRPr>
            </a:lvl3pPr>
            <a:lvl4pPr marR="0" lvl="3" algn="ctr" rtl="0">
              <a:lnSpc>
                <a:spcPct val="100000"/>
              </a:lnSpc>
              <a:spcBef>
                <a:spcPts val="0"/>
              </a:spcBef>
              <a:spcAft>
                <a:spcPts val="0"/>
              </a:spcAft>
              <a:buClr>
                <a:schemeClr val="lt1"/>
              </a:buClr>
              <a:buSzPts val="3000"/>
              <a:buFont typeface="Kanit"/>
              <a:buNone/>
              <a:defRPr sz="3000" b="1" i="0" u="none" strike="noStrike" cap="none">
                <a:solidFill>
                  <a:schemeClr val="lt1"/>
                </a:solidFill>
                <a:latin typeface="Kanit"/>
                <a:ea typeface="Kanit"/>
                <a:cs typeface="Kanit"/>
                <a:sym typeface="Kanit"/>
              </a:defRPr>
            </a:lvl4pPr>
            <a:lvl5pPr marR="0" lvl="4" algn="ctr" rtl="0">
              <a:lnSpc>
                <a:spcPct val="100000"/>
              </a:lnSpc>
              <a:spcBef>
                <a:spcPts val="0"/>
              </a:spcBef>
              <a:spcAft>
                <a:spcPts val="0"/>
              </a:spcAft>
              <a:buClr>
                <a:schemeClr val="lt1"/>
              </a:buClr>
              <a:buSzPts val="3000"/>
              <a:buFont typeface="Kanit"/>
              <a:buNone/>
              <a:defRPr sz="3000" b="1" i="0" u="none" strike="noStrike" cap="none">
                <a:solidFill>
                  <a:schemeClr val="lt1"/>
                </a:solidFill>
                <a:latin typeface="Kanit"/>
                <a:ea typeface="Kanit"/>
                <a:cs typeface="Kanit"/>
                <a:sym typeface="Kanit"/>
              </a:defRPr>
            </a:lvl5pPr>
            <a:lvl6pPr marR="0" lvl="5" algn="ctr" rtl="0">
              <a:lnSpc>
                <a:spcPct val="100000"/>
              </a:lnSpc>
              <a:spcBef>
                <a:spcPts val="0"/>
              </a:spcBef>
              <a:spcAft>
                <a:spcPts val="0"/>
              </a:spcAft>
              <a:buClr>
                <a:schemeClr val="lt1"/>
              </a:buClr>
              <a:buSzPts val="3000"/>
              <a:buFont typeface="Kanit"/>
              <a:buNone/>
              <a:defRPr sz="3000" b="1" i="0" u="none" strike="noStrike" cap="none">
                <a:solidFill>
                  <a:schemeClr val="lt1"/>
                </a:solidFill>
                <a:latin typeface="Kanit"/>
                <a:ea typeface="Kanit"/>
                <a:cs typeface="Kanit"/>
                <a:sym typeface="Kanit"/>
              </a:defRPr>
            </a:lvl6pPr>
            <a:lvl7pPr marR="0" lvl="6" algn="ctr" rtl="0">
              <a:lnSpc>
                <a:spcPct val="100000"/>
              </a:lnSpc>
              <a:spcBef>
                <a:spcPts val="0"/>
              </a:spcBef>
              <a:spcAft>
                <a:spcPts val="0"/>
              </a:spcAft>
              <a:buClr>
                <a:schemeClr val="lt1"/>
              </a:buClr>
              <a:buSzPts val="3000"/>
              <a:buFont typeface="Kanit"/>
              <a:buNone/>
              <a:defRPr sz="3000" b="1" i="0" u="none" strike="noStrike" cap="none">
                <a:solidFill>
                  <a:schemeClr val="lt1"/>
                </a:solidFill>
                <a:latin typeface="Kanit"/>
                <a:ea typeface="Kanit"/>
                <a:cs typeface="Kanit"/>
                <a:sym typeface="Kanit"/>
              </a:defRPr>
            </a:lvl7pPr>
            <a:lvl8pPr marR="0" lvl="7" algn="ctr" rtl="0">
              <a:lnSpc>
                <a:spcPct val="100000"/>
              </a:lnSpc>
              <a:spcBef>
                <a:spcPts val="0"/>
              </a:spcBef>
              <a:spcAft>
                <a:spcPts val="0"/>
              </a:spcAft>
              <a:buClr>
                <a:schemeClr val="lt1"/>
              </a:buClr>
              <a:buSzPts val="3000"/>
              <a:buFont typeface="Kanit"/>
              <a:buNone/>
              <a:defRPr sz="3000" b="1" i="0" u="none" strike="noStrike" cap="none">
                <a:solidFill>
                  <a:schemeClr val="lt1"/>
                </a:solidFill>
                <a:latin typeface="Kanit"/>
                <a:ea typeface="Kanit"/>
                <a:cs typeface="Kanit"/>
                <a:sym typeface="Kanit"/>
              </a:defRPr>
            </a:lvl8pPr>
            <a:lvl9pPr marR="0" lvl="8" algn="ctr" rtl="0">
              <a:lnSpc>
                <a:spcPct val="100000"/>
              </a:lnSpc>
              <a:spcBef>
                <a:spcPts val="0"/>
              </a:spcBef>
              <a:spcAft>
                <a:spcPts val="0"/>
              </a:spcAft>
              <a:buClr>
                <a:schemeClr val="lt1"/>
              </a:buClr>
              <a:buSzPts val="3000"/>
              <a:buFont typeface="Kanit"/>
              <a:buNone/>
              <a:defRPr sz="3000" b="1" i="0" u="none" strike="noStrike" cap="none">
                <a:solidFill>
                  <a:schemeClr val="lt1"/>
                </a:solidFill>
                <a:latin typeface="Kanit"/>
                <a:ea typeface="Kanit"/>
                <a:cs typeface="Kanit"/>
                <a:sym typeface="Kanit"/>
              </a:defRPr>
            </a:lvl9pPr>
          </a:lstStyle>
          <a:p>
            <a:pPr algn="r"/>
            <a:r>
              <a:rPr lang="en-US" dirty="0"/>
              <a:t>Conc</a:t>
            </a:r>
            <a:r>
              <a:rPr lang="en-US" dirty="0">
                <a:solidFill>
                  <a:schemeClr val="dk2"/>
                </a:solidFill>
              </a:rPr>
              <a:t>lusion</a:t>
            </a:r>
          </a:p>
        </p:txBody>
      </p:sp>
    </p:spTree>
    <p:extLst>
      <p:ext uri="{BB962C8B-B14F-4D97-AF65-F5344CB8AC3E}">
        <p14:creationId xmlns:p14="http://schemas.microsoft.com/office/powerpoint/2010/main" val="541048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01"/>
        <p:cNvGrpSpPr/>
        <p:nvPr/>
      </p:nvGrpSpPr>
      <p:grpSpPr>
        <a:xfrm>
          <a:off x="0" y="0"/>
          <a:ext cx="0" cy="0"/>
          <a:chOff x="0" y="0"/>
          <a:chExt cx="0" cy="0"/>
        </a:xfrm>
      </p:grpSpPr>
      <p:sp>
        <p:nvSpPr>
          <p:cNvPr id="802" name="Google Shape;802;p37"/>
          <p:cNvSpPr txBox="1">
            <a:spLocks noGrp="1"/>
          </p:cNvSpPr>
          <p:nvPr>
            <p:ph type="title"/>
          </p:nvPr>
        </p:nvSpPr>
        <p:spPr>
          <a:xfrm>
            <a:off x="2122800" y="1309150"/>
            <a:ext cx="4901100" cy="160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Merci </a:t>
            </a:r>
            <a:r>
              <a:rPr lang="en" b="0" dirty="0">
                <a:solidFill>
                  <a:schemeClr val="dk2"/>
                </a:solidFill>
              </a:rPr>
              <a:t>!</a:t>
            </a:r>
            <a:endParaRPr b="0" dirty="0">
              <a:solidFill>
                <a:schemeClr val="dk2"/>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48"/>
        <p:cNvGrpSpPr/>
        <p:nvPr/>
      </p:nvGrpSpPr>
      <p:grpSpPr>
        <a:xfrm>
          <a:off x="0" y="0"/>
          <a:ext cx="0" cy="0"/>
          <a:chOff x="0" y="0"/>
          <a:chExt cx="0" cy="0"/>
        </a:xfrm>
      </p:grpSpPr>
      <p:sp>
        <p:nvSpPr>
          <p:cNvPr id="849" name="Google Shape;849;p40"/>
          <p:cNvSpPr/>
          <p:nvPr/>
        </p:nvSpPr>
        <p:spPr>
          <a:xfrm>
            <a:off x="7180575" y="1114425"/>
            <a:ext cx="1085700" cy="108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0"/>
          <p:cNvSpPr/>
          <p:nvPr/>
        </p:nvSpPr>
        <p:spPr>
          <a:xfrm>
            <a:off x="1527944" y="743034"/>
            <a:ext cx="456300" cy="456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0"/>
          <p:cNvSpPr/>
          <p:nvPr/>
        </p:nvSpPr>
        <p:spPr>
          <a:xfrm>
            <a:off x="1946382" y="1263274"/>
            <a:ext cx="233400" cy="233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0"/>
          <p:cNvSpPr/>
          <p:nvPr/>
        </p:nvSpPr>
        <p:spPr>
          <a:xfrm>
            <a:off x="1631852" y="1467976"/>
            <a:ext cx="233400" cy="233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0"/>
          <p:cNvSpPr/>
          <p:nvPr/>
        </p:nvSpPr>
        <p:spPr>
          <a:xfrm rot="-8970948">
            <a:off x="1946457" y="2013094"/>
            <a:ext cx="233589" cy="233027"/>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0"/>
          <p:cNvSpPr/>
          <p:nvPr/>
        </p:nvSpPr>
        <p:spPr>
          <a:xfrm rot="-8970948">
            <a:off x="2269248" y="1864529"/>
            <a:ext cx="233589" cy="233027"/>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0"/>
          <p:cNvSpPr/>
          <p:nvPr/>
        </p:nvSpPr>
        <p:spPr>
          <a:xfrm>
            <a:off x="2269357" y="1486411"/>
            <a:ext cx="233400" cy="233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0"/>
          <p:cNvSpPr/>
          <p:nvPr/>
        </p:nvSpPr>
        <p:spPr>
          <a:xfrm>
            <a:off x="1081461" y="1898816"/>
            <a:ext cx="456300" cy="456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0"/>
          <p:cNvSpPr/>
          <p:nvPr/>
        </p:nvSpPr>
        <p:spPr>
          <a:xfrm>
            <a:off x="1527959" y="2355085"/>
            <a:ext cx="456300" cy="456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0"/>
          <p:cNvSpPr/>
          <p:nvPr/>
        </p:nvSpPr>
        <p:spPr>
          <a:xfrm>
            <a:off x="1071551" y="1226066"/>
            <a:ext cx="456300" cy="456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0"/>
          <p:cNvSpPr/>
          <p:nvPr/>
        </p:nvSpPr>
        <p:spPr>
          <a:xfrm>
            <a:off x="2123581" y="730775"/>
            <a:ext cx="456300" cy="456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0"/>
          <p:cNvSpPr/>
          <p:nvPr/>
        </p:nvSpPr>
        <p:spPr>
          <a:xfrm>
            <a:off x="2567073" y="1898816"/>
            <a:ext cx="456300" cy="456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0"/>
          <p:cNvSpPr/>
          <p:nvPr/>
        </p:nvSpPr>
        <p:spPr>
          <a:xfrm>
            <a:off x="1639344" y="1821307"/>
            <a:ext cx="233400" cy="233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0"/>
          <p:cNvSpPr/>
          <p:nvPr/>
        </p:nvSpPr>
        <p:spPr>
          <a:xfrm>
            <a:off x="2123571" y="2355072"/>
            <a:ext cx="456300" cy="456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0"/>
          <p:cNvSpPr/>
          <p:nvPr/>
        </p:nvSpPr>
        <p:spPr>
          <a:xfrm>
            <a:off x="2567084" y="1226066"/>
            <a:ext cx="456300" cy="456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66" name="Google Shape;866;p40"/>
          <p:cNvCxnSpPr/>
          <p:nvPr/>
        </p:nvCxnSpPr>
        <p:spPr>
          <a:xfrm>
            <a:off x="3486550" y="3075675"/>
            <a:ext cx="4698900" cy="0"/>
          </a:xfrm>
          <a:prstGeom prst="straightConnector1">
            <a:avLst/>
          </a:prstGeom>
          <a:noFill/>
          <a:ln w="19050" cap="flat" cmpd="sng">
            <a:solidFill>
              <a:schemeClr val="lt1"/>
            </a:solidFill>
            <a:prstDash val="solid"/>
            <a:round/>
            <a:headEnd type="none" w="med" len="med"/>
            <a:tailEnd type="none" w="med" len="med"/>
          </a:ln>
        </p:spPr>
      </p:cxnSp>
      <p:sp>
        <p:nvSpPr>
          <p:cNvPr id="867" name="Google Shape;867;p40"/>
          <p:cNvSpPr txBox="1">
            <a:spLocks noGrp="1"/>
          </p:cNvSpPr>
          <p:nvPr>
            <p:ph type="title" idx="2"/>
          </p:nvPr>
        </p:nvSpPr>
        <p:spPr>
          <a:xfrm>
            <a:off x="2179782" y="2503950"/>
            <a:ext cx="6095743" cy="572700"/>
          </a:xfrm>
          <a:prstGeom prst="rect">
            <a:avLst/>
          </a:prstGeom>
        </p:spPr>
        <p:txBody>
          <a:bodyPr spcFirstLastPara="1" wrap="square" lIns="91425" tIns="91425" rIns="91425" bIns="91425" anchor="b" anchorCtr="0">
            <a:noAutofit/>
          </a:bodyPr>
          <a:lstStyle/>
          <a:p>
            <a:pPr marL="0" lvl="0" indent="0" algn="r" rtl="0">
              <a:lnSpc>
                <a:spcPct val="80000"/>
              </a:lnSpc>
              <a:spcBef>
                <a:spcPts val="0"/>
              </a:spcBef>
              <a:spcAft>
                <a:spcPts val="0"/>
              </a:spcAft>
              <a:buNone/>
            </a:pPr>
            <a:r>
              <a:rPr lang="en" sz="4000" dirty="0"/>
              <a:t>Description du </a:t>
            </a:r>
            <a:r>
              <a:rPr lang="en" sz="4000" dirty="0">
                <a:solidFill>
                  <a:schemeClr val="dk2"/>
                </a:solidFill>
              </a:rPr>
              <a:t>projet</a:t>
            </a:r>
            <a:endParaRPr sz="4000" dirty="0">
              <a:solidFill>
                <a:schemeClr val="dk2"/>
              </a:solidFill>
            </a:endParaRPr>
          </a:p>
        </p:txBody>
      </p:sp>
      <p:sp>
        <p:nvSpPr>
          <p:cNvPr id="868" name="Google Shape;868;p40"/>
          <p:cNvSpPr txBox="1">
            <a:spLocks noGrp="1"/>
          </p:cNvSpPr>
          <p:nvPr>
            <p:ph type="title"/>
          </p:nvPr>
        </p:nvSpPr>
        <p:spPr>
          <a:xfrm>
            <a:off x="7197618" y="1428508"/>
            <a:ext cx="981300" cy="59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a:solidFill>
                  <a:schemeClr val="lt2"/>
                </a:solidFill>
              </a:rPr>
              <a:t>01</a:t>
            </a:r>
            <a:endParaRPr sz="4800" dirty="0">
              <a:solidFill>
                <a:schemeClr val="lt2"/>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2"/>
        <p:cNvGrpSpPr/>
        <p:nvPr/>
      </p:nvGrpSpPr>
      <p:grpSpPr>
        <a:xfrm>
          <a:off x="0" y="0"/>
          <a:ext cx="0" cy="0"/>
          <a:chOff x="0" y="0"/>
          <a:chExt cx="0" cy="0"/>
        </a:xfrm>
      </p:grpSpPr>
      <p:sp>
        <p:nvSpPr>
          <p:cNvPr id="874" name="Google Shape;874;p41"/>
          <p:cNvSpPr txBox="1">
            <a:spLocks noGrp="1"/>
          </p:cNvSpPr>
          <p:nvPr>
            <p:ph type="subTitle" idx="1"/>
          </p:nvPr>
        </p:nvSpPr>
        <p:spPr>
          <a:xfrm>
            <a:off x="883591" y="1534500"/>
            <a:ext cx="4817736" cy="161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b="1" dirty="0">
                <a:solidFill>
                  <a:schemeClr val="tx1">
                    <a:lumMod val="10000"/>
                  </a:schemeClr>
                </a:solidFill>
                <a:latin typeface="Söhne"/>
              </a:rPr>
              <a:t>H</a:t>
            </a:r>
            <a:r>
              <a:rPr lang="fr-FR" b="0" i="0" dirty="0">
                <a:solidFill>
                  <a:schemeClr val="tx1">
                    <a:lumMod val="10000"/>
                  </a:schemeClr>
                </a:solidFill>
                <a:effectLst/>
                <a:latin typeface="Söhne"/>
              </a:rPr>
              <a:t>armony </a:t>
            </a:r>
            <a:r>
              <a:rPr lang="fr-FR" b="0" i="0" dirty="0" err="1">
                <a:solidFill>
                  <a:schemeClr val="tx1">
                    <a:lumMod val="10000"/>
                  </a:schemeClr>
                </a:solidFill>
                <a:effectLst/>
                <a:latin typeface="Söhne"/>
              </a:rPr>
              <a:t>reservations</a:t>
            </a:r>
            <a:r>
              <a:rPr lang="fr-FR" b="0" i="0" dirty="0">
                <a:solidFill>
                  <a:schemeClr val="tx1">
                    <a:lumMod val="10000"/>
                  </a:schemeClr>
                </a:solidFill>
                <a:effectLst/>
                <a:latin typeface="Söhne"/>
              </a:rPr>
              <a:t> est un site de réservation des chambres </a:t>
            </a:r>
            <a:r>
              <a:rPr lang="fr-FR" b="0" i="0" dirty="0" err="1">
                <a:solidFill>
                  <a:schemeClr val="tx1">
                    <a:lumMod val="10000"/>
                  </a:schemeClr>
                </a:solidFill>
                <a:effectLst/>
                <a:latin typeface="Söhne"/>
              </a:rPr>
              <a:t>hotels</a:t>
            </a:r>
            <a:r>
              <a:rPr lang="fr-FR" b="0" i="0" dirty="0">
                <a:solidFill>
                  <a:schemeClr val="tx1">
                    <a:lumMod val="10000"/>
                  </a:schemeClr>
                </a:solidFill>
                <a:effectLst/>
                <a:latin typeface="Söhne"/>
              </a:rPr>
              <a:t> qui permet à l'utilisateur de choisir une chambre ainsi de spécifier la date de réservation .Harmony est un site dynamique ,c'est à dire qu'après une période de la dernière visite du site on peut trouver des nouveaux </a:t>
            </a:r>
            <a:r>
              <a:rPr lang="fr-FR" b="0" i="0" dirty="0" err="1">
                <a:solidFill>
                  <a:schemeClr val="tx1">
                    <a:lumMod val="10000"/>
                  </a:schemeClr>
                </a:solidFill>
                <a:effectLst/>
                <a:latin typeface="Söhne"/>
              </a:rPr>
              <a:t>hotels</a:t>
            </a:r>
            <a:r>
              <a:rPr lang="fr-FR" b="0" i="0" dirty="0">
                <a:solidFill>
                  <a:schemeClr val="tx1">
                    <a:lumMod val="10000"/>
                  </a:schemeClr>
                </a:solidFill>
                <a:effectLst/>
                <a:latin typeface="Söhne"/>
              </a:rPr>
              <a:t> ajoutés</a:t>
            </a:r>
            <a:endParaRPr lang="fr-FR" b="1" dirty="0">
              <a:solidFill>
                <a:schemeClr val="tx1">
                  <a:lumMod val="10000"/>
                </a:schemeClr>
              </a:solidFill>
              <a:latin typeface="Söhne"/>
            </a:endParaRPr>
          </a:p>
        </p:txBody>
      </p:sp>
      <p:sp>
        <p:nvSpPr>
          <p:cNvPr id="876" name="Google Shape;876;p41"/>
          <p:cNvSpPr/>
          <p:nvPr/>
        </p:nvSpPr>
        <p:spPr>
          <a:xfrm>
            <a:off x="6743530" y="1860568"/>
            <a:ext cx="456300" cy="456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1"/>
          <p:cNvSpPr/>
          <p:nvPr/>
        </p:nvSpPr>
        <p:spPr>
          <a:xfrm>
            <a:off x="7161968" y="2380808"/>
            <a:ext cx="233400" cy="233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1"/>
          <p:cNvSpPr/>
          <p:nvPr/>
        </p:nvSpPr>
        <p:spPr>
          <a:xfrm>
            <a:off x="6855661" y="2585510"/>
            <a:ext cx="233400" cy="233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1"/>
          <p:cNvSpPr/>
          <p:nvPr/>
        </p:nvSpPr>
        <p:spPr>
          <a:xfrm rot="-8970948">
            <a:off x="7162043" y="3130628"/>
            <a:ext cx="233589" cy="233027"/>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1"/>
          <p:cNvSpPr/>
          <p:nvPr/>
        </p:nvSpPr>
        <p:spPr>
          <a:xfrm rot="-8970948">
            <a:off x="7483551" y="2941869"/>
            <a:ext cx="233589" cy="233027"/>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1"/>
          <p:cNvSpPr/>
          <p:nvPr/>
        </p:nvSpPr>
        <p:spPr>
          <a:xfrm>
            <a:off x="7484943" y="2587499"/>
            <a:ext cx="233400" cy="233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1"/>
          <p:cNvSpPr/>
          <p:nvPr/>
        </p:nvSpPr>
        <p:spPr>
          <a:xfrm>
            <a:off x="6297047" y="3016350"/>
            <a:ext cx="456300" cy="456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1"/>
          <p:cNvSpPr/>
          <p:nvPr/>
        </p:nvSpPr>
        <p:spPr>
          <a:xfrm>
            <a:off x="6737857" y="3472594"/>
            <a:ext cx="456300" cy="456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1"/>
          <p:cNvSpPr/>
          <p:nvPr/>
        </p:nvSpPr>
        <p:spPr>
          <a:xfrm>
            <a:off x="6287137" y="2343600"/>
            <a:ext cx="456300" cy="456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1"/>
          <p:cNvSpPr/>
          <p:nvPr/>
        </p:nvSpPr>
        <p:spPr>
          <a:xfrm>
            <a:off x="7339167" y="1848309"/>
            <a:ext cx="456300" cy="456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1"/>
          <p:cNvSpPr/>
          <p:nvPr/>
        </p:nvSpPr>
        <p:spPr>
          <a:xfrm>
            <a:off x="7804109" y="3016350"/>
            <a:ext cx="456300" cy="456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1"/>
          <p:cNvSpPr/>
          <p:nvPr/>
        </p:nvSpPr>
        <p:spPr>
          <a:xfrm>
            <a:off x="6854930" y="2938841"/>
            <a:ext cx="233400" cy="233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1"/>
          <p:cNvSpPr/>
          <p:nvPr/>
        </p:nvSpPr>
        <p:spPr>
          <a:xfrm>
            <a:off x="7339157" y="3472606"/>
            <a:ext cx="456300" cy="456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1"/>
          <p:cNvSpPr/>
          <p:nvPr/>
        </p:nvSpPr>
        <p:spPr>
          <a:xfrm>
            <a:off x="7782670" y="2343600"/>
            <a:ext cx="456300" cy="456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90" name="Google Shape;890;p41"/>
          <p:cNvCxnSpPr/>
          <p:nvPr/>
        </p:nvCxnSpPr>
        <p:spPr>
          <a:xfrm>
            <a:off x="832103" y="1051776"/>
            <a:ext cx="4108500" cy="0"/>
          </a:xfrm>
          <a:prstGeom prst="straightConnector1">
            <a:avLst/>
          </a:prstGeom>
          <a:noFill/>
          <a:ln w="19050" cap="flat" cmpd="sng">
            <a:solidFill>
              <a:schemeClr val="lt1"/>
            </a:solidFill>
            <a:prstDash val="solid"/>
            <a:round/>
            <a:headEnd type="none" w="med" len="med"/>
            <a:tailEnd type="none" w="med" len="med"/>
          </a:ln>
        </p:spPr>
      </p:cxnSp>
      <p:sp>
        <p:nvSpPr>
          <p:cNvPr id="4" name="Google Shape;822;p38">
            <a:extLst>
              <a:ext uri="{FF2B5EF4-FFF2-40B4-BE49-F238E27FC236}">
                <a16:creationId xmlns:a16="http://schemas.microsoft.com/office/drawing/2014/main" id="{0FC33411-8204-F8AE-92E0-CD57951CE690}"/>
              </a:ext>
            </a:extLst>
          </p:cNvPr>
          <p:cNvSpPr txBox="1">
            <a:spLocks/>
          </p:cNvSpPr>
          <p:nvPr/>
        </p:nvSpPr>
        <p:spPr>
          <a:xfrm>
            <a:off x="-692307" y="378775"/>
            <a:ext cx="4018800" cy="764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000"/>
              <a:buFont typeface="Kanit"/>
              <a:buNone/>
              <a:defRPr sz="3500" b="1" i="0" u="none" strike="noStrike" cap="none">
                <a:solidFill>
                  <a:schemeClr val="lt1"/>
                </a:solidFill>
                <a:latin typeface="Kanit"/>
                <a:ea typeface="Kanit"/>
                <a:cs typeface="Kanit"/>
                <a:sym typeface="Kanit"/>
              </a:defRPr>
            </a:lvl1pPr>
            <a:lvl2pPr marR="0" lvl="1" algn="ctr" rtl="0">
              <a:lnSpc>
                <a:spcPct val="100000"/>
              </a:lnSpc>
              <a:spcBef>
                <a:spcPts val="0"/>
              </a:spcBef>
              <a:spcAft>
                <a:spcPts val="0"/>
              </a:spcAft>
              <a:buClr>
                <a:schemeClr val="lt1"/>
              </a:buClr>
              <a:buSzPts val="3000"/>
              <a:buFont typeface="Kanit"/>
              <a:buNone/>
              <a:defRPr sz="3000" b="1" i="0" u="none" strike="noStrike" cap="none">
                <a:solidFill>
                  <a:schemeClr val="lt1"/>
                </a:solidFill>
                <a:latin typeface="Kanit"/>
                <a:ea typeface="Kanit"/>
                <a:cs typeface="Kanit"/>
                <a:sym typeface="Kanit"/>
              </a:defRPr>
            </a:lvl2pPr>
            <a:lvl3pPr marR="0" lvl="2" algn="ctr" rtl="0">
              <a:lnSpc>
                <a:spcPct val="100000"/>
              </a:lnSpc>
              <a:spcBef>
                <a:spcPts val="0"/>
              </a:spcBef>
              <a:spcAft>
                <a:spcPts val="0"/>
              </a:spcAft>
              <a:buClr>
                <a:schemeClr val="lt1"/>
              </a:buClr>
              <a:buSzPts val="3000"/>
              <a:buFont typeface="Kanit"/>
              <a:buNone/>
              <a:defRPr sz="3000" b="1" i="0" u="none" strike="noStrike" cap="none">
                <a:solidFill>
                  <a:schemeClr val="lt1"/>
                </a:solidFill>
                <a:latin typeface="Kanit"/>
                <a:ea typeface="Kanit"/>
                <a:cs typeface="Kanit"/>
                <a:sym typeface="Kanit"/>
              </a:defRPr>
            </a:lvl3pPr>
            <a:lvl4pPr marR="0" lvl="3" algn="ctr" rtl="0">
              <a:lnSpc>
                <a:spcPct val="100000"/>
              </a:lnSpc>
              <a:spcBef>
                <a:spcPts val="0"/>
              </a:spcBef>
              <a:spcAft>
                <a:spcPts val="0"/>
              </a:spcAft>
              <a:buClr>
                <a:schemeClr val="lt1"/>
              </a:buClr>
              <a:buSzPts val="3000"/>
              <a:buFont typeface="Kanit"/>
              <a:buNone/>
              <a:defRPr sz="3000" b="1" i="0" u="none" strike="noStrike" cap="none">
                <a:solidFill>
                  <a:schemeClr val="lt1"/>
                </a:solidFill>
                <a:latin typeface="Kanit"/>
                <a:ea typeface="Kanit"/>
                <a:cs typeface="Kanit"/>
                <a:sym typeface="Kanit"/>
              </a:defRPr>
            </a:lvl4pPr>
            <a:lvl5pPr marR="0" lvl="4" algn="ctr" rtl="0">
              <a:lnSpc>
                <a:spcPct val="100000"/>
              </a:lnSpc>
              <a:spcBef>
                <a:spcPts val="0"/>
              </a:spcBef>
              <a:spcAft>
                <a:spcPts val="0"/>
              </a:spcAft>
              <a:buClr>
                <a:schemeClr val="lt1"/>
              </a:buClr>
              <a:buSzPts val="3000"/>
              <a:buFont typeface="Kanit"/>
              <a:buNone/>
              <a:defRPr sz="3000" b="1" i="0" u="none" strike="noStrike" cap="none">
                <a:solidFill>
                  <a:schemeClr val="lt1"/>
                </a:solidFill>
                <a:latin typeface="Kanit"/>
                <a:ea typeface="Kanit"/>
                <a:cs typeface="Kanit"/>
                <a:sym typeface="Kanit"/>
              </a:defRPr>
            </a:lvl5pPr>
            <a:lvl6pPr marR="0" lvl="5" algn="ctr" rtl="0">
              <a:lnSpc>
                <a:spcPct val="100000"/>
              </a:lnSpc>
              <a:spcBef>
                <a:spcPts val="0"/>
              </a:spcBef>
              <a:spcAft>
                <a:spcPts val="0"/>
              </a:spcAft>
              <a:buClr>
                <a:schemeClr val="lt1"/>
              </a:buClr>
              <a:buSzPts val="3000"/>
              <a:buFont typeface="Kanit"/>
              <a:buNone/>
              <a:defRPr sz="3000" b="1" i="0" u="none" strike="noStrike" cap="none">
                <a:solidFill>
                  <a:schemeClr val="lt1"/>
                </a:solidFill>
                <a:latin typeface="Kanit"/>
                <a:ea typeface="Kanit"/>
                <a:cs typeface="Kanit"/>
                <a:sym typeface="Kanit"/>
              </a:defRPr>
            </a:lvl6pPr>
            <a:lvl7pPr marR="0" lvl="6" algn="ctr" rtl="0">
              <a:lnSpc>
                <a:spcPct val="100000"/>
              </a:lnSpc>
              <a:spcBef>
                <a:spcPts val="0"/>
              </a:spcBef>
              <a:spcAft>
                <a:spcPts val="0"/>
              </a:spcAft>
              <a:buClr>
                <a:schemeClr val="lt1"/>
              </a:buClr>
              <a:buSzPts val="3000"/>
              <a:buFont typeface="Kanit"/>
              <a:buNone/>
              <a:defRPr sz="3000" b="1" i="0" u="none" strike="noStrike" cap="none">
                <a:solidFill>
                  <a:schemeClr val="lt1"/>
                </a:solidFill>
                <a:latin typeface="Kanit"/>
                <a:ea typeface="Kanit"/>
                <a:cs typeface="Kanit"/>
                <a:sym typeface="Kanit"/>
              </a:defRPr>
            </a:lvl7pPr>
            <a:lvl8pPr marR="0" lvl="7" algn="ctr" rtl="0">
              <a:lnSpc>
                <a:spcPct val="100000"/>
              </a:lnSpc>
              <a:spcBef>
                <a:spcPts val="0"/>
              </a:spcBef>
              <a:spcAft>
                <a:spcPts val="0"/>
              </a:spcAft>
              <a:buClr>
                <a:schemeClr val="lt1"/>
              </a:buClr>
              <a:buSzPts val="3000"/>
              <a:buFont typeface="Kanit"/>
              <a:buNone/>
              <a:defRPr sz="3000" b="1" i="0" u="none" strike="noStrike" cap="none">
                <a:solidFill>
                  <a:schemeClr val="lt1"/>
                </a:solidFill>
                <a:latin typeface="Kanit"/>
                <a:ea typeface="Kanit"/>
                <a:cs typeface="Kanit"/>
                <a:sym typeface="Kanit"/>
              </a:defRPr>
            </a:lvl8pPr>
            <a:lvl9pPr marR="0" lvl="8" algn="ctr" rtl="0">
              <a:lnSpc>
                <a:spcPct val="100000"/>
              </a:lnSpc>
              <a:spcBef>
                <a:spcPts val="0"/>
              </a:spcBef>
              <a:spcAft>
                <a:spcPts val="0"/>
              </a:spcAft>
              <a:buClr>
                <a:schemeClr val="lt1"/>
              </a:buClr>
              <a:buSzPts val="3000"/>
              <a:buFont typeface="Kanit"/>
              <a:buNone/>
              <a:defRPr sz="3000" b="1" i="0" u="none" strike="noStrike" cap="none">
                <a:solidFill>
                  <a:schemeClr val="lt1"/>
                </a:solidFill>
                <a:latin typeface="Kanit"/>
                <a:ea typeface="Kanit"/>
                <a:cs typeface="Kanit"/>
                <a:sym typeface="Kanit"/>
              </a:defRPr>
            </a:lvl9pPr>
          </a:lstStyle>
          <a:p>
            <a:pPr algn="r"/>
            <a:r>
              <a:rPr lang="en-US" dirty="0"/>
              <a:t>Desc</a:t>
            </a:r>
            <a:r>
              <a:rPr lang="en-US" dirty="0">
                <a:solidFill>
                  <a:schemeClr val="dk2"/>
                </a:solidFill>
              </a:rPr>
              <a:t>ription</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8"/>
        <p:cNvGrpSpPr/>
        <p:nvPr/>
      </p:nvGrpSpPr>
      <p:grpSpPr>
        <a:xfrm>
          <a:off x="0" y="0"/>
          <a:ext cx="0" cy="0"/>
          <a:chOff x="0" y="0"/>
          <a:chExt cx="0" cy="0"/>
        </a:xfrm>
      </p:grpSpPr>
      <p:sp>
        <p:nvSpPr>
          <p:cNvPr id="849" name="Google Shape;849;p40"/>
          <p:cNvSpPr/>
          <p:nvPr/>
        </p:nvSpPr>
        <p:spPr>
          <a:xfrm>
            <a:off x="7180575" y="1137558"/>
            <a:ext cx="1085700" cy="108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0"/>
          <p:cNvSpPr/>
          <p:nvPr/>
        </p:nvSpPr>
        <p:spPr>
          <a:xfrm>
            <a:off x="1527944" y="743034"/>
            <a:ext cx="456300" cy="456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0"/>
          <p:cNvSpPr/>
          <p:nvPr/>
        </p:nvSpPr>
        <p:spPr>
          <a:xfrm>
            <a:off x="1946382" y="1263274"/>
            <a:ext cx="233400" cy="233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0"/>
          <p:cNvSpPr/>
          <p:nvPr/>
        </p:nvSpPr>
        <p:spPr>
          <a:xfrm>
            <a:off x="1631852" y="1467976"/>
            <a:ext cx="233400" cy="233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0"/>
          <p:cNvSpPr/>
          <p:nvPr/>
        </p:nvSpPr>
        <p:spPr>
          <a:xfrm rot="-8970948">
            <a:off x="1946457" y="2013094"/>
            <a:ext cx="233589" cy="233027"/>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0"/>
          <p:cNvSpPr/>
          <p:nvPr/>
        </p:nvSpPr>
        <p:spPr>
          <a:xfrm rot="-8970948">
            <a:off x="2269248" y="1864529"/>
            <a:ext cx="233589" cy="233027"/>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0"/>
          <p:cNvSpPr/>
          <p:nvPr/>
        </p:nvSpPr>
        <p:spPr>
          <a:xfrm>
            <a:off x="2269357" y="1486411"/>
            <a:ext cx="233400" cy="233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0"/>
          <p:cNvSpPr/>
          <p:nvPr/>
        </p:nvSpPr>
        <p:spPr>
          <a:xfrm>
            <a:off x="1081461" y="1898816"/>
            <a:ext cx="456300" cy="456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0"/>
          <p:cNvSpPr/>
          <p:nvPr/>
        </p:nvSpPr>
        <p:spPr>
          <a:xfrm>
            <a:off x="1527959" y="2355085"/>
            <a:ext cx="456300" cy="456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0"/>
          <p:cNvSpPr/>
          <p:nvPr/>
        </p:nvSpPr>
        <p:spPr>
          <a:xfrm>
            <a:off x="1071551" y="1226066"/>
            <a:ext cx="456300" cy="456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0"/>
          <p:cNvSpPr/>
          <p:nvPr/>
        </p:nvSpPr>
        <p:spPr>
          <a:xfrm>
            <a:off x="2123581" y="730775"/>
            <a:ext cx="456300" cy="456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0"/>
          <p:cNvSpPr/>
          <p:nvPr/>
        </p:nvSpPr>
        <p:spPr>
          <a:xfrm>
            <a:off x="2567073" y="1898816"/>
            <a:ext cx="456300" cy="456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0"/>
          <p:cNvSpPr/>
          <p:nvPr/>
        </p:nvSpPr>
        <p:spPr>
          <a:xfrm>
            <a:off x="1639344" y="1821307"/>
            <a:ext cx="233400" cy="233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0"/>
          <p:cNvSpPr/>
          <p:nvPr/>
        </p:nvSpPr>
        <p:spPr>
          <a:xfrm>
            <a:off x="2123571" y="2355072"/>
            <a:ext cx="456300" cy="456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0"/>
          <p:cNvSpPr/>
          <p:nvPr/>
        </p:nvSpPr>
        <p:spPr>
          <a:xfrm>
            <a:off x="2567084" y="1226066"/>
            <a:ext cx="456300" cy="456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66" name="Google Shape;866;p40"/>
          <p:cNvCxnSpPr/>
          <p:nvPr/>
        </p:nvCxnSpPr>
        <p:spPr>
          <a:xfrm>
            <a:off x="3486550" y="3075675"/>
            <a:ext cx="4698900" cy="0"/>
          </a:xfrm>
          <a:prstGeom prst="straightConnector1">
            <a:avLst/>
          </a:prstGeom>
          <a:noFill/>
          <a:ln w="19050" cap="flat" cmpd="sng">
            <a:solidFill>
              <a:schemeClr val="lt1"/>
            </a:solidFill>
            <a:prstDash val="solid"/>
            <a:round/>
            <a:headEnd type="none" w="med" len="med"/>
            <a:tailEnd type="none" w="med" len="med"/>
          </a:ln>
        </p:spPr>
      </p:cxnSp>
      <p:sp>
        <p:nvSpPr>
          <p:cNvPr id="867" name="Google Shape;867;p40"/>
          <p:cNvSpPr txBox="1">
            <a:spLocks noGrp="1"/>
          </p:cNvSpPr>
          <p:nvPr>
            <p:ph type="title" idx="2"/>
          </p:nvPr>
        </p:nvSpPr>
        <p:spPr>
          <a:xfrm>
            <a:off x="2179782" y="2519190"/>
            <a:ext cx="6095743" cy="572700"/>
          </a:xfrm>
          <a:prstGeom prst="rect">
            <a:avLst/>
          </a:prstGeom>
        </p:spPr>
        <p:txBody>
          <a:bodyPr spcFirstLastPara="1" wrap="square" lIns="91425" tIns="91425" rIns="91425" bIns="91425" anchor="b" anchorCtr="0">
            <a:noAutofit/>
          </a:bodyPr>
          <a:lstStyle/>
          <a:p>
            <a:pPr marL="0" lvl="0" indent="0" algn="r" rtl="0">
              <a:lnSpc>
                <a:spcPct val="80000"/>
              </a:lnSpc>
              <a:spcBef>
                <a:spcPts val="0"/>
              </a:spcBef>
              <a:spcAft>
                <a:spcPts val="0"/>
              </a:spcAft>
              <a:buNone/>
            </a:pPr>
            <a:r>
              <a:rPr lang="en" sz="3600" dirty="0"/>
              <a:t>Methodologies </a:t>
            </a:r>
            <a:r>
              <a:rPr lang="en" sz="3600" dirty="0">
                <a:solidFill>
                  <a:schemeClr val="dk2"/>
                </a:solidFill>
              </a:rPr>
              <a:t>adoptes</a:t>
            </a:r>
            <a:endParaRPr sz="3600" dirty="0">
              <a:solidFill>
                <a:schemeClr val="dk2"/>
              </a:solidFill>
            </a:endParaRPr>
          </a:p>
        </p:txBody>
      </p:sp>
      <p:sp>
        <p:nvSpPr>
          <p:cNvPr id="868" name="Google Shape;868;p40"/>
          <p:cNvSpPr txBox="1">
            <a:spLocks noGrp="1"/>
          </p:cNvSpPr>
          <p:nvPr>
            <p:ph type="title"/>
          </p:nvPr>
        </p:nvSpPr>
        <p:spPr>
          <a:xfrm>
            <a:off x="7141192" y="1416369"/>
            <a:ext cx="1164465" cy="59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a:solidFill>
                  <a:schemeClr val="lt2"/>
                </a:solidFill>
              </a:rPr>
              <a:t>02</a:t>
            </a:r>
            <a:endParaRPr sz="4800" dirty="0">
              <a:solidFill>
                <a:schemeClr val="lt2"/>
              </a:solidFill>
            </a:endParaRPr>
          </a:p>
        </p:txBody>
      </p:sp>
      <p:sp>
        <p:nvSpPr>
          <p:cNvPr id="2" name="Google Shape;829;p39">
            <a:extLst>
              <a:ext uri="{FF2B5EF4-FFF2-40B4-BE49-F238E27FC236}">
                <a16:creationId xmlns:a16="http://schemas.microsoft.com/office/drawing/2014/main" id="{D228BD1A-373A-DD09-4A46-EA192AC64D03}"/>
              </a:ext>
            </a:extLst>
          </p:cNvPr>
          <p:cNvSpPr txBox="1">
            <a:spLocks noGrp="1"/>
          </p:cNvSpPr>
          <p:nvPr>
            <p:ph type="subTitle" idx="1"/>
          </p:nvPr>
        </p:nvSpPr>
        <p:spPr>
          <a:xfrm>
            <a:off x="6583390" y="2986534"/>
            <a:ext cx="2401500" cy="89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b="1" dirty="0"/>
              <a:t>SCRUM</a:t>
            </a:r>
            <a:endParaRPr sz="1800" b="1" dirty="0"/>
          </a:p>
        </p:txBody>
      </p:sp>
    </p:spTree>
    <p:extLst>
      <p:ext uri="{BB962C8B-B14F-4D97-AF65-F5344CB8AC3E}">
        <p14:creationId xmlns:p14="http://schemas.microsoft.com/office/powerpoint/2010/main" val="22436292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5"/>
        <p:cNvGrpSpPr/>
        <p:nvPr/>
      </p:nvGrpSpPr>
      <p:grpSpPr>
        <a:xfrm>
          <a:off x="0" y="0"/>
          <a:ext cx="0" cy="0"/>
          <a:chOff x="0" y="0"/>
          <a:chExt cx="0" cy="0"/>
        </a:xfrm>
      </p:grpSpPr>
      <p:sp>
        <p:nvSpPr>
          <p:cNvPr id="1266" name="Google Shape;1266;p57"/>
          <p:cNvSpPr txBox="1">
            <a:spLocks noGrp="1"/>
          </p:cNvSpPr>
          <p:nvPr>
            <p:ph type="title"/>
          </p:nvPr>
        </p:nvSpPr>
        <p:spPr>
          <a:xfrm>
            <a:off x="725550" y="385271"/>
            <a:ext cx="7692900" cy="572700"/>
          </a:xfrm>
          <a:prstGeom prst="rect">
            <a:avLst/>
          </a:prstGeom>
        </p:spPr>
        <p:txBody>
          <a:bodyPr spcFirstLastPara="1" wrap="square" lIns="91425" tIns="91425" rIns="91425" bIns="91425" anchor="t" anchorCtr="0">
            <a:noAutofit/>
          </a:bodyPr>
          <a:lstStyle/>
          <a:p>
            <a:pPr marL="0" lvl="0" indent="0" algn="ctr" rtl="0">
              <a:lnSpc>
                <a:spcPct val="80000"/>
              </a:lnSpc>
              <a:spcBef>
                <a:spcPts val="0"/>
              </a:spcBef>
              <a:spcAft>
                <a:spcPts val="0"/>
              </a:spcAft>
              <a:buNone/>
            </a:pPr>
            <a:r>
              <a:rPr lang="en" dirty="0"/>
              <a:t>SCRUM</a:t>
            </a:r>
            <a:endParaRPr dirty="0"/>
          </a:p>
        </p:txBody>
      </p:sp>
      <p:sp>
        <p:nvSpPr>
          <p:cNvPr id="1267" name="Google Shape;1267;p57"/>
          <p:cNvSpPr txBox="1">
            <a:spLocks noGrp="1"/>
          </p:cNvSpPr>
          <p:nvPr>
            <p:ph type="title"/>
          </p:nvPr>
        </p:nvSpPr>
        <p:spPr>
          <a:xfrm>
            <a:off x="722028" y="1602550"/>
            <a:ext cx="1594800" cy="357600"/>
          </a:xfrm>
          <a:prstGeom prst="rect">
            <a:avLst/>
          </a:prstGeom>
          <a:no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US" sz="2200" dirty="0"/>
              <a:t>S</a:t>
            </a:r>
            <a:r>
              <a:rPr lang="en" sz="2200" dirty="0"/>
              <a:t>print 1</a:t>
            </a:r>
            <a:endParaRPr sz="2200" b="1" dirty="0">
              <a:solidFill>
                <a:schemeClr val="lt1"/>
              </a:solidFill>
              <a:latin typeface="Kanit"/>
              <a:ea typeface="Kanit"/>
              <a:cs typeface="Kanit"/>
              <a:sym typeface="Kanit"/>
            </a:endParaRPr>
          </a:p>
        </p:txBody>
      </p:sp>
      <p:sp>
        <p:nvSpPr>
          <p:cNvPr id="1268" name="Google Shape;1268;p57"/>
          <p:cNvSpPr txBox="1">
            <a:spLocks noGrp="1"/>
          </p:cNvSpPr>
          <p:nvPr>
            <p:ph type="subTitle" idx="4294967295"/>
          </p:nvPr>
        </p:nvSpPr>
        <p:spPr>
          <a:xfrm>
            <a:off x="304224" y="3433260"/>
            <a:ext cx="2377614" cy="8421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fr-FR" sz="1600" b="0" i="0" dirty="0">
                <a:solidFill>
                  <a:schemeClr val="bg1"/>
                </a:solidFill>
                <a:effectLst/>
                <a:latin typeface="Söhne"/>
              </a:rPr>
              <a:t>Création de l'architecture de base du projet et concevoir l’UI</a:t>
            </a:r>
            <a:endParaRPr sz="1200" dirty="0">
              <a:solidFill>
                <a:schemeClr val="bg1"/>
              </a:solidFill>
            </a:endParaRPr>
          </a:p>
        </p:txBody>
      </p:sp>
      <p:sp>
        <p:nvSpPr>
          <p:cNvPr id="1269" name="Google Shape;1269;p57"/>
          <p:cNvSpPr/>
          <p:nvPr/>
        </p:nvSpPr>
        <p:spPr>
          <a:xfrm>
            <a:off x="1072728" y="2228328"/>
            <a:ext cx="893400" cy="8934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270" name="Google Shape;1270;p57"/>
          <p:cNvSpPr txBox="1">
            <a:spLocks noGrp="1"/>
          </p:cNvSpPr>
          <p:nvPr>
            <p:ph type="title" idx="2"/>
          </p:nvPr>
        </p:nvSpPr>
        <p:spPr>
          <a:xfrm>
            <a:off x="2754693" y="1602550"/>
            <a:ext cx="1594800" cy="357600"/>
          </a:xfrm>
          <a:prstGeom prst="rect">
            <a:avLst/>
          </a:prstGeom>
          <a:no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US" sz="2200" b="1" dirty="0">
                <a:solidFill>
                  <a:schemeClr val="lt1"/>
                </a:solidFill>
                <a:latin typeface="Kanit"/>
                <a:ea typeface="Kanit"/>
                <a:cs typeface="Kanit"/>
                <a:sym typeface="Kanit"/>
              </a:rPr>
              <a:t>Sprint 2</a:t>
            </a:r>
            <a:endParaRPr sz="2200" b="1" dirty="0">
              <a:solidFill>
                <a:schemeClr val="lt1"/>
              </a:solidFill>
              <a:latin typeface="Kanit"/>
              <a:ea typeface="Kanit"/>
              <a:cs typeface="Kanit"/>
              <a:sym typeface="Kanit"/>
            </a:endParaRPr>
          </a:p>
        </p:txBody>
      </p:sp>
      <p:sp>
        <p:nvSpPr>
          <p:cNvPr id="1271" name="Google Shape;1271;p57"/>
          <p:cNvSpPr txBox="1">
            <a:spLocks noGrp="1"/>
          </p:cNvSpPr>
          <p:nvPr>
            <p:ph type="subTitle" idx="4294967295"/>
          </p:nvPr>
        </p:nvSpPr>
        <p:spPr>
          <a:xfrm>
            <a:off x="2567239" y="3375125"/>
            <a:ext cx="1969707" cy="8421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fr-FR" sz="1600" b="0" i="0" dirty="0">
                <a:solidFill>
                  <a:schemeClr val="bg1"/>
                </a:solidFill>
                <a:effectLst/>
                <a:latin typeface="Söhne"/>
              </a:rPr>
              <a:t>Implémentation des fonctionnalités </a:t>
            </a:r>
            <a:r>
              <a:rPr lang="fr-FR" sz="1600" dirty="0">
                <a:solidFill>
                  <a:schemeClr val="bg1"/>
                </a:solidFill>
                <a:latin typeface="Söhne"/>
              </a:rPr>
              <a:t>principales </a:t>
            </a:r>
            <a:r>
              <a:rPr lang="fr-FR" sz="1600" b="0" i="0" dirty="0">
                <a:solidFill>
                  <a:schemeClr val="bg1"/>
                </a:solidFill>
                <a:effectLst/>
                <a:latin typeface="Söhne"/>
              </a:rPr>
              <a:t>et flux de </a:t>
            </a:r>
            <a:r>
              <a:rPr lang="fr-FR" sz="1600" b="0" i="0" dirty="0" err="1">
                <a:solidFill>
                  <a:schemeClr val="bg1"/>
                </a:solidFill>
                <a:effectLst/>
                <a:latin typeface="Söhne"/>
              </a:rPr>
              <a:t>reservation</a:t>
            </a:r>
            <a:endParaRPr sz="1200" dirty="0">
              <a:solidFill>
                <a:schemeClr val="bg1"/>
              </a:solidFill>
            </a:endParaRPr>
          </a:p>
        </p:txBody>
      </p:sp>
      <p:sp>
        <p:nvSpPr>
          <p:cNvPr id="1272" name="Google Shape;1272;p57"/>
          <p:cNvSpPr txBox="1">
            <a:spLocks noGrp="1"/>
          </p:cNvSpPr>
          <p:nvPr>
            <p:ph type="title" idx="3"/>
          </p:nvPr>
        </p:nvSpPr>
        <p:spPr>
          <a:xfrm>
            <a:off x="4794518" y="1602550"/>
            <a:ext cx="1594800" cy="357600"/>
          </a:xfrm>
          <a:prstGeom prst="rect">
            <a:avLst/>
          </a:prstGeom>
          <a:no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US" sz="2200" b="1" dirty="0">
                <a:solidFill>
                  <a:schemeClr val="lt1"/>
                </a:solidFill>
                <a:latin typeface="Kanit"/>
                <a:ea typeface="Kanit"/>
                <a:cs typeface="Kanit"/>
                <a:sym typeface="Kanit"/>
              </a:rPr>
              <a:t>Sprint 3</a:t>
            </a:r>
            <a:endParaRPr sz="2200" b="1" dirty="0">
              <a:solidFill>
                <a:schemeClr val="lt1"/>
              </a:solidFill>
              <a:latin typeface="Kanit"/>
              <a:ea typeface="Kanit"/>
              <a:cs typeface="Kanit"/>
              <a:sym typeface="Kanit"/>
            </a:endParaRPr>
          </a:p>
        </p:txBody>
      </p:sp>
      <p:sp>
        <p:nvSpPr>
          <p:cNvPr id="1274" name="Google Shape;1274;p57"/>
          <p:cNvSpPr txBox="1">
            <a:spLocks noGrp="1"/>
          </p:cNvSpPr>
          <p:nvPr>
            <p:ph type="title" idx="4"/>
          </p:nvPr>
        </p:nvSpPr>
        <p:spPr>
          <a:xfrm>
            <a:off x="6828833" y="1602550"/>
            <a:ext cx="1594800" cy="357600"/>
          </a:xfrm>
          <a:prstGeom prst="rect">
            <a:avLst/>
          </a:prstGeom>
          <a:no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US" sz="2200" b="1" dirty="0">
                <a:solidFill>
                  <a:schemeClr val="lt1"/>
                </a:solidFill>
                <a:latin typeface="Kanit"/>
                <a:ea typeface="Kanit"/>
                <a:cs typeface="Kanit"/>
                <a:sym typeface="Kanit"/>
              </a:rPr>
              <a:t>Sprint 4</a:t>
            </a:r>
            <a:endParaRPr sz="2200" b="1" dirty="0">
              <a:solidFill>
                <a:schemeClr val="lt1"/>
              </a:solidFill>
              <a:latin typeface="Kanit"/>
              <a:ea typeface="Kanit"/>
              <a:cs typeface="Kanit"/>
              <a:sym typeface="Kanit"/>
            </a:endParaRPr>
          </a:p>
        </p:txBody>
      </p:sp>
      <p:sp>
        <p:nvSpPr>
          <p:cNvPr id="1275" name="Google Shape;1275;p57"/>
          <p:cNvSpPr txBox="1">
            <a:spLocks noGrp="1"/>
          </p:cNvSpPr>
          <p:nvPr>
            <p:ph type="subTitle" idx="4294967295"/>
          </p:nvPr>
        </p:nvSpPr>
        <p:spPr>
          <a:xfrm>
            <a:off x="4501480" y="3389906"/>
            <a:ext cx="2482807" cy="8421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fr-FR" sz="1600" b="0" i="0" dirty="0">
                <a:solidFill>
                  <a:schemeClr val="bg1"/>
                </a:solidFill>
                <a:effectLst/>
                <a:latin typeface="Söhne"/>
              </a:rPr>
              <a:t>Implémentation des fonctionnalités de commentaires et d'évaluation</a:t>
            </a:r>
            <a:endParaRPr sz="1200" dirty="0">
              <a:solidFill>
                <a:schemeClr val="bg1"/>
              </a:solidFill>
            </a:endParaRPr>
          </a:p>
        </p:txBody>
      </p:sp>
      <p:sp>
        <p:nvSpPr>
          <p:cNvPr id="1276" name="Google Shape;1276;p57"/>
          <p:cNvSpPr/>
          <p:nvPr/>
        </p:nvSpPr>
        <p:spPr>
          <a:xfrm>
            <a:off x="3105401" y="2228328"/>
            <a:ext cx="893400" cy="8934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277" name="Google Shape;1277;p57"/>
          <p:cNvSpPr/>
          <p:nvPr/>
        </p:nvSpPr>
        <p:spPr>
          <a:xfrm>
            <a:off x="5145218" y="2228328"/>
            <a:ext cx="893400" cy="8934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278" name="Google Shape;1278;p57"/>
          <p:cNvSpPr/>
          <p:nvPr/>
        </p:nvSpPr>
        <p:spPr>
          <a:xfrm>
            <a:off x="7179533" y="2228328"/>
            <a:ext cx="893400" cy="8934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cxnSp>
        <p:nvCxnSpPr>
          <p:cNvPr id="1279" name="Google Shape;1279;p57"/>
          <p:cNvCxnSpPr>
            <a:stCxn id="1269" idx="6"/>
            <a:endCxn id="1276" idx="2"/>
          </p:cNvCxnSpPr>
          <p:nvPr/>
        </p:nvCxnSpPr>
        <p:spPr>
          <a:xfrm>
            <a:off x="1966128" y="2675028"/>
            <a:ext cx="1139273" cy="0"/>
          </a:xfrm>
          <a:prstGeom prst="straightConnector1">
            <a:avLst/>
          </a:prstGeom>
          <a:noFill/>
          <a:ln w="19050" cap="flat" cmpd="sng">
            <a:solidFill>
              <a:schemeClr val="lt1"/>
            </a:solidFill>
            <a:prstDash val="solid"/>
            <a:round/>
            <a:headEnd type="none" w="med" len="med"/>
            <a:tailEnd type="none" w="med" len="med"/>
          </a:ln>
        </p:spPr>
      </p:cxnSp>
      <p:cxnSp>
        <p:nvCxnSpPr>
          <p:cNvPr id="1280" name="Google Shape;1280;p57"/>
          <p:cNvCxnSpPr>
            <a:stCxn id="1276" idx="6"/>
            <a:endCxn id="1277" idx="2"/>
          </p:cNvCxnSpPr>
          <p:nvPr/>
        </p:nvCxnSpPr>
        <p:spPr>
          <a:xfrm>
            <a:off x="3998801" y="2675028"/>
            <a:ext cx="1146417" cy="0"/>
          </a:xfrm>
          <a:prstGeom prst="straightConnector1">
            <a:avLst/>
          </a:prstGeom>
          <a:noFill/>
          <a:ln w="19050" cap="flat" cmpd="sng">
            <a:solidFill>
              <a:schemeClr val="lt1"/>
            </a:solidFill>
            <a:prstDash val="solid"/>
            <a:round/>
            <a:headEnd type="none" w="med" len="med"/>
            <a:tailEnd type="none" w="med" len="med"/>
          </a:ln>
        </p:spPr>
      </p:cxnSp>
      <p:cxnSp>
        <p:nvCxnSpPr>
          <p:cNvPr id="1281" name="Google Shape;1281;p57"/>
          <p:cNvCxnSpPr>
            <a:stCxn id="1277" idx="6"/>
            <a:endCxn id="1278" idx="2"/>
          </p:cNvCxnSpPr>
          <p:nvPr/>
        </p:nvCxnSpPr>
        <p:spPr>
          <a:xfrm>
            <a:off x="6038618" y="2675028"/>
            <a:ext cx="1140900" cy="0"/>
          </a:xfrm>
          <a:prstGeom prst="straightConnector1">
            <a:avLst/>
          </a:prstGeom>
          <a:noFill/>
          <a:ln w="19050" cap="flat" cmpd="sng">
            <a:solidFill>
              <a:schemeClr val="lt1"/>
            </a:solidFill>
            <a:prstDash val="solid"/>
            <a:round/>
            <a:headEnd type="none" w="med" len="med"/>
            <a:tailEnd type="none" w="med" len="med"/>
          </a:ln>
        </p:spPr>
      </p:cxnSp>
      <p:grpSp>
        <p:nvGrpSpPr>
          <p:cNvPr id="1282" name="Google Shape;1282;p57"/>
          <p:cNvGrpSpPr/>
          <p:nvPr/>
        </p:nvGrpSpPr>
        <p:grpSpPr>
          <a:xfrm>
            <a:off x="5378100" y="2453773"/>
            <a:ext cx="427636" cy="427707"/>
            <a:chOff x="2390150" y="4281275"/>
            <a:chExt cx="214150" cy="214175"/>
          </a:xfrm>
        </p:grpSpPr>
        <p:sp>
          <p:nvSpPr>
            <p:cNvPr id="1283" name="Google Shape;1283;p57"/>
            <p:cNvSpPr/>
            <p:nvPr/>
          </p:nvSpPr>
          <p:spPr>
            <a:xfrm>
              <a:off x="2421675" y="4400850"/>
              <a:ext cx="8375" cy="8450"/>
            </a:xfrm>
            <a:custGeom>
              <a:avLst/>
              <a:gdLst/>
              <a:ahLst/>
              <a:cxnLst/>
              <a:rect l="l" t="t" r="r" b="b"/>
              <a:pathLst>
                <a:path w="335" h="338" extrusionOk="0">
                  <a:moveTo>
                    <a:pt x="168" y="1"/>
                  </a:moveTo>
                  <a:cubicBezTo>
                    <a:pt x="75" y="1"/>
                    <a:pt x="0" y="76"/>
                    <a:pt x="0" y="168"/>
                  </a:cubicBezTo>
                  <a:lnTo>
                    <a:pt x="0" y="171"/>
                  </a:lnTo>
                  <a:cubicBezTo>
                    <a:pt x="0" y="263"/>
                    <a:pt x="75" y="337"/>
                    <a:pt x="168" y="337"/>
                  </a:cubicBezTo>
                  <a:cubicBezTo>
                    <a:pt x="260" y="337"/>
                    <a:pt x="334" y="262"/>
                    <a:pt x="334" y="170"/>
                  </a:cubicBezTo>
                  <a:lnTo>
                    <a:pt x="334" y="167"/>
                  </a:lnTo>
                  <a:cubicBezTo>
                    <a:pt x="334" y="75"/>
                    <a:pt x="260" y="1"/>
                    <a:pt x="1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57"/>
            <p:cNvSpPr/>
            <p:nvPr/>
          </p:nvSpPr>
          <p:spPr>
            <a:xfrm>
              <a:off x="2500900" y="4325350"/>
              <a:ext cx="71925" cy="117375"/>
            </a:xfrm>
            <a:custGeom>
              <a:avLst/>
              <a:gdLst/>
              <a:ahLst/>
              <a:cxnLst/>
              <a:rect l="l" t="t" r="r" b="b"/>
              <a:pathLst>
                <a:path w="2877" h="4695" extrusionOk="0">
                  <a:moveTo>
                    <a:pt x="335" y="361"/>
                  </a:moveTo>
                  <a:cubicBezTo>
                    <a:pt x="720" y="389"/>
                    <a:pt x="1079" y="507"/>
                    <a:pt x="1391" y="697"/>
                  </a:cubicBezTo>
                  <a:lnTo>
                    <a:pt x="1263" y="825"/>
                  </a:lnTo>
                  <a:cubicBezTo>
                    <a:pt x="1199" y="889"/>
                    <a:pt x="1199" y="995"/>
                    <a:pt x="1263" y="1061"/>
                  </a:cubicBezTo>
                  <a:cubicBezTo>
                    <a:pt x="1296" y="1094"/>
                    <a:pt x="1339" y="1110"/>
                    <a:pt x="1382" y="1110"/>
                  </a:cubicBezTo>
                  <a:cubicBezTo>
                    <a:pt x="1425" y="1110"/>
                    <a:pt x="1468" y="1094"/>
                    <a:pt x="1500" y="1061"/>
                  </a:cubicBezTo>
                  <a:lnTo>
                    <a:pt x="1669" y="893"/>
                  </a:lnTo>
                  <a:cubicBezTo>
                    <a:pt x="2201" y="1327"/>
                    <a:pt x="2542" y="1990"/>
                    <a:pt x="2542" y="2731"/>
                  </a:cubicBezTo>
                  <a:cubicBezTo>
                    <a:pt x="2542" y="3308"/>
                    <a:pt x="2336" y="3855"/>
                    <a:pt x="1961" y="4287"/>
                  </a:cubicBezTo>
                  <a:lnTo>
                    <a:pt x="1069" y="3394"/>
                  </a:lnTo>
                  <a:cubicBezTo>
                    <a:pt x="1210" y="3203"/>
                    <a:pt x="1287" y="2973"/>
                    <a:pt x="1287" y="2731"/>
                  </a:cubicBezTo>
                  <a:cubicBezTo>
                    <a:pt x="1287" y="2170"/>
                    <a:pt x="873" y="1705"/>
                    <a:pt x="335" y="1624"/>
                  </a:cubicBezTo>
                  <a:lnTo>
                    <a:pt x="335" y="361"/>
                  </a:lnTo>
                  <a:close/>
                  <a:moveTo>
                    <a:pt x="2156" y="1"/>
                  </a:moveTo>
                  <a:cubicBezTo>
                    <a:pt x="2111" y="1"/>
                    <a:pt x="2069" y="19"/>
                    <a:pt x="2038" y="50"/>
                  </a:cubicBezTo>
                  <a:lnTo>
                    <a:pt x="1634" y="454"/>
                  </a:lnTo>
                  <a:cubicBezTo>
                    <a:pt x="1211" y="180"/>
                    <a:pt x="708" y="22"/>
                    <a:pt x="167" y="22"/>
                  </a:cubicBezTo>
                  <a:cubicBezTo>
                    <a:pt x="75" y="22"/>
                    <a:pt x="1" y="96"/>
                    <a:pt x="1" y="188"/>
                  </a:cubicBezTo>
                  <a:lnTo>
                    <a:pt x="1" y="1779"/>
                  </a:lnTo>
                  <a:cubicBezTo>
                    <a:pt x="1" y="1871"/>
                    <a:pt x="75" y="1946"/>
                    <a:pt x="167" y="1946"/>
                  </a:cubicBezTo>
                  <a:cubicBezTo>
                    <a:pt x="600" y="1946"/>
                    <a:pt x="952" y="2298"/>
                    <a:pt x="952" y="2731"/>
                  </a:cubicBezTo>
                  <a:cubicBezTo>
                    <a:pt x="952" y="2940"/>
                    <a:pt x="871" y="3137"/>
                    <a:pt x="722" y="3285"/>
                  </a:cubicBezTo>
                  <a:cubicBezTo>
                    <a:pt x="657" y="3350"/>
                    <a:pt x="657" y="3456"/>
                    <a:pt x="722" y="3522"/>
                  </a:cubicBezTo>
                  <a:lnTo>
                    <a:pt x="1846" y="4646"/>
                  </a:lnTo>
                  <a:cubicBezTo>
                    <a:pt x="1874" y="4674"/>
                    <a:pt x="1912" y="4691"/>
                    <a:pt x="1952" y="4694"/>
                  </a:cubicBezTo>
                  <a:lnTo>
                    <a:pt x="1966" y="4694"/>
                  </a:lnTo>
                  <a:cubicBezTo>
                    <a:pt x="2010" y="4694"/>
                    <a:pt x="2051" y="4677"/>
                    <a:pt x="2083" y="4646"/>
                  </a:cubicBezTo>
                  <a:cubicBezTo>
                    <a:pt x="2595" y="4134"/>
                    <a:pt x="2876" y="3454"/>
                    <a:pt x="2876" y="2731"/>
                  </a:cubicBezTo>
                  <a:cubicBezTo>
                    <a:pt x="2876" y="1898"/>
                    <a:pt x="2499" y="1152"/>
                    <a:pt x="1907" y="655"/>
                  </a:cubicBezTo>
                  <a:lnTo>
                    <a:pt x="2225" y="336"/>
                  </a:lnTo>
                  <a:lnTo>
                    <a:pt x="2707" y="336"/>
                  </a:lnTo>
                  <a:cubicBezTo>
                    <a:pt x="2800" y="336"/>
                    <a:pt x="2874" y="261"/>
                    <a:pt x="2874" y="169"/>
                  </a:cubicBezTo>
                  <a:cubicBezTo>
                    <a:pt x="2874" y="76"/>
                    <a:pt x="2800" y="1"/>
                    <a:pt x="27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57"/>
            <p:cNvSpPr/>
            <p:nvPr/>
          </p:nvSpPr>
          <p:spPr>
            <a:xfrm>
              <a:off x="2421675" y="4337375"/>
              <a:ext cx="117150" cy="135500"/>
            </a:xfrm>
            <a:custGeom>
              <a:avLst/>
              <a:gdLst/>
              <a:ahLst/>
              <a:cxnLst/>
              <a:rect l="l" t="t" r="r" b="b"/>
              <a:pathLst>
                <a:path w="4686" h="5420" extrusionOk="0">
                  <a:moveTo>
                    <a:pt x="2046" y="3610"/>
                  </a:moveTo>
                  <a:cubicBezTo>
                    <a:pt x="2231" y="3747"/>
                    <a:pt x="2460" y="3829"/>
                    <a:pt x="2709" y="3829"/>
                  </a:cubicBezTo>
                  <a:cubicBezTo>
                    <a:pt x="2957" y="3829"/>
                    <a:pt x="3181" y="3752"/>
                    <a:pt x="3373" y="3611"/>
                  </a:cubicBezTo>
                  <a:lnTo>
                    <a:pt x="4265" y="4503"/>
                  </a:lnTo>
                  <a:cubicBezTo>
                    <a:pt x="3833" y="4879"/>
                    <a:pt x="3287" y="5084"/>
                    <a:pt x="2709" y="5084"/>
                  </a:cubicBezTo>
                  <a:cubicBezTo>
                    <a:pt x="2421" y="5084"/>
                    <a:pt x="2141" y="5032"/>
                    <a:pt x="1881" y="4935"/>
                  </a:cubicBezTo>
                  <a:lnTo>
                    <a:pt x="2103" y="4712"/>
                  </a:lnTo>
                  <a:cubicBezTo>
                    <a:pt x="2169" y="4647"/>
                    <a:pt x="2169" y="4541"/>
                    <a:pt x="2103" y="4476"/>
                  </a:cubicBezTo>
                  <a:cubicBezTo>
                    <a:pt x="2071" y="4443"/>
                    <a:pt x="2028" y="4427"/>
                    <a:pt x="1985" y="4427"/>
                  </a:cubicBezTo>
                  <a:cubicBezTo>
                    <a:pt x="1943" y="4427"/>
                    <a:pt x="1900" y="4443"/>
                    <a:pt x="1867" y="4476"/>
                  </a:cubicBezTo>
                  <a:lnTo>
                    <a:pt x="1557" y="4785"/>
                  </a:lnTo>
                  <a:cubicBezTo>
                    <a:pt x="1414" y="4705"/>
                    <a:pt x="1277" y="4610"/>
                    <a:pt x="1153" y="4502"/>
                  </a:cubicBezTo>
                  <a:lnTo>
                    <a:pt x="2046" y="3610"/>
                  </a:lnTo>
                  <a:close/>
                  <a:moveTo>
                    <a:pt x="2709" y="1"/>
                  </a:moveTo>
                  <a:cubicBezTo>
                    <a:pt x="2166" y="1"/>
                    <a:pt x="1652" y="164"/>
                    <a:pt x="1220" y="448"/>
                  </a:cubicBezTo>
                  <a:lnTo>
                    <a:pt x="836" y="66"/>
                  </a:lnTo>
                  <a:cubicBezTo>
                    <a:pt x="805" y="34"/>
                    <a:pt x="763" y="17"/>
                    <a:pt x="718" y="17"/>
                  </a:cubicBezTo>
                  <a:lnTo>
                    <a:pt x="167" y="17"/>
                  </a:lnTo>
                  <a:cubicBezTo>
                    <a:pt x="75" y="17"/>
                    <a:pt x="0" y="91"/>
                    <a:pt x="0" y="184"/>
                  </a:cubicBezTo>
                  <a:cubicBezTo>
                    <a:pt x="0" y="276"/>
                    <a:pt x="75" y="351"/>
                    <a:pt x="167" y="351"/>
                  </a:cubicBezTo>
                  <a:lnTo>
                    <a:pt x="649" y="351"/>
                  </a:lnTo>
                  <a:lnTo>
                    <a:pt x="949" y="652"/>
                  </a:lnTo>
                  <a:cubicBezTo>
                    <a:pt x="546" y="995"/>
                    <a:pt x="241" y="1458"/>
                    <a:pt x="95" y="1996"/>
                  </a:cubicBezTo>
                  <a:cubicBezTo>
                    <a:pt x="70" y="2085"/>
                    <a:pt x="124" y="2176"/>
                    <a:pt x="213" y="2201"/>
                  </a:cubicBezTo>
                  <a:cubicBezTo>
                    <a:pt x="227" y="2205"/>
                    <a:pt x="242" y="2207"/>
                    <a:pt x="257" y="2207"/>
                  </a:cubicBezTo>
                  <a:cubicBezTo>
                    <a:pt x="330" y="2207"/>
                    <a:pt x="397" y="2158"/>
                    <a:pt x="418" y="2084"/>
                  </a:cubicBezTo>
                  <a:cubicBezTo>
                    <a:pt x="548" y="1604"/>
                    <a:pt x="823" y="1192"/>
                    <a:pt x="1186" y="888"/>
                  </a:cubicBezTo>
                  <a:lnTo>
                    <a:pt x="1374" y="1076"/>
                  </a:lnTo>
                  <a:cubicBezTo>
                    <a:pt x="1406" y="1108"/>
                    <a:pt x="1449" y="1125"/>
                    <a:pt x="1492" y="1125"/>
                  </a:cubicBezTo>
                  <a:cubicBezTo>
                    <a:pt x="1535" y="1125"/>
                    <a:pt x="1578" y="1108"/>
                    <a:pt x="1611" y="1076"/>
                  </a:cubicBezTo>
                  <a:cubicBezTo>
                    <a:pt x="1676" y="1011"/>
                    <a:pt x="1676" y="905"/>
                    <a:pt x="1611" y="839"/>
                  </a:cubicBezTo>
                  <a:lnTo>
                    <a:pt x="1462" y="690"/>
                  </a:lnTo>
                  <a:cubicBezTo>
                    <a:pt x="1782" y="492"/>
                    <a:pt x="2151" y="369"/>
                    <a:pt x="2541" y="341"/>
                  </a:cubicBezTo>
                  <a:lnTo>
                    <a:pt x="2541" y="1604"/>
                  </a:lnTo>
                  <a:cubicBezTo>
                    <a:pt x="2004" y="1685"/>
                    <a:pt x="1590" y="2150"/>
                    <a:pt x="1590" y="2710"/>
                  </a:cubicBezTo>
                  <a:cubicBezTo>
                    <a:pt x="1590" y="2958"/>
                    <a:pt x="1671" y="3187"/>
                    <a:pt x="1809" y="3374"/>
                  </a:cubicBezTo>
                  <a:lnTo>
                    <a:pt x="916" y="4267"/>
                  </a:lnTo>
                  <a:cubicBezTo>
                    <a:pt x="688" y="4004"/>
                    <a:pt x="515" y="3689"/>
                    <a:pt x="418" y="3338"/>
                  </a:cubicBezTo>
                  <a:cubicBezTo>
                    <a:pt x="398" y="3264"/>
                    <a:pt x="331" y="3216"/>
                    <a:pt x="258" y="3216"/>
                  </a:cubicBezTo>
                  <a:cubicBezTo>
                    <a:pt x="243" y="3216"/>
                    <a:pt x="228" y="3218"/>
                    <a:pt x="213" y="3222"/>
                  </a:cubicBezTo>
                  <a:cubicBezTo>
                    <a:pt x="124" y="3246"/>
                    <a:pt x="71" y="3338"/>
                    <a:pt x="95" y="3427"/>
                  </a:cubicBezTo>
                  <a:cubicBezTo>
                    <a:pt x="284" y="4114"/>
                    <a:pt x="730" y="4680"/>
                    <a:pt x="1312" y="5029"/>
                  </a:cubicBezTo>
                  <a:lnTo>
                    <a:pt x="1258" y="5084"/>
                  </a:lnTo>
                  <a:lnTo>
                    <a:pt x="167" y="5084"/>
                  </a:lnTo>
                  <a:cubicBezTo>
                    <a:pt x="75" y="5084"/>
                    <a:pt x="0" y="5159"/>
                    <a:pt x="0" y="5252"/>
                  </a:cubicBezTo>
                  <a:cubicBezTo>
                    <a:pt x="0" y="5344"/>
                    <a:pt x="75" y="5419"/>
                    <a:pt x="167" y="5419"/>
                  </a:cubicBezTo>
                  <a:lnTo>
                    <a:pt x="1328" y="5419"/>
                  </a:lnTo>
                  <a:cubicBezTo>
                    <a:pt x="1372" y="5419"/>
                    <a:pt x="1415" y="5401"/>
                    <a:pt x="1446" y="5370"/>
                  </a:cubicBezTo>
                  <a:lnTo>
                    <a:pt x="1624" y="5192"/>
                  </a:lnTo>
                  <a:cubicBezTo>
                    <a:pt x="1960" y="5339"/>
                    <a:pt x="2327" y="5419"/>
                    <a:pt x="2709" y="5419"/>
                  </a:cubicBezTo>
                  <a:cubicBezTo>
                    <a:pt x="3433" y="5419"/>
                    <a:pt x="4113" y="5137"/>
                    <a:pt x="4624" y="4625"/>
                  </a:cubicBezTo>
                  <a:cubicBezTo>
                    <a:pt x="4669" y="4580"/>
                    <a:pt x="4685" y="4513"/>
                    <a:pt x="4664" y="4452"/>
                  </a:cubicBezTo>
                  <a:cubicBezTo>
                    <a:pt x="4655" y="4426"/>
                    <a:pt x="4640" y="4403"/>
                    <a:pt x="4620" y="4385"/>
                  </a:cubicBezTo>
                  <a:lnTo>
                    <a:pt x="3500" y="3265"/>
                  </a:lnTo>
                  <a:cubicBezTo>
                    <a:pt x="3467" y="3232"/>
                    <a:pt x="3425" y="3215"/>
                    <a:pt x="3382" y="3215"/>
                  </a:cubicBezTo>
                  <a:cubicBezTo>
                    <a:pt x="3339" y="3215"/>
                    <a:pt x="3296" y="3232"/>
                    <a:pt x="3263" y="3265"/>
                  </a:cubicBezTo>
                  <a:cubicBezTo>
                    <a:pt x="3115" y="3413"/>
                    <a:pt x="2918" y="3494"/>
                    <a:pt x="2709" y="3494"/>
                  </a:cubicBezTo>
                  <a:cubicBezTo>
                    <a:pt x="2499" y="3494"/>
                    <a:pt x="2297" y="3406"/>
                    <a:pt x="2156" y="3265"/>
                  </a:cubicBezTo>
                  <a:cubicBezTo>
                    <a:pt x="2154" y="3265"/>
                    <a:pt x="2154" y="3265"/>
                    <a:pt x="2154" y="3264"/>
                  </a:cubicBezTo>
                  <a:lnTo>
                    <a:pt x="2153" y="3264"/>
                  </a:lnTo>
                  <a:cubicBezTo>
                    <a:pt x="2012" y="3121"/>
                    <a:pt x="1925" y="2925"/>
                    <a:pt x="1925" y="2710"/>
                  </a:cubicBezTo>
                  <a:cubicBezTo>
                    <a:pt x="1925" y="2278"/>
                    <a:pt x="2276" y="1926"/>
                    <a:pt x="2709" y="1926"/>
                  </a:cubicBezTo>
                  <a:cubicBezTo>
                    <a:pt x="2801" y="1926"/>
                    <a:pt x="2876" y="1851"/>
                    <a:pt x="2876" y="1758"/>
                  </a:cubicBezTo>
                  <a:lnTo>
                    <a:pt x="2876" y="169"/>
                  </a:lnTo>
                  <a:cubicBezTo>
                    <a:pt x="2876" y="76"/>
                    <a:pt x="2801" y="1"/>
                    <a:pt x="27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57"/>
            <p:cNvSpPr/>
            <p:nvPr/>
          </p:nvSpPr>
          <p:spPr>
            <a:xfrm>
              <a:off x="2587550" y="4355850"/>
              <a:ext cx="8375" cy="8375"/>
            </a:xfrm>
            <a:custGeom>
              <a:avLst/>
              <a:gdLst/>
              <a:ahLst/>
              <a:cxnLst/>
              <a:rect l="l" t="t" r="r" b="b"/>
              <a:pathLst>
                <a:path w="335" h="335" extrusionOk="0">
                  <a:moveTo>
                    <a:pt x="168" y="1"/>
                  </a:moveTo>
                  <a:cubicBezTo>
                    <a:pt x="124" y="1"/>
                    <a:pt x="81" y="18"/>
                    <a:pt x="49" y="50"/>
                  </a:cubicBezTo>
                  <a:cubicBezTo>
                    <a:pt x="18" y="81"/>
                    <a:pt x="0" y="124"/>
                    <a:pt x="0" y="168"/>
                  </a:cubicBezTo>
                  <a:cubicBezTo>
                    <a:pt x="0" y="212"/>
                    <a:pt x="18" y="255"/>
                    <a:pt x="49" y="287"/>
                  </a:cubicBezTo>
                  <a:cubicBezTo>
                    <a:pt x="81" y="317"/>
                    <a:pt x="124" y="335"/>
                    <a:pt x="168" y="335"/>
                  </a:cubicBezTo>
                  <a:cubicBezTo>
                    <a:pt x="212" y="335"/>
                    <a:pt x="255" y="317"/>
                    <a:pt x="286" y="287"/>
                  </a:cubicBezTo>
                  <a:cubicBezTo>
                    <a:pt x="316" y="255"/>
                    <a:pt x="334" y="212"/>
                    <a:pt x="334" y="168"/>
                  </a:cubicBezTo>
                  <a:cubicBezTo>
                    <a:pt x="334" y="124"/>
                    <a:pt x="316" y="81"/>
                    <a:pt x="286" y="50"/>
                  </a:cubicBezTo>
                  <a:cubicBezTo>
                    <a:pt x="255" y="18"/>
                    <a:pt x="212" y="1"/>
                    <a:pt x="1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57"/>
            <p:cNvSpPr/>
            <p:nvPr/>
          </p:nvSpPr>
          <p:spPr>
            <a:xfrm>
              <a:off x="2390150" y="4281275"/>
              <a:ext cx="214150" cy="214175"/>
            </a:xfrm>
            <a:custGeom>
              <a:avLst/>
              <a:gdLst/>
              <a:ahLst/>
              <a:cxnLst/>
              <a:rect l="l" t="t" r="r" b="b"/>
              <a:pathLst>
                <a:path w="8566" h="8567" extrusionOk="0">
                  <a:moveTo>
                    <a:pt x="8230" y="336"/>
                  </a:moveTo>
                  <a:lnTo>
                    <a:pt x="8230" y="905"/>
                  </a:lnTo>
                  <a:lnTo>
                    <a:pt x="335" y="905"/>
                  </a:lnTo>
                  <a:lnTo>
                    <a:pt x="335" y="336"/>
                  </a:lnTo>
                  <a:close/>
                  <a:moveTo>
                    <a:pt x="8398" y="0"/>
                  </a:moveTo>
                  <a:lnTo>
                    <a:pt x="8398" y="1"/>
                  </a:lnTo>
                  <a:lnTo>
                    <a:pt x="167" y="1"/>
                  </a:lnTo>
                  <a:cubicBezTo>
                    <a:pt x="75" y="1"/>
                    <a:pt x="1" y="76"/>
                    <a:pt x="1" y="168"/>
                  </a:cubicBezTo>
                  <a:lnTo>
                    <a:pt x="1" y="1071"/>
                  </a:lnTo>
                  <a:cubicBezTo>
                    <a:pt x="1" y="1164"/>
                    <a:pt x="75" y="1239"/>
                    <a:pt x="167" y="1239"/>
                  </a:cubicBezTo>
                  <a:lnTo>
                    <a:pt x="335" y="1239"/>
                  </a:lnTo>
                  <a:lnTo>
                    <a:pt x="335" y="8399"/>
                  </a:lnTo>
                  <a:cubicBezTo>
                    <a:pt x="335" y="8491"/>
                    <a:pt x="409" y="8567"/>
                    <a:pt x="501" y="8567"/>
                  </a:cubicBezTo>
                  <a:lnTo>
                    <a:pt x="8064" y="8567"/>
                  </a:lnTo>
                  <a:cubicBezTo>
                    <a:pt x="8156" y="8567"/>
                    <a:pt x="8230" y="8491"/>
                    <a:pt x="8230" y="8399"/>
                  </a:cubicBezTo>
                  <a:lnTo>
                    <a:pt x="8230" y="3820"/>
                  </a:lnTo>
                  <a:cubicBezTo>
                    <a:pt x="8230" y="3728"/>
                    <a:pt x="8156" y="3653"/>
                    <a:pt x="8064" y="3653"/>
                  </a:cubicBezTo>
                  <a:cubicBezTo>
                    <a:pt x="7970" y="3653"/>
                    <a:pt x="7896" y="3728"/>
                    <a:pt x="7896" y="3820"/>
                  </a:cubicBezTo>
                  <a:lnTo>
                    <a:pt x="7896" y="8231"/>
                  </a:lnTo>
                  <a:lnTo>
                    <a:pt x="669" y="8231"/>
                  </a:lnTo>
                  <a:lnTo>
                    <a:pt x="669" y="1239"/>
                  </a:lnTo>
                  <a:lnTo>
                    <a:pt x="7896" y="1239"/>
                  </a:lnTo>
                  <a:lnTo>
                    <a:pt x="7896" y="2482"/>
                  </a:lnTo>
                  <a:cubicBezTo>
                    <a:pt x="7896" y="2574"/>
                    <a:pt x="7970" y="2649"/>
                    <a:pt x="8064" y="2649"/>
                  </a:cubicBezTo>
                  <a:cubicBezTo>
                    <a:pt x="8156" y="2649"/>
                    <a:pt x="8230" y="2574"/>
                    <a:pt x="8230" y="2482"/>
                  </a:cubicBezTo>
                  <a:lnTo>
                    <a:pt x="8230" y="1239"/>
                  </a:lnTo>
                  <a:lnTo>
                    <a:pt x="8398" y="1239"/>
                  </a:lnTo>
                  <a:cubicBezTo>
                    <a:pt x="8490" y="1239"/>
                    <a:pt x="8566" y="1164"/>
                    <a:pt x="8566" y="1071"/>
                  </a:cubicBezTo>
                  <a:lnTo>
                    <a:pt x="8566" y="168"/>
                  </a:lnTo>
                  <a:cubicBezTo>
                    <a:pt x="8566" y="76"/>
                    <a:pt x="8490" y="0"/>
                    <a:pt x="83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8" name="Google Shape;1288;p57"/>
          <p:cNvGrpSpPr/>
          <p:nvPr/>
        </p:nvGrpSpPr>
        <p:grpSpPr>
          <a:xfrm>
            <a:off x="1307441" y="2455650"/>
            <a:ext cx="423974" cy="423953"/>
            <a:chOff x="1536325" y="5034800"/>
            <a:chExt cx="214150" cy="214150"/>
          </a:xfrm>
        </p:grpSpPr>
        <p:sp>
          <p:nvSpPr>
            <p:cNvPr id="1289" name="Google Shape;1289;p57"/>
            <p:cNvSpPr/>
            <p:nvPr/>
          </p:nvSpPr>
          <p:spPr>
            <a:xfrm>
              <a:off x="1536325" y="5072900"/>
              <a:ext cx="214150" cy="137975"/>
            </a:xfrm>
            <a:custGeom>
              <a:avLst/>
              <a:gdLst/>
              <a:ahLst/>
              <a:cxnLst/>
              <a:rect l="l" t="t" r="r" b="b"/>
              <a:pathLst>
                <a:path w="8566" h="5519" extrusionOk="0">
                  <a:moveTo>
                    <a:pt x="4283" y="334"/>
                  </a:moveTo>
                  <a:cubicBezTo>
                    <a:pt x="5384" y="334"/>
                    <a:pt x="6382" y="983"/>
                    <a:pt x="7024" y="1527"/>
                  </a:cubicBezTo>
                  <a:cubicBezTo>
                    <a:pt x="7627" y="2038"/>
                    <a:pt x="8052" y="2563"/>
                    <a:pt x="8198" y="2761"/>
                  </a:cubicBezTo>
                  <a:cubicBezTo>
                    <a:pt x="8056" y="2955"/>
                    <a:pt x="7635" y="3482"/>
                    <a:pt x="7020" y="4002"/>
                  </a:cubicBezTo>
                  <a:cubicBezTo>
                    <a:pt x="6378" y="4541"/>
                    <a:pt x="5384" y="5184"/>
                    <a:pt x="4283" y="5184"/>
                  </a:cubicBezTo>
                  <a:cubicBezTo>
                    <a:pt x="3182" y="5184"/>
                    <a:pt x="2184" y="4535"/>
                    <a:pt x="1542" y="3991"/>
                  </a:cubicBezTo>
                  <a:cubicBezTo>
                    <a:pt x="938" y="3480"/>
                    <a:pt x="515" y="2955"/>
                    <a:pt x="368" y="2757"/>
                  </a:cubicBezTo>
                  <a:cubicBezTo>
                    <a:pt x="510" y="2563"/>
                    <a:pt x="931" y="2036"/>
                    <a:pt x="1547" y="1516"/>
                  </a:cubicBezTo>
                  <a:cubicBezTo>
                    <a:pt x="2187" y="978"/>
                    <a:pt x="3182" y="334"/>
                    <a:pt x="4283" y="334"/>
                  </a:cubicBezTo>
                  <a:close/>
                  <a:moveTo>
                    <a:pt x="4283" y="0"/>
                  </a:moveTo>
                  <a:cubicBezTo>
                    <a:pt x="3054" y="0"/>
                    <a:pt x="1962" y="717"/>
                    <a:pt x="1264" y="1318"/>
                  </a:cubicBezTo>
                  <a:cubicBezTo>
                    <a:pt x="864" y="1664"/>
                    <a:pt x="554" y="2003"/>
                    <a:pt x="364" y="2226"/>
                  </a:cubicBezTo>
                  <a:cubicBezTo>
                    <a:pt x="247" y="2364"/>
                    <a:pt x="165" y="2470"/>
                    <a:pt x="117" y="2535"/>
                  </a:cubicBezTo>
                  <a:cubicBezTo>
                    <a:pt x="19" y="2667"/>
                    <a:pt x="0" y="2703"/>
                    <a:pt x="0" y="2759"/>
                  </a:cubicBezTo>
                  <a:cubicBezTo>
                    <a:pt x="0" y="2819"/>
                    <a:pt x="21" y="2851"/>
                    <a:pt x="118" y="2980"/>
                  </a:cubicBezTo>
                  <a:cubicBezTo>
                    <a:pt x="166" y="3045"/>
                    <a:pt x="249" y="3151"/>
                    <a:pt x="364" y="3286"/>
                  </a:cubicBezTo>
                  <a:cubicBezTo>
                    <a:pt x="555" y="3510"/>
                    <a:pt x="866" y="3850"/>
                    <a:pt x="1264" y="4194"/>
                  </a:cubicBezTo>
                  <a:cubicBezTo>
                    <a:pt x="1963" y="4798"/>
                    <a:pt x="3054" y="5518"/>
                    <a:pt x="4283" y="5518"/>
                  </a:cubicBezTo>
                  <a:cubicBezTo>
                    <a:pt x="5512" y="5518"/>
                    <a:pt x="6604" y="4801"/>
                    <a:pt x="7302" y="4200"/>
                  </a:cubicBezTo>
                  <a:cubicBezTo>
                    <a:pt x="7703" y="3854"/>
                    <a:pt x="8013" y="3516"/>
                    <a:pt x="8203" y="3293"/>
                  </a:cubicBezTo>
                  <a:cubicBezTo>
                    <a:pt x="8320" y="3154"/>
                    <a:pt x="8402" y="3048"/>
                    <a:pt x="8449" y="2983"/>
                  </a:cubicBezTo>
                  <a:cubicBezTo>
                    <a:pt x="8547" y="2851"/>
                    <a:pt x="8565" y="2816"/>
                    <a:pt x="8565" y="2759"/>
                  </a:cubicBezTo>
                  <a:cubicBezTo>
                    <a:pt x="8565" y="2699"/>
                    <a:pt x="8544" y="2667"/>
                    <a:pt x="8448" y="2538"/>
                  </a:cubicBezTo>
                  <a:cubicBezTo>
                    <a:pt x="8400" y="2473"/>
                    <a:pt x="8318" y="2368"/>
                    <a:pt x="8202" y="2232"/>
                  </a:cubicBezTo>
                  <a:lnTo>
                    <a:pt x="8203" y="2232"/>
                  </a:lnTo>
                  <a:cubicBezTo>
                    <a:pt x="8011" y="2008"/>
                    <a:pt x="7701" y="1668"/>
                    <a:pt x="7303" y="1325"/>
                  </a:cubicBezTo>
                  <a:cubicBezTo>
                    <a:pt x="6604" y="720"/>
                    <a:pt x="5512" y="0"/>
                    <a:pt x="42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57"/>
            <p:cNvSpPr/>
            <p:nvPr/>
          </p:nvSpPr>
          <p:spPr>
            <a:xfrm>
              <a:off x="1595750" y="5094200"/>
              <a:ext cx="95375" cy="95375"/>
            </a:xfrm>
            <a:custGeom>
              <a:avLst/>
              <a:gdLst/>
              <a:ahLst/>
              <a:cxnLst/>
              <a:rect l="l" t="t" r="r" b="b"/>
              <a:pathLst>
                <a:path w="3815" h="3815" extrusionOk="0">
                  <a:moveTo>
                    <a:pt x="1916" y="1437"/>
                  </a:moveTo>
                  <a:cubicBezTo>
                    <a:pt x="2141" y="1437"/>
                    <a:pt x="2323" y="1619"/>
                    <a:pt x="2323" y="1843"/>
                  </a:cubicBezTo>
                  <a:lnTo>
                    <a:pt x="2323" y="1987"/>
                  </a:lnTo>
                  <a:cubicBezTo>
                    <a:pt x="2323" y="2211"/>
                    <a:pt x="2141" y="2394"/>
                    <a:pt x="1916" y="2394"/>
                  </a:cubicBezTo>
                  <a:cubicBezTo>
                    <a:pt x="1692" y="2394"/>
                    <a:pt x="1510" y="2211"/>
                    <a:pt x="1510" y="1987"/>
                  </a:cubicBezTo>
                  <a:lnTo>
                    <a:pt x="1510" y="1843"/>
                  </a:lnTo>
                  <a:cubicBezTo>
                    <a:pt x="1510" y="1619"/>
                    <a:pt x="1692" y="1437"/>
                    <a:pt x="1916" y="1437"/>
                  </a:cubicBezTo>
                  <a:close/>
                  <a:moveTo>
                    <a:pt x="1908" y="334"/>
                  </a:moveTo>
                  <a:lnTo>
                    <a:pt x="1908" y="334"/>
                  </a:lnTo>
                  <a:cubicBezTo>
                    <a:pt x="2776" y="335"/>
                    <a:pt x="3481" y="1041"/>
                    <a:pt x="3481" y="1907"/>
                  </a:cubicBezTo>
                  <a:cubicBezTo>
                    <a:pt x="3481" y="2264"/>
                    <a:pt x="3361" y="2594"/>
                    <a:pt x="3160" y="2858"/>
                  </a:cubicBezTo>
                  <a:cubicBezTo>
                    <a:pt x="3003" y="2642"/>
                    <a:pt x="2773" y="2489"/>
                    <a:pt x="2514" y="2426"/>
                  </a:cubicBezTo>
                  <a:cubicBezTo>
                    <a:pt x="2605" y="2303"/>
                    <a:pt x="2658" y="2151"/>
                    <a:pt x="2658" y="1987"/>
                  </a:cubicBezTo>
                  <a:lnTo>
                    <a:pt x="2658" y="1843"/>
                  </a:lnTo>
                  <a:cubicBezTo>
                    <a:pt x="2658" y="1435"/>
                    <a:pt x="2325" y="1102"/>
                    <a:pt x="1916" y="1102"/>
                  </a:cubicBezTo>
                  <a:cubicBezTo>
                    <a:pt x="1508" y="1102"/>
                    <a:pt x="1175" y="1435"/>
                    <a:pt x="1175" y="1843"/>
                  </a:cubicBezTo>
                  <a:lnTo>
                    <a:pt x="1175" y="1987"/>
                  </a:lnTo>
                  <a:cubicBezTo>
                    <a:pt x="1175" y="2151"/>
                    <a:pt x="1229" y="2302"/>
                    <a:pt x="1319" y="2426"/>
                  </a:cubicBezTo>
                  <a:cubicBezTo>
                    <a:pt x="1055" y="2489"/>
                    <a:pt x="822" y="2646"/>
                    <a:pt x="665" y="2868"/>
                  </a:cubicBezTo>
                  <a:cubicBezTo>
                    <a:pt x="459" y="2603"/>
                    <a:pt x="336" y="2269"/>
                    <a:pt x="336" y="1907"/>
                  </a:cubicBezTo>
                  <a:cubicBezTo>
                    <a:pt x="336" y="1041"/>
                    <a:pt x="1041" y="335"/>
                    <a:pt x="1908" y="334"/>
                  </a:cubicBezTo>
                  <a:close/>
                  <a:moveTo>
                    <a:pt x="2248" y="2729"/>
                  </a:moveTo>
                  <a:cubicBezTo>
                    <a:pt x="2527" y="2729"/>
                    <a:pt x="2782" y="2873"/>
                    <a:pt x="2924" y="3106"/>
                  </a:cubicBezTo>
                  <a:cubicBezTo>
                    <a:pt x="2650" y="3339"/>
                    <a:pt x="2296" y="3480"/>
                    <a:pt x="1909" y="3480"/>
                  </a:cubicBezTo>
                  <a:cubicBezTo>
                    <a:pt x="1521" y="3480"/>
                    <a:pt x="1175" y="3343"/>
                    <a:pt x="903" y="3115"/>
                  </a:cubicBezTo>
                  <a:cubicBezTo>
                    <a:pt x="1044" y="2877"/>
                    <a:pt x="1301" y="2729"/>
                    <a:pt x="1584" y="2729"/>
                  </a:cubicBezTo>
                  <a:close/>
                  <a:moveTo>
                    <a:pt x="1908" y="0"/>
                  </a:moveTo>
                  <a:cubicBezTo>
                    <a:pt x="857" y="0"/>
                    <a:pt x="1" y="856"/>
                    <a:pt x="1" y="1907"/>
                  </a:cubicBezTo>
                  <a:cubicBezTo>
                    <a:pt x="1" y="2438"/>
                    <a:pt x="220" y="2919"/>
                    <a:pt x="571" y="3266"/>
                  </a:cubicBezTo>
                  <a:cubicBezTo>
                    <a:pt x="577" y="3273"/>
                    <a:pt x="583" y="3279"/>
                    <a:pt x="591" y="3284"/>
                  </a:cubicBezTo>
                  <a:cubicBezTo>
                    <a:pt x="933" y="3613"/>
                    <a:pt x="1398" y="3814"/>
                    <a:pt x="1908" y="3814"/>
                  </a:cubicBezTo>
                  <a:cubicBezTo>
                    <a:pt x="2419" y="3814"/>
                    <a:pt x="2893" y="3608"/>
                    <a:pt x="3237" y="3274"/>
                  </a:cubicBezTo>
                  <a:cubicBezTo>
                    <a:pt x="3245" y="3267"/>
                    <a:pt x="3252" y="3260"/>
                    <a:pt x="3260" y="3253"/>
                  </a:cubicBezTo>
                  <a:cubicBezTo>
                    <a:pt x="3602" y="2907"/>
                    <a:pt x="3815" y="2432"/>
                    <a:pt x="3815" y="1907"/>
                  </a:cubicBezTo>
                  <a:cubicBezTo>
                    <a:pt x="3815" y="856"/>
                    <a:pt x="2960" y="0"/>
                    <a:pt x="19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57"/>
            <p:cNvSpPr/>
            <p:nvPr/>
          </p:nvSpPr>
          <p:spPr>
            <a:xfrm>
              <a:off x="1536325" y="5199525"/>
              <a:ext cx="49425" cy="49425"/>
            </a:xfrm>
            <a:custGeom>
              <a:avLst/>
              <a:gdLst/>
              <a:ahLst/>
              <a:cxnLst/>
              <a:rect l="l" t="t" r="r" b="b"/>
              <a:pathLst>
                <a:path w="1977" h="1977" extrusionOk="0">
                  <a:moveTo>
                    <a:pt x="168" y="0"/>
                  </a:moveTo>
                  <a:cubicBezTo>
                    <a:pt x="76" y="0"/>
                    <a:pt x="0" y="76"/>
                    <a:pt x="0" y="168"/>
                  </a:cubicBezTo>
                  <a:lnTo>
                    <a:pt x="0" y="1809"/>
                  </a:lnTo>
                  <a:cubicBezTo>
                    <a:pt x="0" y="1902"/>
                    <a:pt x="76" y="1977"/>
                    <a:pt x="168" y="1977"/>
                  </a:cubicBezTo>
                  <a:lnTo>
                    <a:pt x="1810" y="1977"/>
                  </a:lnTo>
                  <a:cubicBezTo>
                    <a:pt x="1902" y="1977"/>
                    <a:pt x="1976" y="1902"/>
                    <a:pt x="1976" y="1809"/>
                  </a:cubicBezTo>
                  <a:cubicBezTo>
                    <a:pt x="1976" y="1717"/>
                    <a:pt x="1902" y="1642"/>
                    <a:pt x="1810" y="1642"/>
                  </a:cubicBezTo>
                  <a:lnTo>
                    <a:pt x="336" y="1642"/>
                  </a:lnTo>
                  <a:lnTo>
                    <a:pt x="336" y="168"/>
                  </a:lnTo>
                  <a:cubicBezTo>
                    <a:pt x="336" y="76"/>
                    <a:pt x="260" y="0"/>
                    <a:pt x="1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57"/>
            <p:cNvSpPr/>
            <p:nvPr/>
          </p:nvSpPr>
          <p:spPr>
            <a:xfrm>
              <a:off x="1701075" y="5240575"/>
              <a:ext cx="8375" cy="8375"/>
            </a:xfrm>
            <a:custGeom>
              <a:avLst/>
              <a:gdLst/>
              <a:ahLst/>
              <a:cxnLst/>
              <a:rect l="l" t="t" r="r" b="b"/>
              <a:pathLst>
                <a:path w="335" h="335" extrusionOk="0">
                  <a:moveTo>
                    <a:pt x="167" y="0"/>
                  </a:moveTo>
                  <a:cubicBezTo>
                    <a:pt x="123" y="0"/>
                    <a:pt x="80" y="18"/>
                    <a:pt x="48" y="50"/>
                  </a:cubicBezTo>
                  <a:cubicBezTo>
                    <a:pt x="17" y="80"/>
                    <a:pt x="0" y="123"/>
                    <a:pt x="0" y="167"/>
                  </a:cubicBezTo>
                  <a:cubicBezTo>
                    <a:pt x="0" y="211"/>
                    <a:pt x="17" y="255"/>
                    <a:pt x="48" y="285"/>
                  </a:cubicBezTo>
                  <a:cubicBezTo>
                    <a:pt x="80" y="317"/>
                    <a:pt x="123" y="335"/>
                    <a:pt x="167" y="335"/>
                  </a:cubicBezTo>
                  <a:cubicBezTo>
                    <a:pt x="211" y="335"/>
                    <a:pt x="254" y="317"/>
                    <a:pt x="285" y="285"/>
                  </a:cubicBezTo>
                  <a:cubicBezTo>
                    <a:pt x="317" y="255"/>
                    <a:pt x="334" y="211"/>
                    <a:pt x="334" y="167"/>
                  </a:cubicBezTo>
                  <a:cubicBezTo>
                    <a:pt x="334" y="123"/>
                    <a:pt x="317" y="80"/>
                    <a:pt x="285" y="50"/>
                  </a:cubicBezTo>
                  <a:cubicBezTo>
                    <a:pt x="254" y="18"/>
                    <a:pt x="211" y="0"/>
                    <a:pt x="1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57"/>
            <p:cNvSpPr/>
            <p:nvPr/>
          </p:nvSpPr>
          <p:spPr>
            <a:xfrm>
              <a:off x="1717775" y="5199525"/>
              <a:ext cx="32700" cy="49425"/>
            </a:xfrm>
            <a:custGeom>
              <a:avLst/>
              <a:gdLst/>
              <a:ahLst/>
              <a:cxnLst/>
              <a:rect l="l" t="t" r="r" b="b"/>
              <a:pathLst>
                <a:path w="1308" h="1977" extrusionOk="0">
                  <a:moveTo>
                    <a:pt x="1141" y="0"/>
                  </a:moveTo>
                  <a:cubicBezTo>
                    <a:pt x="1048" y="0"/>
                    <a:pt x="973" y="76"/>
                    <a:pt x="973" y="168"/>
                  </a:cubicBezTo>
                  <a:lnTo>
                    <a:pt x="973" y="1642"/>
                  </a:lnTo>
                  <a:lnTo>
                    <a:pt x="168" y="1642"/>
                  </a:lnTo>
                  <a:cubicBezTo>
                    <a:pt x="76" y="1642"/>
                    <a:pt x="1" y="1717"/>
                    <a:pt x="1" y="1809"/>
                  </a:cubicBezTo>
                  <a:cubicBezTo>
                    <a:pt x="1" y="1902"/>
                    <a:pt x="76" y="1977"/>
                    <a:pt x="168" y="1977"/>
                  </a:cubicBezTo>
                  <a:lnTo>
                    <a:pt x="1141" y="1977"/>
                  </a:lnTo>
                  <a:cubicBezTo>
                    <a:pt x="1233" y="1977"/>
                    <a:pt x="1307" y="1902"/>
                    <a:pt x="1307" y="1809"/>
                  </a:cubicBezTo>
                  <a:lnTo>
                    <a:pt x="1307" y="168"/>
                  </a:lnTo>
                  <a:cubicBezTo>
                    <a:pt x="1307" y="76"/>
                    <a:pt x="1233" y="0"/>
                    <a:pt x="11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57"/>
            <p:cNvSpPr/>
            <p:nvPr/>
          </p:nvSpPr>
          <p:spPr>
            <a:xfrm>
              <a:off x="1577375" y="5034800"/>
              <a:ext cx="8375" cy="8375"/>
            </a:xfrm>
            <a:custGeom>
              <a:avLst/>
              <a:gdLst/>
              <a:ahLst/>
              <a:cxnLst/>
              <a:rect l="l" t="t" r="r" b="b"/>
              <a:pathLst>
                <a:path w="335" h="335" extrusionOk="0">
                  <a:moveTo>
                    <a:pt x="167" y="1"/>
                  </a:moveTo>
                  <a:cubicBezTo>
                    <a:pt x="123" y="1"/>
                    <a:pt x="80" y="18"/>
                    <a:pt x="49" y="50"/>
                  </a:cubicBezTo>
                  <a:cubicBezTo>
                    <a:pt x="18" y="80"/>
                    <a:pt x="0" y="124"/>
                    <a:pt x="0" y="168"/>
                  </a:cubicBezTo>
                  <a:cubicBezTo>
                    <a:pt x="0" y="212"/>
                    <a:pt x="18" y="255"/>
                    <a:pt x="49" y="287"/>
                  </a:cubicBezTo>
                  <a:cubicBezTo>
                    <a:pt x="80" y="317"/>
                    <a:pt x="123" y="335"/>
                    <a:pt x="167" y="335"/>
                  </a:cubicBezTo>
                  <a:cubicBezTo>
                    <a:pt x="211" y="335"/>
                    <a:pt x="255" y="317"/>
                    <a:pt x="285" y="287"/>
                  </a:cubicBezTo>
                  <a:cubicBezTo>
                    <a:pt x="317" y="255"/>
                    <a:pt x="334" y="212"/>
                    <a:pt x="334" y="168"/>
                  </a:cubicBezTo>
                  <a:cubicBezTo>
                    <a:pt x="334" y="124"/>
                    <a:pt x="317" y="81"/>
                    <a:pt x="285" y="50"/>
                  </a:cubicBezTo>
                  <a:cubicBezTo>
                    <a:pt x="255" y="18"/>
                    <a:pt x="211" y="1"/>
                    <a:pt x="1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57"/>
            <p:cNvSpPr/>
            <p:nvPr/>
          </p:nvSpPr>
          <p:spPr>
            <a:xfrm>
              <a:off x="1536325" y="5034800"/>
              <a:ext cx="32700" cy="49425"/>
            </a:xfrm>
            <a:custGeom>
              <a:avLst/>
              <a:gdLst/>
              <a:ahLst/>
              <a:cxnLst/>
              <a:rect l="l" t="t" r="r" b="b"/>
              <a:pathLst>
                <a:path w="1308" h="1977" extrusionOk="0">
                  <a:moveTo>
                    <a:pt x="168" y="1"/>
                  </a:moveTo>
                  <a:cubicBezTo>
                    <a:pt x="76" y="1"/>
                    <a:pt x="0" y="76"/>
                    <a:pt x="0" y="168"/>
                  </a:cubicBezTo>
                  <a:lnTo>
                    <a:pt x="0" y="1809"/>
                  </a:lnTo>
                  <a:cubicBezTo>
                    <a:pt x="0" y="1901"/>
                    <a:pt x="76" y="1977"/>
                    <a:pt x="168" y="1977"/>
                  </a:cubicBezTo>
                  <a:cubicBezTo>
                    <a:pt x="260" y="1977"/>
                    <a:pt x="336" y="1901"/>
                    <a:pt x="336" y="1809"/>
                  </a:cubicBezTo>
                  <a:lnTo>
                    <a:pt x="336" y="335"/>
                  </a:lnTo>
                  <a:lnTo>
                    <a:pt x="1140" y="335"/>
                  </a:lnTo>
                  <a:cubicBezTo>
                    <a:pt x="1233" y="335"/>
                    <a:pt x="1308" y="261"/>
                    <a:pt x="1308" y="168"/>
                  </a:cubicBezTo>
                  <a:cubicBezTo>
                    <a:pt x="1308" y="76"/>
                    <a:pt x="1233" y="1"/>
                    <a:pt x="11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57"/>
            <p:cNvSpPr/>
            <p:nvPr/>
          </p:nvSpPr>
          <p:spPr>
            <a:xfrm>
              <a:off x="1701075" y="5034800"/>
              <a:ext cx="49400" cy="49425"/>
            </a:xfrm>
            <a:custGeom>
              <a:avLst/>
              <a:gdLst/>
              <a:ahLst/>
              <a:cxnLst/>
              <a:rect l="l" t="t" r="r" b="b"/>
              <a:pathLst>
                <a:path w="1976" h="1977" extrusionOk="0">
                  <a:moveTo>
                    <a:pt x="167" y="1"/>
                  </a:moveTo>
                  <a:cubicBezTo>
                    <a:pt x="75" y="1"/>
                    <a:pt x="0" y="76"/>
                    <a:pt x="0" y="168"/>
                  </a:cubicBezTo>
                  <a:cubicBezTo>
                    <a:pt x="0" y="261"/>
                    <a:pt x="75" y="335"/>
                    <a:pt x="167" y="335"/>
                  </a:cubicBezTo>
                  <a:lnTo>
                    <a:pt x="1641" y="335"/>
                  </a:lnTo>
                  <a:lnTo>
                    <a:pt x="1641" y="1809"/>
                  </a:lnTo>
                  <a:cubicBezTo>
                    <a:pt x="1641" y="1901"/>
                    <a:pt x="1716" y="1977"/>
                    <a:pt x="1809" y="1977"/>
                  </a:cubicBezTo>
                  <a:cubicBezTo>
                    <a:pt x="1901" y="1977"/>
                    <a:pt x="1975" y="1901"/>
                    <a:pt x="1975" y="1809"/>
                  </a:cubicBezTo>
                  <a:lnTo>
                    <a:pt x="1975" y="168"/>
                  </a:lnTo>
                  <a:cubicBezTo>
                    <a:pt x="1975" y="76"/>
                    <a:pt x="1901" y="1"/>
                    <a:pt x="18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7" name="Google Shape;1297;p57"/>
          <p:cNvGrpSpPr/>
          <p:nvPr/>
        </p:nvGrpSpPr>
        <p:grpSpPr>
          <a:xfrm>
            <a:off x="3346081" y="2461625"/>
            <a:ext cx="412025" cy="412003"/>
            <a:chOff x="3727525" y="5034800"/>
            <a:chExt cx="214150" cy="214150"/>
          </a:xfrm>
        </p:grpSpPr>
        <p:sp>
          <p:nvSpPr>
            <p:cNvPr id="1298" name="Google Shape;1298;p57"/>
            <p:cNvSpPr/>
            <p:nvPr/>
          </p:nvSpPr>
          <p:spPr>
            <a:xfrm>
              <a:off x="3746000" y="5084150"/>
              <a:ext cx="83250" cy="83250"/>
            </a:xfrm>
            <a:custGeom>
              <a:avLst/>
              <a:gdLst/>
              <a:ahLst/>
              <a:cxnLst/>
              <a:rect l="l" t="t" r="r" b="b"/>
              <a:pathLst>
                <a:path w="3330" h="3330" extrusionOk="0">
                  <a:moveTo>
                    <a:pt x="1360" y="624"/>
                  </a:moveTo>
                  <a:lnTo>
                    <a:pt x="1360" y="1400"/>
                  </a:lnTo>
                  <a:lnTo>
                    <a:pt x="812" y="852"/>
                  </a:lnTo>
                  <a:cubicBezTo>
                    <a:pt x="969" y="733"/>
                    <a:pt x="1156" y="653"/>
                    <a:pt x="1360" y="624"/>
                  </a:cubicBezTo>
                  <a:close/>
                  <a:moveTo>
                    <a:pt x="1694" y="344"/>
                  </a:moveTo>
                  <a:cubicBezTo>
                    <a:pt x="2371" y="422"/>
                    <a:pt x="2908" y="960"/>
                    <a:pt x="2986" y="1636"/>
                  </a:cubicBezTo>
                  <a:lnTo>
                    <a:pt x="1694" y="1636"/>
                  </a:lnTo>
                  <a:lnTo>
                    <a:pt x="1694" y="344"/>
                  </a:lnTo>
                  <a:close/>
                  <a:moveTo>
                    <a:pt x="575" y="1088"/>
                  </a:moveTo>
                  <a:lnTo>
                    <a:pt x="1409" y="1921"/>
                  </a:lnTo>
                  <a:cubicBezTo>
                    <a:pt x="1439" y="1952"/>
                    <a:pt x="1480" y="1971"/>
                    <a:pt x="1527" y="1971"/>
                  </a:cubicBezTo>
                  <a:lnTo>
                    <a:pt x="2706" y="1971"/>
                  </a:lnTo>
                  <a:cubicBezTo>
                    <a:pt x="2624" y="2549"/>
                    <a:pt x="2127" y="2994"/>
                    <a:pt x="1527" y="2994"/>
                  </a:cubicBezTo>
                  <a:lnTo>
                    <a:pt x="1526" y="2994"/>
                  </a:lnTo>
                  <a:cubicBezTo>
                    <a:pt x="870" y="2994"/>
                    <a:pt x="336" y="2460"/>
                    <a:pt x="336" y="1804"/>
                  </a:cubicBezTo>
                  <a:cubicBezTo>
                    <a:pt x="336" y="1536"/>
                    <a:pt x="425" y="1288"/>
                    <a:pt x="575" y="1088"/>
                  </a:cubicBezTo>
                  <a:close/>
                  <a:moveTo>
                    <a:pt x="1526" y="1"/>
                  </a:moveTo>
                  <a:cubicBezTo>
                    <a:pt x="1434" y="1"/>
                    <a:pt x="1360" y="75"/>
                    <a:pt x="1360" y="167"/>
                  </a:cubicBezTo>
                  <a:lnTo>
                    <a:pt x="1360" y="287"/>
                  </a:lnTo>
                  <a:cubicBezTo>
                    <a:pt x="597" y="371"/>
                    <a:pt x="1" y="1018"/>
                    <a:pt x="1" y="1803"/>
                  </a:cubicBezTo>
                  <a:cubicBezTo>
                    <a:pt x="1" y="2644"/>
                    <a:pt x="685" y="3330"/>
                    <a:pt x="1526" y="3330"/>
                  </a:cubicBezTo>
                  <a:cubicBezTo>
                    <a:pt x="2311" y="3330"/>
                    <a:pt x="2960" y="2734"/>
                    <a:pt x="3044" y="1971"/>
                  </a:cubicBezTo>
                  <a:lnTo>
                    <a:pt x="3162" y="1971"/>
                  </a:lnTo>
                  <a:cubicBezTo>
                    <a:pt x="3254" y="1971"/>
                    <a:pt x="3330" y="1896"/>
                    <a:pt x="3330" y="1803"/>
                  </a:cubicBezTo>
                  <a:cubicBezTo>
                    <a:pt x="3330" y="810"/>
                    <a:pt x="2521" y="1"/>
                    <a:pt x="15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57"/>
            <p:cNvSpPr/>
            <p:nvPr/>
          </p:nvSpPr>
          <p:spPr>
            <a:xfrm>
              <a:off x="3727525" y="5034800"/>
              <a:ext cx="214150" cy="214150"/>
            </a:xfrm>
            <a:custGeom>
              <a:avLst/>
              <a:gdLst/>
              <a:ahLst/>
              <a:cxnLst/>
              <a:rect l="l" t="t" r="r" b="b"/>
              <a:pathLst>
                <a:path w="8566" h="8566" extrusionOk="0">
                  <a:moveTo>
                    <a:pt x="4651" y="335"/>
                  </a:moveTo>
                  <a:lnTo>
                    <a:pt x="4651" y="904"/>
                  </a:lnTo>
                  <a:lnTo>
                    <a:pt x="3916" y="904"/>
                  </a:lnTo>
                  <a:lnTo>
                    <a:pt x="3916" y="335"/>
                  </a:lnTo>
                  <a:close/>
                  <a:moveTo>
                    <a:pt x="3476" y="6458"/>
                  </a:moveTo>
                  <a:lnTo>
                    <a:pt x="2574" y="8231"/>
                  </a:lnTo>
                  <a:lnTo>
                    <a:pt x="1880" y="8231"/>
                  </a:lnTo>
                  <a:lnTo>
                    <a:pt x="2780" y="6458"/>
                  </a:lnTo>
                  <a:close/>
                  <a:moveTo>
                    <a:pt x="4651" y="6458"/>
                  </a:moveTo>
                  <a:lnTo>
                    <a:pt x="4651" y="8231"/>
                  </a:lnTo>
                  <a:lnTo>
                    <a:pt x="3916" y="8231"/>
                  </a:lnTo>
                  <a:lnTo>
                    <a:pt x="3916" y="6458"/>
                  </a:lnTo>
                  <a:close/>
                  <a:moveTo>
                    <a:pt x="5787" y="6458"/>
                  </a:moveTo>
                  <a:lnTo>
                    <a:pt x="6687" y="8231"/>
                  </a:lnTo>
                  <a:lnTo>
                    <a:pt x="5993" y="8231"/>
                  </a:lnTo>
                  <a:lnTo>
                    <a:pt x="5091" y="6458"/>
                  </a:lnTo>
                  <a:close/>
                  <a:moveTo>
                    <a:pt x="3748" y="1"/>
                  </a:moveTo>
                  <a:cubicBezTo>
                    <a:pt x="3656" y="1"/>
                    <a:pt x="3580" y="76"/>
                    <a:pt x="3580" y="168"/>
                  </a:cubicBezTo>
                  <a:lnTo>
                    <a:pt x="3580" y="904"/>
                  </a:lnTo>
                  <a:lnTo>
                    <a:pt x="2600" y="904"/>
                  </a:lnTo>
                  <a:cubicBezTo>
                    <a:pt x="2507" y="904"/>
                    <a:pt x="2432" y="979"/>
                    <a:pt x="2432" y="1072"/>
                  </a:cubicBezTo>
                  <a:cubicBezTo>
                    <a:pt x="2432" y="1164"/>
                    <a:pt x="2507" y="1238"/>
                    <a:pt x="2600" y="1238"/>
                  </a:cubicBezTo>
                  <a:lnTo>
                    <a:pt x="7966" y="1238"/>
                  </a:lnTo>
                  <a:cubicBezTo>
                    <a:pt x="8112" y="1238"/>
                    <a:pt x="8232" y="1358"/>
                    <a:pt x="8232" y="1504"/>
                  </a:cubicBezTo>
                  <a:lnTo>
                    <a:pt x="8232" y="5857"/>
                  </a:lnTo>
                  <a:cubicBezTo>
                    <a:pt x="8232" y="6004"/>
                    <a:pt x="8112" y="6123"/>
                    <a:pt x="7966" y="6123"/>
                  </a:cubicBezTo>
                  <a:lnTo>
                    <a:pt x="601" y="6123"/>
                  </a:lnTo>
                  <a:cubicBezTo>
                    <a:pt x="455" y="6123"/>
                    <a:pt x="335" y="6004"/>
                    <a:pt x="335" y="5857"/>
                  </a:cubicBezTo>
                  <a:lnTo>
                    <a:pt x="335" y="1504"/>
                  </a:lnTo>
                  <a:cubicBezTo>
                    <a:pt x="335" y="1358"/>
                    <a:pt x="455" y="1238"/>
                    <a:pt x="601" y="1238"/>
                  </a:cubicBezTo>
                  <a:lnTo>
                    <a:pt x="1258" y="1238"/>
                  </a:lnTo>
                  <a:cubicBezTo>
                    <a:pt x="1351" y="1238"/>
                    <a:pt x="1426" y="1164"/>
                    <a:pt x="1426" y="1072"/>
                  </a:cubicBezTo>
                  <a:cubicBezTo>
                    <a:pt x="1426" y="979"/>
                    <a:pt x="1351" y="904"/>
                    <a:pt x="1258" y="904"/>
                  </a:cubicBezTo>
                  <a:lnTo>
                    <a:pt x="601" y="904"/>
                  </a:lnTo>
                  <a:cubicBezTo>
                    <a:pt x="270" y="904"/>
                    <a:pt x="1" y="1173"/>
                    <a:pt x="1" y="1505"/>
                  </a:cubicBezTo>
                  <a:lnTo>
                    <a:pt x="1" y="5857"/>
                  </a:lnTo>
                  <a:cubicBezTo>
                    <a:pt x="1" y="6188"/>
                    <a:pt x="270" y="6458"/>
                    <a:pt x="601" y="6458"/>
                  </a:cubicBezTo>
                  <a:lnTo>
                    <a:pt x="2405" y="6458"/>
                  </a:lnTo>
                  <a:lnTo>
                    <a:pt x="1457" y="8323"/>
                  </a:lnTo>
                  <a:cubicBezTo>
                    <a:pt x="1431" y="8375"/>
                    <a:pt x="1434" y="8437"/>
                    <a:pt x="1465" y="8486"/>
                  </a:cubicBezTo>
                  <a:cubicBezTo>
                    <a:pt x="1495" y="8535"/>
                    <a:pt x="1549" y="8566"/>
                    <a:pt x="1607" y="8566"/>
                  </a:cubicBezTo>
                  <a:lnTo>
                    <a:pt x="2677" y="8566"/>
                  </a:lnTo>
                  <a:cubicBezTo>
                    <a:pt x="2741" y="8566"/>
                    <a:pt x="2799" y="8530"/>
                    <a:pt x="2827" y="8475"/>
                  </a:cubicBezTo>
                  <a:lnTo>
                    <a:pt x="3581" y="6990"/>
                  </a:lnTo>
                  <a:lnTo>
                    <a:pt x="3581" y="8399"/>
                  </a:lnTo>
                  <a:cubicBezTo>
                    <a:pt x="3581" y="8491"/>
                    <a:pt x="3656" y="8566"/>
                    <a:pt x="3748" y="8566"/>
                  </a:cubicBezTo>
                  <a:lnTo>
                    <a:pt x="4819" y="8566"/>
                  </a:lnTo>
                  <a:cubicBezTo>
                    <a:pt x="4911" y="8566"/>
                    <a:pt x="4987" y="8491"/>
                    <a:pt x="4987" y="8399"/>
                  </a:cubicBezTo>
                  <a:lnTo>
                    <a:pt x="4987" y="6990"/>
                  </a:lnTo>
                  <a:lnTo>
                    <a:pt x="5740" y="8475"/>
                  </a:lnTo>
                  <a:cubicBezTo>
                    <a:pt x="5769" y="8530"/>
                    <a:pt x="5827" y="8566"/>
                    <a:pt x="5890" y="8566"/>
                  </a:cubicBezTo>
                  <a:lnTo>
                    <a:pt x="6960" y="8566"/>
                  </a:lnTo>
                  <a:cubicBezTo>
                    <a:pt x="7018" y="8566"/>
                    <a:pt x="7072" y="8535"/>
                    <a:pt x="7103" y="8486"/>
                  </a:cubicBezTo>
                  <a:cubicBezTo>
                    <a:pt x="7134" y="8437"/>
                    <a:pt x="7136" y="8375"/>
                    <a:pt x="7110" y="8323"/>
                  </a:cubicBezTo>
                  <a:lnTo>
                    <a:pt x="6162" y="6458"/>
                  </a:lnTo>
                  <a:lnTo>
                    <a:pt x="7966" y="6458"/>
                  </a:lnTo>
                  <a:cubicBezTo>
                    <a:pt x="8297" y="6458"/>
                    <a:pt x="8566" y="6189"/>
                    <a:pt x="8566" y="5857"/>
                  </a:cubicBezTo>
                  <a:lnTo>
                    <a:pt x="8566" y="1505"/>
                  </a:lnTo>
                  <a:cubicBezTo>
                    <a:pt x="8566" y="1173"/>
                    <a:pt x="8297" y="904"/>
                    <a:pt x="7966" y="904"/>
                  </a:cubicBezTo>
                  <a:lnTo>
                    <a:pt x="4986" y="904"/>
                  </a:lnTo>
                  <a:lnTo>
                    <a:pt x="4986" y="168"/>
                  </a:lnTo>
                  <a:cubicBezTo>
                    <a:pt x="4986" y="76"/>
                    <a:pt x="4911" y="1"/>
                    <a:pt x="48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57"/>
            <p:cNvSpPr/>
            <p:nvPr/>
          </p:nvSpPr>
          <p:spPr>
            <a:xfrm>
              <a:off x="3771525" y="5057375"/>
              <a:ext cx="8375" cy="8400"/>
            </a:xfrm>
            <a:custGeom>
              <a:avLst/>
              <a:gdLst/>
              <a:ahLst/>
              <a:cxnLst/>
              <a:rect l="l" t="t" r="r" b="b"/>
              <a:pathLst>
                <a:path w="335" h="336" extrusionOk="0">
                  <a:moveTo>
                    <a:pt x="168" y="1"/>
                  </a:moveTo>
                  <a:cubicBezTo>
                    <a:pt x="124" y="1"/>
                    <a:pt x="81" y="19"/>
                    <a:pt x="50" y="50"/>
                  </a:cubicBezTo>
                  <a:cubicBezTo>
                    <a:pt x="18" y="82"/>
                    <a:pt x="0" y="125"/>
                    <a:pt x="0" y="169"/>
                  </a:cubicBezTo>
                  <a:cubicBezTo>
                    <a:pt x="0" y="213"/>
                    <a:pt x="18" y="256"/>
                    <a:pt x="50" y="287"/>
                  </a:cubicBezTo>
                  <a:cubicBezTo>
                    <a:pt x="80" y="317"/>
                    <a:pt x="124" y="335"/>
                    <a:pt x="168" y="335"/>
                  </a:cubicBezTo>
                  <a:cubicBezTo>
                    <a:pt x="212" y="335"/>
                    <a:pt x="255" y="317"/>
                    <a:pt x="286" y="287"/>
                  </a:cubicBezTo>
                  <a:cubicBezTo>
                    <a:pt x="317" y="256"/>
                    <a:pt x="335" y="213"/>
                    <a:pt x="335" y="169"/>
                  </a:cubicBezTo>
                  <a:cubicBezTo>
                    <a:pt x="335" y="125"/>
                    <a:pt x="317" y="82"/>
                    <a:pt x="286" y="50"/>
                  </a:cubicBezTo>
                  <a:cubicBezTo>
                    <a:pt x="255" y="19"/>
                    <a:pt x="212" y="1"/>
                    <a:pt x="1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57"/>
            <p:cNvSpPr/>
            <p:nvPr/>
          </p:nvSpPr>
          <p:spPr>
            <a:xfrm>
              <a:off x="3830450" y="5103825"/>
              <a:ext cx="35100" cy="8400"/>
            </a:xfrm>
            <a:custGeom>
              <a:avLst/>
              <a:gdLst/>
              <a:ahLst/>
              <a:cxnLst/>
              <a:rect l="l" t="t" r="r" b="b"/>
              <a:pathLst>
                <a:path w="1404" h="336" extrusionOk="0">
                  <a:moveTo>
                    <a:pt x="169" y="1"/>
                  </a:moveTo>
                  <a:cubicBezTo>
                    <a:pt x="76" y="1"/>
                    <a:pt x="1" y="76"/>
                    <a:pt x="1" y="168"/>
                  </a:cubicBezTo>
                  <a:cubicBezTo>
                    <a:pt x="1" y="261"/>
                    <a:pt x="76" y="336"/>
                    <a:pt x="169" y="336"/>
                  </a:cubicBezTo>
                  <a:lnTo>
                    <a:pt x="1237" y="336"/>
                  </a:lnTo>
                  <a:cubicBezTo>
                    <a:pt x="1330" y="336"/>
                    <a:pt x="1404" y="261"/>
                    <a:pt x="1404" y="168"/>
                  </a:cubicBezTo>
                  <a:cubicBezTo>
                    <a:pt x="1404" y="76"/>
                    <a:pt x="1330" y="1"/>
                    <a:pt x="12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57"/>
            <p:cNvSpPr/>
            <p:nvPr/>
          </p:nvSpPr>
          <p:spPr>
            <a:xfrm>
              <a:off x="3830450" y="5083775"/>
              <a:ext cx="56425" cy="8375"/>
            </a:xfrm>
            <a:custGeom>
              <a:avLst/>
              <a:gdLst/>
              <a:ahLst/>
              <a:cxnLst/>
              <a:rect l="l" t="t" r="r" b="b"/>
              <a:pathLst>
                <a:path w="2257" h="335" extrusionOk="0">
                  <a:moveTo>
                    <a:pt x="169" y="0"/>
                  </a:moveTo>
                  <a:cubicBezTo>
                    <a:pt x="76" y="0"/>
                    <a:pt x="1" y="76"/>
                    <a:pt x="1" y="168"/>
                  </a:cubicBezTo>
                  <a:cubicBezTo>
                    <a:pt x="1" y="260"/>
                    <a:pt x="76" y="334"/>
                    <a:pt x="169" y="334"/>
                  </a:cubicBezTo>
                  <a:lnTo>
                    <a:pt x="2090" y="334"/>
                  </a:lnTo>
                  <a:cubicBezTo>
                    <a:pt x="2183" y="334"/>
                    <a:pt x="2257" y="260"/>
                    <a:pt x="2257" y="168"/>
                  </a:cubicBezTo>
                  <a:cubicBezTo>
                    <a:pt x="2257" y="76"/>
                    <a:pt x="2183" y="0"/>
                    <a:pt x="20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57"/>
            <p:cNvSpPr/>
            <p:nvPr/>
          </p:nvSpPr>
          <p:spPr>
            <a:xfrm>
              <a:off x="3895250" y="5083775"/>
              <a:ext cx="8375" cy="8375"/>
            </a:xfrm>
            <a:custGeom>
              <a:avLst/>
              <a:gdLst/>
              <a:ahLst/>
              <a:cxnLst/>
              <a:rect l="l" t="t" r="r" b="b"/>
              <a:pathLst>
                <a:path w="335" h="335" extrusionOk="0">
                  <a:moveTo>
                    <a:pt x="167" y="0"/>
                  </a:moveTo>
                  <a:cubicBezTo>
                    <a:pt x="123" y="0"/>
                    <a:pt x="80" y="18"/>
                    <a:pt x="49" y="49"/>
                  </a:cubicBezTo>
                  <a:cubicBezTo>
                    <a:pt x="18" y="80"/>
                    <a:pt x="0" y="123"/>
                    <a:pt x="0" y="168"/>
                  </a:cubicBezTo>
                  <a:cubicBezTo>
                    <a:pt x="0" y="212"/>
                    <a:pt x="18" y="255"/>
                    <a:pt x="49" y="286"/>
                  </a:cubicBezTo>
                  <a:cubicBezTo>
                    <a:pt x="80" y="317"/>
                    <a:pt x="123" y="334"/>
                    <a:pt x="167" y="334"/>
                  </a:cubicBezTo>
                  <a:cubicBezTo>
                    <a:pt x="211" y="334"/>
                    <a:pt x="255" y="317"/>
                    <a:pt x="285" y="286"/>
                  </a:cubicBezTo>
                  <a:cubicBezTo>
                    <a:pt x="317" y="255"/>
                    <a:pt x="334" y="212"/>
                    <a:pt x="334" y="168"/>
                  </a:cubicBezTo>
                  <a:cubicBezTo>
                    <a:pt x="334" y="124"/>
                    <a:pt x="317" y="81"/>
                    <a:pt x="285" y="49"/>
                  </a:cubicBezTo>
                  <a:cubicBezTo>
                    <a:pt x="255" y="18"/>
                    <a:pt x="211" y="0"/>
                    <a:pt x="1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57"/>
            <p:cNvSpPr/>
            <p:nvPr/>
          </p:nvSpPr>
          <p:spPr>
            <a:xfrm>
              <a:off x="3830475" y="5104350"/>
              <a:ext cx="94475" cy="63050"/>
            </a:xfrm>
            <a:custGeom>
              <a:avLst/>
              <a:gdLst/>
              <a:ahLst/>
              <a:cxnLst/>
              <a:rect l="l" t="t" r="r" b="b"/>
              <a:pathLst>
                <a:path w="3779" h="2522" extrusionOk="0">
                  <a:moveTo>
                    <a:pt x="1169" y="1700"/>
                  </a:moveTo>
                  <a:lnTo>
                    <a:pt x="1169" y="2186"/>
                  </a:lnTo>
                  <a:lnTo>
                    <a:pt x="701" y="2186"/>
                  </a:lnTo>
                  <a:lnTo>
                    <a:pt x="701" y="1700"/>
                  </a:lnTo>
                  <a:close/>
                  <a:moveTo>
                    <a:pt x="1972" y="1147"/>
                  </a:moveTo>
                  <a:lnTo>
                    <a:pt x="1972" y="2186"/>
                  </a:lnTo>
                  <a:lnTo>
                    <a:pt x="1504" y="2186"/>
                  </a:lnTo>
                  <a:lnTo>
                    <a:pt x="1504" y="1147"/>
                  </a:lnTo>
                  <a:close/>
                  <a:moveTo>
                    <a:pt x="2775" y="703"/>
                  </a:moveTo>
                  <a:lnTo>
                    <a:pt x="2775" y="2186"/>
                  </a:lnTo>
                  <a:lnTo>
                    <a:pt x="2306" y="2186"/>
                  </a:lnTo>
                  <a:lnTo>
                    <a:pt x="2306" y="703"/>
                  </a:lnTo>
                  <a:close/>
                  <a:moveTo>
                    <a:pt x="3612" y="1"/>
                  </a:moveTo>
                  <a:cubicBezTo>
                    <a:pt x="3520" y="1"/>
                    <a:pt x="3444" y="76"/>
                    <a:pt x="3444" y="168"/>
                  </a:cubicBezTo>
                  <a:lnTo>
                    <a:pt x="3444" y="2186"/>
                  </a:lnTo>
                  <a:lnTo>
                    <a:pt x="3110" y="2186"/>
                  </a:lnTo>
                  <a:lnTo>
                    <a:pt x="3110" y="535"/>
                  </a:lnTo>
                  <a:cubicBezTo>
                    <a:pt x="3110" y="443"/>
                    <a:pt x="3034" y="367"/>
                    <a:pt x="2942" y="367"/>
                  </a:cubicBezTo>
                  <a:lnTo>
                    <a:pt x="2140" y="367"/>
                  </a:lnTo>
                  <a:cubicBezTo>
                    <a:pt x="2047" y="367"/>
                    <a:pt x="1972" y="443"/>
                    <a:pt x="1972" y="535"/>
                  </a:cubicBezTo>
                  <a:lnTo>
                    <a:pt x="1972" y="813"/>
                  </a:lnTo>
                  <a:lnTo>
                    <a:pt x="1337" y="813"/>
                  </a:lnTo>
                  <a:cubicBezTo>
                    <a:pt x="1244" y="813"/>
                    <a:pt x="1169" y="887"/>
                    <a:pt x="1169" y="979"/>
                  </a:cubicBezTo>
                  <a:lnTo>
                    <a:pt x="1169" y="1366"/>
                  </a:lnTo>
                  <a:lnTo>
                    <a:pt x="533" y="1366"/>
                  </a:lnTo>
                  <a:cubicBezTo>
                    <a:pt x="441" y="1366"/>
                    <a:pt x="367" y="1440"/>
                    <a:pt x="367" y="1534"/>
                  </a:cubicBezTo>
                  <a:lnTo>
                    <a:pt x="367" y="2186"/>
                  </a:lnTo>
                  <a:lnTo>
                    <a:pt x="168" y="2186"/>
                  </a:lnTo>
                  <a:cubicBezTo>
                    <a:pt x="75" y="2186"/>
                    <a:pt x="1" y="2262"/>
                    <a:pt x="1" y="2354"/>
                  </a:cubicBezTo>
                  <a:cubicBezTo>
                    <a:pt x="1" y="2446"/>
                    <a:pt x="75" y="2522"/>
                    <a:pt x="168" y="2522"/>
                  </a:cubicBezTo>
                  <a:lnTo>
                    <a:pt x="3612" y="2522"/>
                  </a:lnTo>
                  <a:cubicBezTo>
                    <a:pt x="3704" y="2522"/>
                    <a:pt x="3778" y="2446"/>
                    <a:pt x="3778" y="2354"/>
                  </a:cubicBezTo>
                  <a:lnTo>
                    <a:pt x="3778" y="168"/>
                  </a:lnTo>
                  <a:cubicBezTo>
                    <a:pt x="3778" y="76"/>
                    <a:pt x="3704" y="1"/>
                    <a:pt x="36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5" name="Google Shape;1305;p57"/>
          <p:cNvGrpSpPr/>
          <p:nvPr/>
        </p:nvGrpSpPr>
        <p:grpSpPr>
          <a:xfrm>
            <a:off x="7431832" y="2444102"/>
            <a:ext cx="388801" cy="447050"/>
            <a:chOff x="5188150" y="5034825"/>
            <a:chExt cx="186225" cy="214125"/>
          </a:xfrm>
        </p:grpSpPr>
        <p:sp>
          <p:nvSpPr>
            <p:cNvPr id="1306" name="Google Shape;1306;p57"/>
            <p:cNvSpPr/>
            <p:nvPr/>
          </p:nvSpPr>
          <p:spPr>
            <a:xfrm>
              <a:off x="5228225" y="5056450"/>
              <a:ext cx="9300" cy="8400"/>
            </a:xfrm>
            <a:custGeom>
              <a:avLst/>
              <a:gdLst/>
              <a:ahLst/>
              <a:cxnLst/>
              <a:rect l="l" t="t" r="r" b="b"/>
              <a:pathLst>
                <a:path w="372" h="336" extrusionOk="0">
                  <a:moveTo>
                    <a:pt x="187" y="1"/>
                  </a:moveTo>
                  <a:cubicBezTo>
                    <a:pt x="146" y="1"/>
                    <a:pt x="105" y="15"/>
                    <a:pt x="73" y="45"/>
                  </a:cubicBezTo>
                  <a:cubicBezTo>
                    <a:pt x="5" y="107"/>
                    <a:pt x="1" y="213"/>
                    <a:pt x="62" y="281"/>
                  </a:cubicBezTo>
                  <a:cubicBezTo>
                    <a:pt x="96" y="318"/>
                    <a:pt x="141" y="335"/>
                    <a:pt x="186" y="335"/>
                  </a:cubicBezTo>
                  <a:cubicBezTo>
                    <a:pt x="226" y="335"/>
                    <a:pt x="267" y="321"/>
                    <a:pt x="299" y="291"/>
                  </a:cubicBezTo>
                  <a:cubicBezTo>
                    <a:pt x="367" y="229"/>
                    <a:pt x="372" y="123"/>
                    <a:pt x="310" y="55"/>
                  </a:cubicBezTo>
                  <a:cubicBezTo>
                    <a:pt x="277" y="19"/>
                    <a:pt x="232" y="1"/>
                    <a:pt x="1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57"/>
            <p:cNvSpPr/>
            <p:nvPr/>
          </p:nvSpPr>
          <p:spPr>
            <a:xfrm>
              <a:off x="5188150" y="5034825"/>
              <a:ext cx="186225" cy="214125"/>
            </a:xfrm>
            <a:custGeom>
              <a:avLst/>
              <a:gdLst/>
              <a:ahLst/>
              <a:cxnLst/>
              <a:rect l="l" t="t" r="r" b="b"/>
              <a:pathLst>
                <a:path w="7449" h="8565" extrusionOk="0">
                  <a:moveTo>
                    <a:pt x="4008" y="0"/>
                  </a:moveTo>
                  <a:cubicBezTo>
                    <a:pt x="3988" y="0"/>
                    <a:pt x="3968" y="0"/>
                    <a:pt x="3948" y="1"/>
                  </a:cubicBezTo>
                  <a:cubicBezTo>
                    <a:pt x="3345" y="10"/>
                    <a:pt x="2756" y="178"/>
                    <a:pt x="2242" y="486"/>
                  </a:cubicBezTo>
                  <a:cubicBezTo>
                    <a:pt x="2163" y="533"/>
                    <a:pt x="2137" y="636"/>
                    <a:pt x="2184" y="715"/>
                  </a:cubicBezTo>
                  <a:cubicBezTo>
                    <a:pt x="2216" y="768"/>
                    <a:pt x="2271" y="797"/>
                    <a:pt x="2328" y="797"/>
                  </a:cubicBezTo>
                  <a:cubicBezTo>
                    <a:pt x="2357" y="797"/>
                    <a:pt x="2387" y="789"/>
                    <a:pt x="2414" y="773"/>
                  </a:cubicBezTo>
                  <a:cubicBezTo>
                    <a:pt x="2878" y="495"/>
                    <a:pt x="3410" y="343"/>
                    <a:pt x="3953" y="335"/>
                  </a:cubicBezTo>
                  <a:cubicBezTo>
                    <a:pt x="3970" y="335"/>
                    <a:pt x="3986" y="334"/>
                    <a:pt x="4003" y="334"/>
                  </a:cubicBezTo>
                  <a:cubicBezTo>
                    <a:pt x="5687" y="334"/>
                    <a:pt x="7071" y="1689"/>
                    <a:pt x="7099" y="3377"/>
                  </a:cubicBezTo>
                  <a:cubicBezTo>
                    <a:pt x="7112" y="4138"/>
                    <a:pt x="6847" y="5023"/>
                    <a:pt x="6423" y="5632"/>
                  </a:cubicBezTo>
                  <a:cubicBezTo>
                    <a:pt x="6228" y="5913"/>
                    <a:pt x="6125" y="6242"/>
                    <a:pt x="6125" y="6583"/>
                  </a:cubicBezTo>
                  <a:lnTo>
                    <a:pt x="6125" y="7061"/>
                  </a:lnTo>
                  <a:lnTo>
                    <a:pt x="3243" y="8155"/>
                  </a:lnTo>
                  <a:lnTo>
                    <a:pt x="3243" y="7730"/>
                  </a:lnTo>
                  <a:cubicBezTo>
                    <a:pt x="3243" y="7369"/>
                    <a:pt x="2951" y="7077"/>
                    <a:pt x="2591" y="7077"/>
                  </a:cubicBezTo>
                  <a:lnTo>
                    <a:pt x="2025" y="7077"/>
                  </a:lnTo>
                  <a:cubicBezTo>
                    <a:pt x="1662" y="7077"/>
                    <a:pt x="1368" y="6782"/>
                    <a:pt x="1368" y="6420"/>
                  </a:cubicBezTo>
                  <a:lnTo>
                    <a:pt x="1368" y="5464"/>
                  </a:lnTo>
                  <a:cubicBezTo>
                    <a:pt x="1368" y="5371"/>
                    <a:pt x="1292" y="5296"/>
                    <a:pt x="1200" y="5296"/>
                  </a:cubicBezTo>
                  <a:lnTo>
                    <a:pt x="395" y="5296"/>
                  </a:lnTo>
                  <a:lnTo>
                    <a:pt x="900" y="3475"/>
                  </a:lnTo>
                  <a:cubicBezTo>
                    <a:pt x="905" y="3461"/>
                    <a:pt x="907" y="3446"/>
                    <a:pt x="907" y="3430"/>
                  </a:cubicBezTo>
                  <a:cubicBezTo>
                    <a:pt x="907" y="2783"/>
                    <a:pt x="1105" y="2161"/>
                    <a:pt x="1480" y="1635"/>
                  </a:cubicBezTo>
                  <a:cubicBezTo>
                    <a:pt x="1533" y="1560"/>
                    <a:pt x="1517" y="1455"/>
                    <a:pt x="1441" y="1402"/>
                  </a:cubicBezTo>
                  <a:cubicBezTo>
                    <a:pt x="1412" y="1381"/>
                    <a:pt x="1378" y="1371"/>
                    <a:pt x="1344" y="1371"/>
                  </a:cubicBezTo>
                  <a:cubicBezTo>
                    <a:pt x="1292" y="1371"/>
                    <a:pt x="1240" y="1395"/>
                    <a:pt x="1207" y="1441"/>
                  </a:cubicBezTo>
                  <a:cubicBezTo>
                    <a:pt x="797" y="2018"/>
                    <a:pt x="577" y="2698"/>
                    <a:pt x="572" y="3407"/>
                  </a:cubicBezTo>
                  <a:lnTo>
                    <a:pt x="14" y="5419"/>
                  </a:lnTo>
                  <a:cubicBezTo>
                    <a:pt x="0" y="5469"/>
                    <a:pt x="11" y="5523"/>
                    <a:pt x="42" y="5565"/>
                  </a:cubicBezTo>
                  <a:cubicBezTo>
                    <a:pt x="74" y="5607"/>
                    <a:pt x="123" y="5631"/>
                    <a:pt x="175" y="5631"/>
                  </a:cubicBezTo>
                  <a:lnTo>
                    <a:pt x="1034" y="5631"/>
                  </a:lnTo>
                  <a:lnTo>
                    <a:pt x="1034" y="6420"/>
                  </a:lnTo>
                  <a:cubicBezTo>
                    <a:pt x="1034" y="6967"/>
                    <a:pt x="1478" y="7411"/>
                    <a:pt x="2025" y="7411"/>
                  </a:cubicBezTo>
                  <a:lnTo>
                    <a:pt x="2591" y="7411"/>
                  </a:lnTo>
                  <a:cubicBezTo>
                    <a:pt x="2766" y="7411"/>
                    <a:pt x="2908" y="7554"/>
                    <a:pt x="2908" y="7729"/>
                  </a:cubicBezTo>
                  <a:lnTo>
                    <a:pt x="2908" y="8397"/>
                  </a:lnTo>
                  <a:cubicBezTo>
                    <a:pt x="2908" y="8453"/>
                    <a:pt x="2935" y="8504"/>
                    <a:pt x="2980" y="8535"/>
                  </a:cubicBezTo>
                  <a:cubicBezTo>
                    <a:pt x="3009" y="8554"/>
                    <a:pt x="3042" y="8565"/>
                    <a:pt x="3076" y="8565"/>
                  </a:cubicBezTo>
                  <a:cubicBezTo>
                    <a:pt x="3096" y="8565"/>
                    <a:pt x="3116" y="8562"/>
                    <a:pt x="3136" y="8554"/>
                  </a:cubicBezTo>
                  <a:lnTo>
                    <a:pt x="6351" y="7332"/>
                  </a:lnTo>
                  <a:cubicBezTo>
                    <a:pt x="6416" y="7308"/>
                    <a:pt x="6459" y="7245"/>
                    <a:pt x="6459" y="7176"/>
                  </a:cubicBezTo>
                  <a:lnTo>
                    <a:pt x="6459" y="6583"/>
                  </a:lnTo>
                  <a:cubicBezTo>
                    <a:pt x="6459" y="6310"/>
                    <a:pt x="6542" y="6047"/>
                    <a:pt x="6697" y="5824"/>
                  </a:cubicBezTo>
                  <a:cubicBezTo>
                    <a:pt x="7166" y="5150"/>
                    <a:pt x="7448" y="4210"/>
                    <a:pt x="7434" y="3371"/>
                  </a:cubicBezTo>
                  <a:lnTo>
                    <a:pt x="7434" y="3371"/>
                  </a:lnTo>
                  <a:lnTo>
                    <a:pt x="7434" y="3372"/>
                  </a:lnTo>
                  <a:cubicBezTo>
                    <a:pt x="7418" y="2453"/>
                    <a:pt x="7048" y="1597"/>
                    <a:pt x="6391" y="962"/>
                  </a:cubicBezTo>
                  <a:cubicBezTo>
                    <a:pt x="5749" y="341"/>
                    <a:pt x="4904" y="0"/>
                    <a:pt x="40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57"/>
            <p:cNvSpPr/>
            <p:nvPr/>
          </p:nvSpPr>
          <p:spPr>
            <a:xfrm>
              <a:off x="5243675" y="5078875"/>
              <a:ext cx="89075" cy="118900"/>
            </a:xfrm>
            <a:custGeom>
              <a:avLst/>
              <a:gdLst/>
              <a:ahLst/>
              <a:cxnLst/>
              <a:rect l="l" t="t" r="r" b="b"/>
              <a:pathLst>
                <a:path w="3563" h="4756" extrusionOk="0">
                  <a:moveTo>
                    <a:pt x="1781" y="334"/>
                  </a:moveTo>
                  <a:cubicBezTo>
                    <a:pt x="2168" y="334"/>
                    <a:pt x="2530" y="484"/>
                    <a:pt x="2804" y="758"/>
                  </a:cubicBezTo>
                  <a:cubicBezTo>
                    <a:pt x="3077" y="1031"/>
                    <a:pt x="3227" y="1394"/>
                    <a:pt x="3227" y="1780"/>
                  </a:cubicBezTo>
                  <a:cubicBezTo>
                    <a:pt x="3227" y="2271"/>
                    <a:pt x="2982" y="2723"/>
                    <a:pt x="2571" y="2992"/>
                  </a:cubicBezTo>
                  <a:cubicBezTo>
                    <a:pt x="2440" y="3078"/>
                    <a:pt x="2340" y="3202"/>
                    <a:pt x="2283" y="3348"/>
                  </a:cubicBezTo>
                  <a:lnTo>
                    <a:pt x="1279" y="3348"/>
                  </a:lnTo>
                  <a:cubicBezTo>
                    <a:pt x="1222" y="3202"/>
                    <a:pt x="1121" y="3077"/>
                    <a:pt x="989" y="2991"/>
                  </a:cubicBezTo>
                  <a:cubicBezTo>
                    <a:pt x="579" y="2721"/>
                    <a:pt x="335" y="2269"/>
                    <a:pt x="335" y="1780"/>
                  </a:cubicBezTo>
                  <a:cubicBezTo>
                    <a:pt x="335" y="983"/>
                    <a:pt x="984" y="334"/>
                    <a:pt x="1781" y="334"/>
                  </a:cubicBezTo>
                  <a:close/>
                  <a:moveTo>
                    <a:pt x="2242" y="3682"/>
                  </a:moveTo>
                  <a:lnTo>
                    <a:pt x="2242" y="4190"/>
                  </a:lnTo>
                  <a:lnTo>
                    <a:pt x="2012" y="4421"/>
                  </a:lnTo>
                  <a:lnTo>
                    <a:pt x="1552" y="4421"/>
                  </a:lnTo>
                  <a:lnTo>
                    <a:pt x="1321" y="4190"/>
                  </a:lnTo>
                  <a:lnTo>
                    <a:pt x="1321" y="3682"/>
                  </a:lnTo>
                  <a:close/>
                  <a:moveTo>
                    <a:pt x="1781" y="0"/>
                  </a:moveTo>
                  <a:cubicBezTo>
                    <a:pt x="799" y="0"/>
                    <a:pt x="1" y="799"/>
                    <a:pt x="1" y="1780"/>
                  </a:cubicBezTo>
                  <a:cubicBezTo>
                    <a:pt x="1" y="2383"/>
                    <a:pt x="302" y="2939"/>
                    <a:pt x="806" y="3270"/>
                  </a:cubicBezTo>
                  <a:cubicBezTo>
                    <a:pt x="898" y="3330"/>
                    <a:pt x="963" y="3426"/>
                    <a:pt x="986" y="3532"/>
                  </a:cubicBezTo>
                  <a:lnTo>
                    <a:pt x="986" y="4260"/>
                  </a:lnTo>
                  <a:cubicBezTo>
                    <a:pt x="986" y="4304"/>
                    <a:pt x="1004" y="4347"/>
                    <a:pt x="1035" y="4378"/>
                  </a:cubicBezTo>
                  <a:lnTo>
                    <a:pt x="1364" y="4706"/>
                  </a:lnTo>
                  <a:cubicBezTo>
                    <a:pt x="1395" y="4737"/>
                    <a:pt x="1437" y="4755"/>
                    <a:pt x="1482" y="4755"/>
                  </a:cubicBezTo>
                  <a:lnTo>
                    <a:pt x="2081" y="4755"/>
                  </a:lnTo>
                  <a:cubicBezTo>
                    <a:pt x="2125" y="4755"/>
                    <a:pt x="2168" y="4737"/>
                    <a:pt x="2198" y="4706"/>
                  </a:cubicBezTo>
                  <a:lnTo>
                    <a:pt x="2527" y="4378"/>
                  </a:lnTo>
                  <a:cubicBezTo>
                    <a:pt x="2559" y="4347"/>
                    <a:pt x="2576" y="4304"/>
                    <a:pt x="2576" y="4260"/>
                  </a:cubicBezTo>
                  <a:lnTo>
                    <a:pt x="2576" y="3532"/>
                  </a:lnTo>
                  <a:cubicBezTo>
                    <a:pt x="2599" y="3426"/>
                    <a:pt x="2663" y="3331"/>
                    <a:pt x="2753" y="3273"/>
                  </a:cubicBezTo>
                  <a:cubicBezTo>
                    <a:pt x="3260" y="2941"/>
                    <a:pt x="3562" y="2384"/>
                    <a:pt x="3562" y="1780"/>
                  </a:cubicBezTo>
                  <a:cubicBezTo>
                    <a:pt x="3562" y="1305"/>
                    <a:pt x="3377" y="857"/>
                    <a:pt x="3041" y="521"/>
                  </a:cubicBezTo>
                  <a:cubicBezTo>
                    <a:pt x="2704" y="185"/>
                    <a:pt x="2257" y="0"/>
                    <a:pt x="17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57"/>
            <p:cNvSpPr/>
            <p:nvPr/>
          </p:nvSpPr>
          <p:spPr>
            <a:xfrm>
              <a:off x="5284000" y="5051550"/>
              <a:ext cx="8400" cy="19575"/>
            </a:xfrm>
            <a:custGeom>
              <a:avLst/>
              <a:gdLst/>
              <a:ahLst/>
              <a:cxnLst/>
              <a:rect l="l" t="t" r="r" b="b"/>
              <a:pathLst>
                <a:path w="336" h="783" extrusionOk="0">
                  <a:moveTo>
                    <a:pt x="168" y="0"/>
                  </a:moveTo>
                  <a:cubicBezTo>
                    <a:pt x="76" y="0"/>
                    <a:pt x="0" y="75"/>
                    <a:pt x="0" y="167"/>
                  </a:cubicBezTo>
                  <a:lnTo>
                    <a:pt x="0" y="616"/>
                  </a:lnTo>
                  <a:cubicBezTo>
                    <a:pt x="0" y="709"/>
                    <a:pt x="76" y="783"/>
                    <a:pt x="168" y="783"/>
                  </a:cubicBezTo>
                  <a:cubicBezTo>
                    <a:pt x="260" y="783"/>
                    <a:pt x="336" y="709"/>
                    <a:pt x="336" y="616"/>
                  </a:cubicBezTo>
                  <a:lnTo>
                    <a:pt x="336" y="167"/>
                  </a:lnTo>
                  <a:cubicBezTo>
                    <a:pt x="336" y="75"/>
                    <a:pt x="260" y="0"/>
                    <a:pt x="1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57"/>
            <p:cNvSpPr/>
            <p:nvPr/>
          </p:nvSpPr>
          <p:spPr>
            <a:xfrm>
              <a:off x="5222250" y="5119200"/>
              <a:ext cx="14825" cy="8425"/>
            </a:xfrm>
            <a:custGeom>
              <a:avLst/>
              <a:gdLst/>
              <a:ahLst/>
              <a:cxnLst/>
              <a:rect l="l" t="t" r="r" b="b"/>
              <a:pathLst>
                <a:path w="593" h="337" extrusionOk="0">
                  <a:moveTo>
                    <a:pt x="167" y="1"/>
                  </a:moveTo>
                  <a:cubicBezTo>
                    <a:pt x="75" y="1"/>
                    <a:pt x="1" y="76"/>
                    <a:pt x="1" y="168"/>
                  </a:cubicBezTo>
                  <a:cubicBezTo>
                    <a:pt x="1" y="261"/>
                    <a:pt x="75" y="336"/>
                    <a:pt x="167" y="336"/>
                  </a:cubicBezTo>
                  <a:lnTo>
                    <a:pt x="425" y="336"/>
                  </a:lnTo>
                  <a:cubicBezTo>
                    <a:pt x="517" y="336"/>
                    <a:pt x="593" y="261"/>
                    <a:pt x="593" y="168"/>
                  </a:cubicBezTo>
                  <a:cubicBezTo>
                    <a:pt x="593" y="76"/>
                    <a:pt x="517" y="1"/>
                    <a:pt x="4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57"/>
            <p:cNvSpPr/>
            <p:nvPr/>
          </p:nvSpPr>
          <p:spPr>
            <a:xfrm>
              <a:off x="5338450" y="5119150"/>
              <a:ext cx="15775" cy="8375"/>
            </a:xfrm>
            <a:custGeom>
              <a:avLst/>
              <a:gdLst/>
              <a:ahLst/>
              <a:cxnLst/>
              <a:rect l="l" t="t" r="r" b="b"/>
              <a:pathLst>
                <a:path w="631" h="335" extrusionOk="0">
                  <a:moveTo>
                    <a:pt x="169" y="1"/>
                  </a:moveTo>
                  <a:cubicBezTo>
                    <a:pt x="76" y="1"/>
                    <a:pt x="1" y="75"/>
                    <a:pt x="1" y="168"/>
                  </a:cubicBezTo>
                  <a:cubicBezTo>
                    <a:pt x="1" y="261"/>
                    <a:pt x="76" y="335"/>
                    <a:pt x="169" y="335"/>
                  </a:cubicBezTo>
                  <a:lnTo>
                    <a:pt x="463" y="335"/>
                  </a:lnTo>
                  <a:cubicBezTo>
                    <a:pt x="556" y="335"/>
                    <a:pt x="631" y="261"/>
                    <a:pt x="631" y="168"/>
                  </a:cubicBezTo>
                  <a:cubicBezTo>
                    <a:pt x="631" y="75"/>
                    <a:pt x="556" y="1"/>
                    <a:pt x="4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57"/>
            <p:cNvSpPr/>
            <p:nvPr/>
          </p:nvSpPr>
          <p:spPr>
            <a:xfrm>
              <a:off x="5322700" y="5075475"/>
              <a:ext cx="13825" cy="13000"/>
            </a:xfrm>
            <a:custGeom>
              <a:avLst/>
              <a:gdLst/>
              <a:ahLst/>
              <a:cxnLst/>
              <a:rect l="l" t="t" r="r" b="b"/>
              <a:pathLst>
                <a:path w="553" h="520" extrusionOk="0">
                  <a:moveTo>
                    <a:pt x="368" y="0"/>
                  </a:moveTo>
                  <a:cubicBezTo>
                    <a:pt x="326" y="0"/>
                    <a:pt x="283" y="17"/>
                    <a:pt x="251" y="49"/>
                  </a:cubicBezTo>
                  <a:lnTo>
                    <a:pt x="65" y="235"/>
                  </a:lnTo>
                  <a:cubicBezTo>
                    <a:pt x="0" y="300"/>
                    <a:pt x="0" y="405"/>
                    <a:pt x="65" y="471"/>
                  </a:cubicBezTo>
                  <a:cubicBezTo>
                    <a:pt x="98" y="504"/>
                    <a:pt x="140" y="520"/>
                    <a:pt x="183" y="520"/>
                  </a:cubicBezTo>
                  <a:cubicBezTo>
                    <a:pt x="226" y="520"/>
                    <a:pt x="269" y="504"/>
                    <a:pt x="302" y="471"/>
                  </a:cubicBezTo>
                  <a:lnTo>
                    <a:pt x="486" y="286"/>
                  </a:lnTo>
                  <a:cubicBezTo>
                    <a:pt x="552" y="220"/>
                    <a:pt x="552" y="114"/>
                    <a:pt x="486" y="49"/>
                  </a:cubicBezTo>
                  <a:cubicBezTo>
                    <a:pt x="454" y="17"/>
                    <a:pt x="411" y="0"/>
                    <a:pt x="3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57"/>
            <p:cNvSpPr/>
            <p:nvPr/>
          </p:nvSpPr>
          <p:spPr>
            <a:xfrm>
              <a:off x="5239900" y="5075500"/>
              <a:ext cx="13825" cy="12975"/>
            </a:xfrm>
            <a:custGeom>
              <a:avLst/>
              <a:gdLst/>
              <a:ahLst/>
              <a:cxnLst/>
              <a:rect l="l" t="t" r="r" b="b"/>
              <a:pathLst>
                <a:path w="553" h="519" extrusionOk="0">
                  <a:moveTo>
                    <a:pt x="185" y="1"/>
                  </a:moveTo>
                  <a:cubicBezTo>
                    <a:pt x="142" y="1"/>
                    <a:pt x="99" y="17"/>
                    <a:pt x="66" y="50"/>
                  </a:cubicBezTo>
                  <a:cubicBezTo>
                    <a:pt x="1" y="115"/>
                    <a:pt x="1" y="221"/>
                    <a:pt x="66" y="287"/>
                  </a:cubicBezTo>
                  <a:lnTo>
                    <a:pt x="249" y="470"/>
                  </a:lnTo>
                  <a:cubicBezTo>
                    <a:pt x="283" y="503"/>
                    <a:pt x="325" y="519"/>
                    <a:pt x="368" y="519"/>
                  </a:cubicBezTo>
                  <a:cubicBezTo>
                    <a:pt x="411" y="519"/>
                    <a:pt x="454" y="503"/>
                    <a:pt x="486" y="470"/>
                  </a:cubicBezTo>
                  <a:cubicBezTo>
                    <a:pt x="552" y="404"/>
                    <a:pt x="552" y="299"/>
                    <a:pt x="486" y="234"/>
                  </a:cubicBezTo>
                  <a:lnTo>
                    <a:pt x="303" y="50"/>
                  </a:lnTo>
                  <a:cubicBezTo>
                    <a:pt x="270" y="17"/>
                    <a:pt x="228" y="1"/>
                    <a:pt x="1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57"/>
            <p:cNvSpPr/>
            <p:nvPr/>
          </p:nvSpPr>
          <p:spPr>
            <a:xfrm>
              <a:off x="5275150" y="5099450"/>
              <a:ext cx="26200" cy="47775"/>
            </a:xfrm>
            <a:custGeom>
              <a:avLst/>
              <a:gdLst/>
              <a:ahLst/>
              <a:cxnLst/>
              <a:rect l="l" t="t" r="r" b="b"/>
              <a:pathLst>
                <a:path w="1048" h="1911" extrusionOk="0">
                  <a:moveTo>
                    <a:pt x="523" y="1"/>
                  </a:moveTo>
                  <a:cubicBezTo>
                    <a:pt x="431" y="1"/>
                    <a:pt x="357" y="76"/>
                    <a:pt x="357" y="168"/>
                  </a:cubicBezTo>
                  <a:lnTo>
                    <a:pt x="357" y="174"/>
                  </a:lnTo>
                  <a:cubicBezTo>
                    <a:pt x="149" y="240"/>
                    <a:pt x="0" y="423"/>
                    <a:pt x="0" y="639"/>
                  </a:cubicBezTo>
                  <a:cubicBezTo>
                    <a:pt x="0" y="839"/>
                    <a:pt x="127" y="1017"/>
                    <a:pt x="325" y="1093"/>
                  </a:cubicBezTo>
                  <a:cubicBezTo>
                    <a:pt x="388" y="1117"/>
                    <a:pt x="455" y="1129"/>
                    <a:pt x="523" y="1129"/>
                  </a:cubicBezTo>
                  <a:cubicBezTo>
                    <a:pt x="628" y="1129"/>
                    <a:pt x="713" y="1199"/>
                    <a:pt x="713" y="1285"/>
                  </a:cubicBezTo>
                  <a:cubicBezTo>
                    <a:pt x="713" y="1371"/>
                    <a:pt x="628" y="1442"/>
                    <a:pt x="523" y="1442"/>
                  </a:cubicBezTo>
                  <a:cubicBezTo>
                    <a:pt x="419" y="1442"/>
                    <a:pt x="335" y="1371"/>
                    <a:pt x="335" y="1285"/>
                  </a:cubicBezTo>
                  <a:cubicBezTo>
                    <a:pt x="335" y="1193"/>
                    <a:pt x="259" y="1118"/>
                    <a:pt x="167" y="1118"/>
                  </a:cubicBezTo>
                  <a:cubicBezTo>
                    <a:pt x="75" y="1118"/>
                    <a:pt x="0" y="1193"/>
                    <a:pt x="0" y="1285"/>
                  </a:cubicBezTo>
                  <a:cubicBezTo>
                    <a:pt x="0" y="1501"/>
                    <a:pt x="149" y="1685"/>
                    <a:pt x="357" y="1751"/>
                  </a:cubicBezTo>
                  <a:cubicBezTo>
                    <a:pt x="361" y="1840"/>
                    <a:pt x="433" y="1911"/>
                    <a:pt x="523" y="1911"/>
                  </a:cubicBezTo>
                  <a:cubicBezTo>
                    <a:pt x="613" y="1911"/>
                    <a:pt x="687" y="1840"/>
                    <a:pt x="691" y="1751"/>
                  </a:cubicBezTo>
                  <a:cubicBezTo>
                    <a:pt x="897" y="1685"/>
                    <a:pt x="1047" y="1501"/>
                    <a:pt x="1047" y="1285"/>
                  </a:cubicBezTo>
                  <a:cubicBezTo>
                    <a:pt x="1047" y="1015"/>
                    <a:pt x="812" y="795"/>
                    <a:pt x="523" y="795"/>
                  </a:cubicBezTo>
                  <a:cubicBezTo>
                    <a:pt x="496" y="795"/>
                    <a:pt x="470" y="790"/>
                    <a:pt x="445" y="780"/>
                  </a:cubicBezTo>
                  <a:cubicBezTo>
                    <a:pt x="377" y="755"/>
                    <a:pt x="335" y="700"/>
                    <a:pt x="335" y="639"/>
                  </a:cubicBezTo>
                  <a:cubicBezTo>
                    <a:pt x="335" y="553"/>
                    <a:pt x="419" y="483"/>
                    <a:pt x="523" y="483"/>
                  </a:cubicBezTo>
                  <a:cubicBezTo>
                    <a:pt x="628" y="483"/>
                    <a:pt x="713" y="553"/>
                    <a:pt x="713" y="639"/>
                  </a:cubicBezTo>
                  <a:cubicBezTo>
                    <a:pt x="713" y="731"/>
                    <a:pt x="787" y="805"/>
                    <a:pt x="879" y="805"/>
                  </a:cubicBezTo>
                  <a:cubicBezTo>
                    <a:pt x="973" y="805"/>
                    <a:pt x="1047" y="731"/>
                    <a:pt x="1047" y="639"/>
                  </a:cubicBezTo>
                  <a:cubicBezTo>
                    <a:pt x="1047" y="423"/>
                    <a:pt x="897" y="240"/>
                    <a:pt x="691" y="174"/>
                  </a:cubicBezTo>
                  <a:lnTo>
                    <a:pt x="691" y="168"/>
                  </a:lnTo>
                  <a:cubicBezTo>
                    <a:pt x="691" y="76"/>
                    <a:pt x="615" y="1"/>
                    <a:pt x="5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a:extLst>
              <a:ext uri="{FF2B5EF4-FFF2-40B4-BE49-F238E27FC236}">
                <a16:creationId xmlns:a16="http://schemas.microsoft.com/office/drawing/2014/main" id="{B1785F74-76D2-4959-022C-CE69B1D00EED}"/>
              </a:ext>
            </a:extLst>
          </p:cNvPr>
          <p:cNvSpPr txBox="1"/>
          <p:nvPr/>
        </p:nvSpPr>
        <p:spPr>
          <a:xfrm>
            <a:off x="6769049" y="3499186"/>
            <a:ext cx="1649401" cy="830997"/>
          </a:xfrm>
          <a:prstGeom prst="rect">
            <a:avLst/>
          </a:prstGeom>
          <a:noFill/>
        </p:spPr>
        <p:txBody>
          <a:bodyPr wrap="square">
            <a:spAutoFit/>
          </a:bodyPr>
          <a:lstStyle/>
          <a:p>
            <a:pPr marL="0" lvl="0" indent="0" algn="ctr" rtl="0">
              <a:spcBef>
                <a:spcPts val="0"/>
              </a:spcBef>
              <a:spcAft>
                <a:spcPts val="1600"/>
              </a:spcAft>
              <a:buNone/>
            </a:pPr>
            <a:r>
              <a:rPr lang="fr-FR" sz="1600" dirty="0">
                <a:solidFill>
                  <a:schemeClr val="bg1"/>
                </a:solidFill>
                <a:latin typeface="Söhne"/>
              </a:rPr>
              <a:t>Effectuation des tests utilisateur et optimisation</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5"/>
        <p:cNvGrpSpPr/>
        <p:nvPr/>
      </p:nvGrpSpPr>
      <p:grpSpPr>
        <a:xfrm>
          <a:off x="0" y="0"/>
          <a:ext cx="0" cy="0"/>
          <a:chOff x="0" y="0"/>
          <a:chExt cx="0" cy="0"/>
        </a:xfrm>
      </p:grpSpPr>
      <p:sp>
        <p:nvSpPr>
          <p:cNvPr id="1267" name="Google Shape;1267;p57"/>
          <p:cNvSpPr txBox="1">
            <a:spLocks noGrp="1"/>
          </p:cNvSpPr>
          <p:nvPr>
            <p:ph type="title"/>
          </p:nvPr>
        </p:nvSpPr>
        <p:spPr>
          <a:xfrm>
            <a:off x="1385063" y="625891"/>
            <a:ext cx="1594800" cy="357600"/>
          </a:xfrm>
          <a:prstGeom prst="rect">
            <a:avLst/>
          </a:prstGeom>
          <a:no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US" sz="2200" dirty="0"/>
              <a:t>S</a:t>
            </a:r>
            <a:r>
              <a:rPr lang="en" sz="2200" dirty="0"/>
              <a:t>print 1</a:t>
            </a:r>
            <a:endParaRPr sz="2200" b="1" dirty="0">
              <a:solidFill>
                <a:schemeClr val="lt1"/>
              </a:solidFill>
              <a:latin typeface="Kanit"/>
              <a:ea typeface="Kanit"/>
              <a:cs typeface="Kanit"/>
              <a:sym typeface="Kanit"/>
            </a:endParaRPr>
          </a:p>
        </p:txBody>
      </p:sp>
      <p:sp>
        <p:nvSpPr>
          <p:cNvPr id="1268" name="Google Shape;1268;p57"/>
          <p:cNvSpPr txBox="1">
            <a:spLocks noGrp="1"/>
          </p:cNvSpPr>
          <p:nvPr>
            <p:ph type="subTitle" idx="4294967295"/>
          </p:nvPr>
        </p:nvSpPr>
        <p:spPr>
          <a:xfrm>
            <a:off x="2699060" y="1029754"/>
            <a:ext cx="5931117" cy="3818442"/>
          </a:xfrm>
          <a:prstGeom prst="rect">
            <a:avLst/>
          </a:prstGeom>
          <a:ln>
            <a:noFill/>
          </a:ln>
        </p:spPr>
        <p:txBody>
          <a:bodyPr spcFirstLastPara="1" wrap="square" lIns="91425" tIns="91425" rIns="91425" bIns="91425" anchor="t" anchorCtr="0">
            <a:noAutofit/>
          </a:bodyPr>
          <a:lstStyle/>
          <a:p>
            <a:pPr algn="l">
              <a:buFont typeface="Arial" panose="020B0604020202020204" pitchFamily="34" charset="0"/>
              <a:buChar char="•"/>
            </a:pPr>
            <a:r>
              <a:rPr lang="fr-FR" b="0" i="0" dirty="0">
                <a:solidFill>
                  <a:schemeClr val="bg1"/>
                </a:solidFill>
                <a:effectLst/>
                <a:latin typeface="Söhne"/>
              </a:rPr>
              <a:t>Objectif : Créer l'architecture de base du projet et concevoir l'interface utilisateur.</a:t>
            </a:r>
          </a:p>
          <a:p>
            <a:pPr algn="l">
              <a:buFont typeface="Arial" panose="020B0604020202020204" pitchFamily="34" charset="0"/>
              <a:buChar char="•"/>
            </a:pPr>
            <a:endParaRPr lang="fr-FR" b="0" i="0" dirty="0">
              <a:solidFill>
                <a:schemeClr val="bg1"/>
              </a:solidFill>
              <a:effectLst/>
              <a:latin typeface="Söhne"/>
            </a:endParaRPr>
          </a:p>
          <a:p>
            <a:pPr algn="l">
              <a:buFont typeface="Arial" panose="020B0604020202020204" pitchFamily="34" charset="0"/>
              <a:buChar char="•"/>
            </a:pPr>
            <a:r>
              <a:rPr lang="fr-FR" b="0" i="0" dirty="0">
                <a:solidFill>
                  <a:schemeClr val="bg1"/>
                </a:solidFill>
                <a:effectLst/>
                <a:latin typeface="Söhne"/>
              </a:rPr>
              <a:t>Éléments du </a:t>
            </a:r>
            <a:r>
              <a:rPr lang="fr-FR" b="0" i="0" dirty="0" err="1">
                <a:solidFill>
                  <a:schemeClr val="bg1"/>
                </a:solidFill>
                <a:effectLst/>
                <a:latin typeface="Söhne"/>
              </a:rPr>
              <a:t>backlog</a:t>
            </a:r>
            <a:r>
              <a:rPr lang="fr-FR" b="0" i="0" dirty="0">
                <a:solidFill>
                  <a:schemeClr val="bg1"/>
                </a:solidFill>
                <a:effectLst/>
                <a:latin typeface="Söhne"/>
              </a:rPr>
              <a:t> de produit :</a:t>
            </a:r>
          </a:p>
          <a:p>
            <a:pPr marL="742950" lvl="1" indent="-285750" algn="l">
              <a:buFont typeface="Arial" panose="020B0604020202020204" pitchFamily="34" charset="0"/>
              <a:buChar char="•"/>
            </a:pPr>
            <a:r>
              <a:rPr lang="fr-FR" b="0" i="0" dirty="0">
                <a:solidFill>
                  <a:schemeClr val="bg1"/>
                </a:solidFill>
                <a:effectLst/>
                <a:latin typeface="Söhne"/>
              </a:rPr>
              <a:t>Mettre en place l'environnement de développement et les outils.</a:t>
            </a:r>
          </a:p>
          <a:p>
            <a:pPr marL="742950" lvl="1" indent="-285750" algn="l">
              <a:buFont typeface="Arial" panose="020B0604020202020204" pitchFamily="34" charset="0"/>
              <a:buChar char="•"/>
            </a:pPr>
            <a:r>
              <a:rPr lang="fr-FR" b="0" i="0" dirty="0">
                <a:solidFill>
                  <a:schemeClr val="bg1"/>
                </a:solidFill>
                <a:effectLst/>
                <a:latin typeface="Söhne"/>
              </a:rPr>
              <a:t>Créer le schéma de base de données pour stocker les hôtels, les chambres, les réservations et les utilisateurs.</a:t>
            </a:r>
          </a:p>
          <a:p>
            <a:pPr marL="742950" lvl="1" indent="-285750" algn="l">
              <a:buFont typeface="Arial" panose="020B0604020202020204" pitchFamily="34" charset="0"/>
              <a:buChar char="•"/>
            </a:pPr>
            <a:r>
              <a:rPr lang="fr-FR" b="0" i="0" dirty="0">
                <a:solidFill>
                  <a:schemeClr val="bg1"/>
                </a:solidFill>
                <a:effectLst/>
                <a:latin typeface="Söhne"/>
              </a:rPr>
              <a:t>Concevoir l'interface utilisateur pour la page d'accueil, la page de recherche et le formulaire de réservation.</a:t>
            </a:r>
          </a:p>
          <a:p>
            <a:pPr algn="l">
              <a:buFont typeface="Arial" panose="020B0604020202020204" pitchFamily="34" charset="0"/>
              <a:buChar char="•"/>
            </a:pPr>
            <a:endParaRPr lang="fr-FR" b="0" i="0" dirty="0">
              <a:solidFill>
                <a:schemeClr val="bg1"/>
              </a:solidFill>
              <a:effectLst/>
              <a:latin typeface="Söhne"/>
            </a:endParaRPr>
          </a:p>
          <a:p>
            <a:pPr algn="l">
              <a:buFont typeface="Arial" panose="020B0604020202020204" pitchFamily="34" charset="0"/>
              <a:buChar char="•"/>
            </a:pPr>
            <a:r>
              <a:rPr lang="fr-FR" b="0" i="0" dirty="0">
                <a:solidFill>
                  <a:schemeClr val="bg1"/>
                </a:solidFill>
                <a:effectLst/>
                <a:latin typeface="Söhne"/>
              </a:rPr>
              <a:t>Revue de sprint : Démonstration de l'architecture de base et de la conception de l'interface utilisateur à l'équipe et aux parties prenantes.</a:t>
            </a:r>
          </a:p>
          <a:p>
            <a:pPr marL="0" lvl="0" indent="0" algn="ctr" rtl="0">
              <a:spcBef>
                <a:spcPts val="0"/>
              </a:spcBef>
              <a:spcAft>
                <a:spcPts val="1600"/>
              </a:spcAft>
              <a:buNone/>
            </a:pPr>
            <a:endParaRPr sz="1200" dirty="0">
              <a:solidFill>
                <a:schemeClr val="bg1"/>
              </a:solidFill>
            </a:endParaRPr>
          </a:p>
        </p:txBody>
      </p:sp>
      <p:sp>
        <p:nvSpPr>
          <p:cNvPr id="1269" name="Google Shape;1269;p57"/>
          <p:cNvSpPr/>
          <p:nvPr/>
        </p:nvSpPr>
        <p:spPr>
          <a:xfrm>
            <a:off x="582403" y="337009"/>
            <a:ext cx="893400" cy="8934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276" name="Google Shape;1276;p57"/>
          <p:cNvSpPr/>
          <p:nvPr/>
        </p:nvSpPr>
        <p:spPr>
          <a:xfrm>
            <a:off x="574027" y="1537001"/>
            <a:ext cx="893400" cy="8934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277" name="Google Shape;1277;p57"/>
          <p:cNvSpPr/>
          <p:nvPr/>
        </p:nvSpPr>
        <p:spPr>
          <a:xfrm>
            <a:off x="582403" y="2845022"/>
            <a:ext cx="893400" cy="8934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278" name="Google Shape;1278;p57"/>
          <p:cNvSpPr/>
          <p:nvPr/>
        </p:nvSpPr>
        <p:spPr>
          <a:xfrm>
            <a:off x="582403" y="4010052"/>
            <a:ext cx="893400" cy="8934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cxnSp>
        <p:nvCxnSpPr>
          <p:cNvPr id="1279" name="Google Shape;1279;p57"/>
          <p:cNvCxnSpPr>
            <a:cxnSpLocks/>
            <a:stCxn id="1269" idx="4"/>
            <a:endCxn id="1276" idx="0"/>
          </p:cNvCxnSpPr>
          <p:nvPr/>
        </p:nvCxnSpPr>
        <p:spPr>
          <a:xfrm flipH="1">
            <a:off x="1020727" y="1230409"/>
            <a:ext cx="8376" cy="306592"/>
          </a:xfrm>
          <a:prstGeom prst="straightConnector1">
            <a:avLst/>
          </a:prstGeom>
          <a:noFill/>
          <a:ln w="19050" cap="flat" cmpd="sng">
            <a:solidFill>
              <a:schemeClr val="lt1"/>
            </a:solidFill>
            <a:prstDash val="solid"/>
            <a:round/>
            <a:headEnd type="none" w="med" len="med"/>
            <a:tailEnd type="none" w="med" len="med"/>
          </a:ln>
        </p:spPr>
      </p:cxnSp>
      <p:cxnSp>
        <p:nvCxnSpPr>
          <p:cNvPr id="1280" name="Google Shape;1280;p57"/>
          <p:cNvCxnSpPr>
            <a:cxnSpLocks/>
            <a:stCxn id="1276" idx="4"/>
            <a:endCxn id="1277" idx="0"/>
          </p:cNvCxnSpPr>
          <p:nvPr/>
        </p:nvCxnSpPr>
        <p:spPr>
          <a:xfrm>
            <a:off x="1020727" y="2430401"/>
            <a:ext cx="8376" cy="414621"/>
          </a:xfrm>
          <a:prstGeom prst="straightConnector1">
            <a:avLst/>
          </a:prstGeom>
          <a:noFill/>
          <a:ln w="19050" cap="flat" cmpd="sng">
            <a:solidFill>
              <a:schemeClr val="lt1"/>
            </a:solidFill>
            <a:prstDash val="solid"/>
            <a:round/>
            <a:headEnd type="none" w="med" len="med"/>
            <a:tailEnd type="none" w="med" len="med"/>
          </a:ln>
        </p:spPr>
      </p:cxnSp>
      <p:cxnSp>
        <p:nvCxnSpPr>
          <p:cNvPr id="1281" name="Google Shape;1281;p57"/>
          <p:cNvCxnSpPr>
            <a:cxnSpLocks/>
            <a:stCxn id="1277" idx="4"/>
            <a:endCxn id="1278" idx="0"/>
          </p:cNvCxnSpPr>
          <p:nvPr/>
        </p:nvCxnSpPr>
        <p:spPr>
          <a:xfrm>
            <a:off x="1029103" y="3738422"/>
            <a:ext cx="0" cy="271630"/>
          </a:xfrm>
          <a:prstGeom prst="straightConnector1">
            <a:avLst/>
          </a:prstGeom>
          <a:noFill/>
          <a:ln w="19050" cap="flat" cmpd="sng">
            <a:solidFill>
              <a:schemeClr val="lt1"/>
            </a:solidFill>
            <a:prstDash val="solid"/>
            <a:round/>
            <a:headEnd type="none" w="med" len="med"/>
            <a:tailEnd type="none" w="med" len="med"/>
          </a:ln>
        </p:spPr>
      </p:cxnSp>
      <p:grpSp>
        <p:nvGrpSpPr>
          <p:cNvPr id="1282" name="Google Shape;1282;p57"/>
          <p:cNvGrpSpPr/>
          <p:nvPr/>
        </p:nvGrpSpPr>
        <p:grpSpPr>
          <a:xfrm>
            <a:off x="817116" y="3094521"/>
            <a:ext cx="427636" cy="427707"/>
            <a:chOff x="2390150" y="4281275"/>
            <a:chExt cx="214150" cy="214175"/>
          </a:xfrm>
        </p:grpSpPr>
        <p:sp>
          <p:nvSpPr>
            <p:cNvPr id="1283" name="Google Shape;1283;p57"/>
            <p:cNvSpPr/>
            <p:nvPr/>
          </p:nvSpPr>
          <p:spPr>
            <a:xfrm>
              <a:off x="2421675" y="4400850"/>
              <a:ext cx="8375" cy="8450"/>
            </a:xfrm>
            <a:custGeom>
              <a:avLst/>
              <a:gdLst/>
              <a:ahLst/>
              <a:cxnLst/>
              <a:rect l="l" t="t" r="r" b="b"/>
              <a:pathLst>
                <a:path w="335" h="338" extrusionOk="0">
                  <a:moveTo>
                    <a:pt x="168" y="1"/>
                  </a:moveTo>
                  <a:cubicBezTo>
                    <a:pt x="75" y="1"/>
                    <a:pt x="0" y="76"/>
                    <a:pt x="0" y="168"/>
                  </a:cubicBezTo>
                  <a:lnTo>
                    <a:pt x="0" y="171"/>
                  </a:lnTo>
                  <a:cubicBezTo>
                    <a:pt x="0" y="263"/>
                    <a:pt x="75" y="337"/>
                    <a:pt x="168" y="337"/>
                  </a:cubicBezTo>
                  <a:cubicBezTo>
                    <a:pt x="260" y="337"/>
                    <a:pt x="334" y="262"/>
                    <a:pt x="334" y="170"/>
                  </a:cubicBezTo>
                  <a:lnTo>
                    <a:pt x="334" y="167"/>
                  </a:lnTo>
                  <a:cubicBezTo>
                    <a:pt x="334" y="75"/>
                    <a:pt x="260" y="1"/>
                    <a:pt x="1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57"/>
            <p:cNvSpPr/>
            <p:nvPr/>
          </p:nvSpPr>
          <p:spPr>
            <a:xfrm>
              <a:off x="2500900" y="4325350"/>
              <a:ext cx="71925" cy="117375"/>
            </a:xfrm>
            <a:custGeom>
              <a:avLst/>
              <a:gdLst/>
              <a:ahLst/>
              <a:cxnLst/>
              <a:rect l="l" t="t" r="r" b="b"/>
              <a:pathLst>
                <a:path w="2877" h="4695" extrusionOk="0">
                  <a:moveTo>
                    <a:pt x="335" y="361"/>
                  </a:moveTo>
                  <a:cubicBezTo>
                    <a:pt x="720" y="389"/>
                    <a:pt x="1079" y="507"/>
                    <a:pt x="1391" y="697"/>
                  </a:cubicBezTo>
                  <a:lnTo>
                    <a:pt x="1263" y="825"/>
                  </a:lnTo>
                  <a:cubicBezTo>
                    <a:pt x="1199" y="889"/>
                    <a:pt x="1199" y="995"/>
                    <a:pt x="1263" y="1061"/>
                  </a:cubicBezTo>
                  <a:cubicBezTo>
                    <a:pt x="1296" y="1094"/>
                    <a:pt x="1339" y="1110"/>
                    <a:pt x="1382" y="1110"/>
                  </a:cubicBezTo>
                  <a:cubicBezTo>
                    <a:pt x="1425" y="1110"/>
                    <a:pt x="1468" y="1094"/>
                    <a:pt x="1500" y="1061"/>
                  </a:cubicBezTo>
                  <a:lnTo>
                    <a:pt x="1669" y="893"/>
                  </a:lnTo>
                  <a:cubicBezTo>
                    <a:pt x="2201" y="1327"/>
                    <a:pt x="2542" y="1990"/>
                    <a:pt x="2542" y="2731"/>
                  </a:cubicBezTo>
                  <a:cubicBezTo>
                    <a:pt x="2542" y="3308"/>
                    <a:pt x="2336" y="3855"/>
                    <a:pt x="1961" y="4287"/>
                  </a:cubicBezTo>
                  <a:lnTo>
                    <a:pt x="1069" y="3394"/>
                  </a:lnTo>
                  <a:cubicBezTo>
                    <a:pt x="1210" y="3203"/>
                    <a:pt x="1287" y="2973"/>
                    <a:pt x="1287" y="2731"/>
                  </a:cubicBezTo>
                  <a:cubicBezTo>
                    <a:pt x="1287" y="2170"/>
                    <a:pt x="873" y="1705"/>
                    <a:pt x="335" y="1624"/>
                  </a:cubicBezTo>
                  <a:lnTo>
                    <a:pt x="335" y="361"/>
                  </a:lnTo>
                  <a:close/>
                  <a:moveTo>
                    <a:pt x="2156" y="1"/>
                  </a:moveTo>
                  <a:cubicBezTo>
                    <a:pt x="2111" y="1"/>
                    <a:pt x="2069" y="19"/>
                    <a:pt x="2038" y="50"/>
                  </a:cubicBezTo>
                  <a:lnTo>
                    <a:pt x="1634" y="454"/>
                  </a:lnTo>
                  <a:cubicBezTo>
                    <a:pt x="1211" y="180"/>
                    <a:pt x="708" y="22"/>
                    <a:pt x="167" y="22"/>
                  </a:cubicBezTo>
                  <a:cubicBezTo>
                    <a:pt x="75" y="22"/>
                    <a:pt x="1" y="96"/>
                    <a:pt x="1" y="188"/>
                  </a:cubicBezTo>
                  <a:lnTo>
                    <a:pt x="1" y="1779"/>
                  </a:lnTo>
                  <a:cubicBezTo>
                    <a:pt x="1" y="1871"/>
                    <a:pt x="75" y="1946"/>
                    <a:pt x="167" y="1946"/>
                  </a:cubicBezTo>
                  <a:cubicBezTo>
                    <a:pt x="600" y="1946"/>
                    <a:pt x="952" y="2298"/>
                    <a:pt x="952" y="2731"/>
                  </a:cubicBezTo>
                  <a:cubicBezTo>
                    <a:pt x="952" y="2940"/>
                    <a:pt x="871" y="3137"/>
                    <a:pt x="722" y="3285"/>
                  </a:cubicBezTo>
                  <a:cubicBezTo>
                    <a:pt x="657" y="3350"/>
                    <a:pt x="657" y="3456"/>
                    <a:pt x="722" y="3522"/>
                  </a:cubicBezTo>
                  <a:lnTo>
                    <a:pt x="1846" y="4646"/>
                  </a:lnTo>
                  <a:cubicBezTo>
                    <a:pt x="1874" y="4674"/>
                    <a:pt x="1912" y="4691"/>
                    <a:pt x="1952" y="4694"/>
                  </a:cubicBezTo>
                  <a:lnTo>
                    <a:pt x="1966" y="4694"/>
                  </a:lnTo>
                  <a:cubicBezTo>
                    <a:pt x="2010" y="4694"/>
                    <a:pt x="2051" y="4677"/>
                    <a:pt x="2083" y="4646"/>
                  </a:cubicBezTo>
                  <a:cubicBezTo>
                    <a:pt x="2595" y="4134"/>
                    <a:pt x="2876" y="3454"/>
                    <a:pt x="2876" y="2731"/>
                  </a:cubicBezTo>
                  <a:cubicBezTo>
                    <a:pt x="2876" y="1898"/>
                    <a:pt x="2499" y="1152"/>
                    <a:pt x="1907" y="655"/>
                  </a:cubicBezTo>
                  <a:lnTo>
                    <a:pt x="2225" y="336"/>
                  </a:lnTo>
                  <a:lnTo>
                    <a:pt x="2707" y="336"/>
                  </a:lnTo>
                  <a:cubicBezTo>
                    <a:pt x="2800" y="336"/>
                    <a:pt x="2874" y="261"/>
                    <a:pt x="2874" y="169"/>
                  </a:cubicBezTo>
                  <a:cubicBezTo>
                    <a:pt x="2874" y="76"/>
                    <a:pt x="2800" y="1"/>
                    <a:pt x="27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57"/>
            <p:cNvSpPr/>
            <p:nvPr/>
          </p:nvSpPr>
          <p:spPr>
            <a:xfrm>
              <a:off x="2421675" y="4337375"/>
              <a:ext cx="117150" cy="135500"/>
            </a:xfrm>
            <a:custGeom>
              <a:avLst/>
              <a:gdLst/>
              <a:ahLst/>
              <a:cxnLst/>
              <a:rect l="l" t="t" r="r" b="b"/>
              <a:pathLst>
                <a:path w="4686" h="5420" extrusionOk="0">
                  <a:moveTo>
                    <a:pt x="2046" y="3610"/>
                  </a:moveTo>
                  <a:cubicBezTo>
                    <a:pt x="2231" y="3747"/>
                    <a:pt x="2460" y="3829"/>
                    <a:pt x="2709" y="3829"/>
                  </a:cubicBezTo>
                  <a:cubicBezTo>
                    <a:pt x="2957" y="3829"/>
                    <a:pt x="3181" y="3752"/>
                    <a:pt x="3373" y="3611"/>
                  </a:cubicBezTo>
                  <a:lnTo>
                    <a:pt x="4265" y="4503"/>
                  </a:lnTo>
                  <a:cubicBezTo>
                    <a:pt x="3833" y="4879"/>
                    <a:pt x="3287" y="5084"/>
                    <a:pt x="2709" y="5084"/>
                  </a:cubicBezTo>
                  <a:cubicBezTo>
                    <a:pt x="2421" y="5084"/>
                    <a:pt x="2141" y="5032"/>
                    <a:pt x="1881" y="4935"/>
                  </a:cubicBezTo>
                  <a:lnTo>
                    <a:pt x="2103" y="4712"/>
                  </a:lnTo>
                  <a:cubicBezTo>
                    <a:pt x="2169" y="4647"/>
                    <a:pt x="2169" y="4541"/>
                    <a:pt x="2103" y="4476"/>
                  </a:cubicBezTo>
                  <a:cubicBezTo>
                    <a:pt x="2071" y="4443"/>
                    <a:pt x="2028" y="4427"/>
                    <a:pt x="1985" y="4427"/>
                  </a:cubicBezTo>
                  <a:cubicBezTo>
                    <a:pt x="1943" y="4427"/>
                    <a:pt x="1900" y="4443"/>
                    <a:pt x="1867" y="4476"/>
                  </a:cubicBezTo>
                  <a:lnTo>
                    <a:pt x="1557" y="4785"/>
                  </a:lnTo>
                  <a:cubicBezTo>
                    <a:pt x="1414" y="4705"/>
                    <a:pt x="1277" y="4610"/>
                    <a:pt x="1153" y="4502"/>
                  </a:cubicBezTo>
                  <a:lnTo>
                    <a:pt x="2046" y="3610"/>
                  </a:lnTo>
                  <a:close/>
                  <a:moveTo>
                    <a:pt x="2709" y="1"/>
                  </a:moveTo>
                  <a:cubicBezTo>
                    <a:pt x="2166" y="1"/>
                    <a:pt x="1652" y="164"/>
                    <a:pt x="1220" y="448"/>
                  </a:cubicBezTo>
                  <a:lnTo>
                    <a:pt x="836" y="66"/>
                  </a:lnTo>
                  <a:cubicBezTo>
                    <a:pt x="805" y="34"/>
                    <a:pt x="763" y="17"/>
                    <a:pt x="718" y="17"/>
                  </a:cubicBezTo>
                  <a:lnTo>
                    <a:pt x="167" y="17"/>
                  </a:lnTo>
                  <a:cubicBezTo>
                    <a:pt x="75" y="17"/>
                    <a:pt x="0" y="91"/>
                    <a:pt x="0" y="184"/>
                  </a:cubicBezTo>
                  <a:cubicBezTo>
                    <a:pt x="0" y="276"/>
                    <a:pt x="75" y="351"/>
                    <a:pt x="167" y="351"/>
                  </a:cubicBezTo>
                  <a:lnTo>
                    <a:pt x="649" y="351"/>
                  </a:lnTo>
                  <a:lnTo>
                    <a:pt x="949" y="652"/>
                  </a:lnTo>
                  <a:cubicBezTo>
                    <a:pt x="546" y="995"/>
                    <a:pt x="241" y="1458"/>
                    <a:pt x="95" y="1996"/>
                  </a:cubicBezTo>
                  <a:cubicBezTo>
                    <a:pt x="70" y="2085"/>
                    <a:pt x="124" y="2176"/>
                    <a:pt x="213" y="2201"/>
                  </a:cubicBezTo>
                  <a:cubicBezTo>
                    <a:pt x="227" y="2205"/>
                    <a:pt x="242" y="2207"/>
                    <a:pt x="257" y="2207"/>
                  </a:cubicBezTo>
                  <a:cubicBezTo>
                    <a:pt x="330" y="2207"/>
                    <a:pt x="397" y="2158"/>
                    <a:pt x="418" y="2084"/>
                  </a:cubicBezTo>
                  <a:cubicBezTo>
                    <a:pt x="548" y="1604"/>
                    <a:pt x="823" y="1192"/>
                    <a:pt x="1186" y="888"/>
                  </a:cubicBezTo>
                  <a:lnTo>
                    <a:pt x="1374" y="1076"/>
                  </a:lnTo>
                  <a:cubicBezTo>
                    <a:pt x="1406" y="1108"/>
                    <a:pt x="1449" y="1125"/>
                    <a:pt x="1492" y="1125"/>
                  </a:cubicBezTo>
                  <a:cubicBezTo>
                    <a:pt x="1535" y="1125"/>
                    <a:pt x="1578" y="1108"/>
                    <a:pt x="1611" y="1076"/>
                  </a:cubicBezTo>
                  <a:cubicBezTo>
                    <a:pt x="1676" y="1011"/>
                    <a:pt x="1676" y="905"/>
                    <a:pt x="1611" y="839"/>
                  </a:cubicBezTo>
                  <a:lnTo>
                    <a:pt x="1462" y="690"/>
                  </a:lnTo>
                  <a:cubicBezTo>
                    <a:pt x="1782" y="492"/>
                    <a:pt x="2151" y="369"/>
                    <a:pt x="2541" y="341"/>
                  </a:cubicBezTo>
                  <a:lnTo>
                    <a:pt x="2541" y="1604"/>
                  </a:lnTo>
                  <a:cubicBezTo>
                    <a:pt x="2004" y="1685"/>
                    <a:pt x="1590" y="2150"/>
                    <a:pt x="1590" y="2710"/>
                  </a:cubicBezTo>
                  <a:cubicBezTo>
                    <a:pt x="1590" y="2958"/>
                    <a:pt x="1671" y="3187"/>
                    <a:pt x="1809" y="3374"/>
                  </a:cubicBezTo>
                  <a:lnTo>
                    <a:pt x="916" y="4267"/>
                  </a:lnTo>
                  <a:cubicBezTo>
                    <a:pt x="688" y="4004"/>
                    <a:pt x="515" y="3689"/>
                    <a:pt x="418" y="3338"/>
                  </a:cubicBezTo>
                  <a:cubicBezTo>
                    <a:pt x="398" y="3264"/>
                    <a:pt x="331" y="3216"/>
                    <a:pt x="258" y="3216"/>
                  </a:cubicBezTo>
                  <a:cubicBezTo>
                    <a:pt x="243" y="3216"/>
                    <a:pt x="228" y="3218"/>
                    <a:pt x="213" y="3222"/>
                  </a:cubicBezTo>
                  <a:cubicBezTo>
                    <a:pt x="124" y="3246"/>
                    <a:pt x="71" y="3338"/>
                    <a:pt x="95" y="3427"/>
                  </a:cubicBezTo>
                  <a:cubicBezTo>
                    <a:pt x="284" y="4114"/>
                    <a:pt x="730" y="4680"/>
                    <a:pt x="1312" y="5029"/>
                  </a:cubicBezTo>
                  <a:lnTo>
                    <a:pt x="1258" y="5084"/>
                  </a:lnTo>
                  <a:lnTo>
                    <a:pt x="167" y="5084"/>
                  </a:lnTo>
                  <a:cubicBezTo>
                    <a:pt x="75" y="5084"/>
                    <a:pt x="0" y="5159"/>
                    <a:pt x="0" y="5252"/>
                  </a:cubicBezTo>
                  <a:cubicBezTo>
                    <a:pt x="0" y="5344"/>
                    <a:pt x="75" y="5419"/>
                    <a:pt x="167" y="5419"/>
                  </a:cubicBezTo>
                  <a:lnTo>
                    <a:pt x="1328" y="5419"/>
                  </a:lnTo>
                  <a:cubicBezTo>
                    <a:pt x="1372" y="5419"/>
                    <a:pt x="1415" y="5401"/>
                    <a:pt x="1446" y="5370"/>
                  </a:cubicBezTo>
                  <a:lnTo>
                    <a:pt x="1624" y="5192"/>
                  </a:lnTo>
                  <a:cubicBezTo>
                    <a:pt x="1960" y="5339"/>
                    <a:pt x="2327" y="5419"/>
                    <a:pt x="2709" y="5419"/>
                  </a:cubicBezTo>
                  <a:cubicBezTo>
                    <a:pt x="3433" y="5419"/>
                    <a:pt x="4113" y="5137"/>
                    <a:pt x="4624" y="4625"/>
                  </a:cubicBezTo>
                  <a:cubicBezTo>
                    <a:pt x="4669" y="4580"/>
                    <a:pt x="4685" y="4513"/>
                    <a:pt x="4664" y="4452"/>
                  </a:cubicBezTo>
                  <a:cubicBezTo>
                    <a:pt x="4655" y="4426"/>
                    <a:pt x="4640" y="4403"/>
                    <a:pt x="4620" y="4385"/>
                  </a:cubicBezTo>
                  <a:lnTo>
                    <a:pt x="3500" y="3265"/>
                  </a:lnTo>
                  <a:cubicBezTo>
                    <a:pt x="3467" y="3232"/>
                    <a:pt x="3425" y="3215"/>
                    <a:pt x="3382" y="3215"/>
                  </a:cubicBezTo>
                  <a:cubicBezTo>
                    <a:pt x="3339" y="3215"/>
                    <a:pt x="3296" y="3232"/>
                    <a:pt x="3263" y="3265"/>
                  </a:cubicBezTo>
                  <a:cubicBezTo>
                    <a:pt x="3115" y="3413"/>
                    <a:pt x="2918" y="3494"/>
                    <a:pt x="2709" y="3494"/>
                  </a:cubicBezTo>
                  <a:cubicBezTo>
                    <a:pt x="2499" y="3494"/>
                    <a:pt x="2297" y="3406"/>
                    <a:pt x="2156" y="3265"/>
                  </a:cubicBezTo>
                  <a:cubicBezTo>
                    <a:pt x="2154" y="3265"/>
                    <a:pt x="2154" y="3265"/>
                    <a:pt x="2154" y="3264"/>
                  </a:cubicBezTo>
                  <a:lnTo>
                    <a:pt x="2153" y="3264"/>
                  </a:lnTo>
                  <a:cubicBezTo>
                    <a:pt x="2012" y="3121"/>
                    <a:pt x="1925" y="2925"/>
                    <a:pt x="1925" y="2710"/>
                  </a:cubicBezTo>
                  <a:cubicBezTo>
                    <a:pt x="1925" y="2278"/>
                    <a:pt x="2276" y="1926"/>
                    <a:pt x="2709" y="1926"/>
                  </a:cubicBezTo>
                  <a:cubicBezTo>
                    <a:pt x="2801" y="1926"/>
                    <a:pt x="2876" y="1851"/>
                    <a:pt x="2876" y="1758"/>
                  </a:cubicBezTo>
                  <a:lnTo>
                    <a:pt x="2876" y="169"/>
                  </a:lnTo>
                  <a:cubicBezTo>
                    <a:pt x="2876" y="76"/>
                    <a:pt x="2801" y="1"/>
                    <a:pt x="27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57"/>
            <p:cNvSpPr/>
            <p:nvPr/>
          </p:nvSpPr>
          <p:spPr>
            <a:xfrm>
              <a:off x="2587550" y="4355850"/>
              <a:ext cx="8375" cy="8375"/>
            </a:xfrm>
            <a:custGeom>
              <a:avLst/>
              <a:gdLst/>
              <a:ahLst/>
              <a:cxnLst/>
              <a:rect l="l" t="t" r="r" b="b"/>
              <a:pathLst>
                <a:path w="335" h="335" extrusionOk="0">
                  <a:moveTo>
                    <a:pt x="168" y="1"/>
                  </a:moveTo>
                  <a:cubicBezTo>
                    <a:pt x="124" y="1"/>
                    <a:pt x="81" y="18"/>
                    <a:pt x="49" y="50"/>
                  </a:cubicBezTo>
                  <a:cubicBezTo>
                    <a:pt x="18" y="81"/>
                    <a:pt x="0" y="124"/>
                    <a:pt x="0" y="168"/>
                  </a:cubicBezTo>
                  <a:cubicBezTo>
                    <a:pt x="0" y="212"/>
                    <a:pt x="18" y="255"/>
                    <a:pt x="49" y="287"/>
                  </a:cubicBezTo>
                  <a:cubicBezTo>
                    <a:pt x="81" y="317"/>
                    <a:pt x="124" y="335"/>
                    <a:pt x="168" y="335"/>
                  </a:cubicBezTo>
                  <a:cubicBezTo>
                    <a:pt x="212" y="335"/>
                    <a:pt x="255" y="317"/>
                    <a:pt x="286" y="287"/>
                  </a:cubicBezTo>
                  <a:cubicBezTo>
                    <a:pt x="316" y="255"/>
                    <a:pt x="334" y="212"/>
                    <a:pt x="334" y="168"/>
                  </a:cubicBezTo>
                  <a:cubicBezTo>
                    <a:pt x="334" y="124"/>
                    <a:pt x="316" y="81"/>
                    <a:pt x="286" y="50"/>
                  </a:cubicBezTo>
                  <a:cubicBezTo>
                    <a:pt x="255" y="18"/>
                    <a:pt x="212" y="1"/>
                    <a:pt x="1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57"/>
            <p:cNvSpPr/>
            <p:nvPr/>
          </p:nvSpPr>
          <p:spPr>
            <a:xfrm>
              <a:off x="2390150" y="4281275"/>
              <a:ext cx="214150" cy="214175"/>
            </a:xfrm>
            <a:custGeom>
              <a:avLst/>
              <a:gdLst/>
              <a:ahLst/>
              <a:cxnLst/>
              <a:rect l="l" t="t" r="r" b="b"/>
              <a:pathLst>
                <a:path w="8566" h="8567" extrusionOk="0">
                  <a:moveTo>
                    <a:pt x="8230" y="336"/>
                  </a:moveTo>
                  <a:lnTo>
                    <a:pt x="8230" y="905"/>
                  </a:lnTo>
                  <a:lnTo>
                    <a:pt x="335" y="905"/>
                  </a:lnTo>
                  <a:lnTo>
                    <a:pt x="335" y="336"/>
                  </a:lnTo>
                  <a:close/>
                  <a:moveTo>
                    <a:pt x="8398" y="0"/>
                  </a:moveTo>
                  <a:lnTo>
                    <a:pt x="8398" y="1"/>
                  </a:lnTo>
                  <a:lnTo>
                    <a:pt x="167" y="1"/>
                  </a:lnTo>
                  <a:cubicBezTo>
                    <a:pt x="75" y="1"/>
                    <a:pt x="1" y="76"/>
                    <a:pt x="1" y="168"/>
                  </a:cubicBezTo>
                  <a:lnTo>
                    <a:pt x="1" y="1071"/>
                  </a:lnTo>
                  <a:cubicBezTo>
                    <a:pt x="1" y="1164"/>
                    <a:pt x="75" y="1239"/>
                    <a:pt x="167" y="1239"/>
                  </a:cubicBezTo>
                  <a:lnTo>
                    <a:pt x="335" y="1239"/>
                  </a:lnTo>
                  <a:lnTo>
                    <a:pt x="335" y="8399"/>
                  </a:lnTo>
                  <a:cubicBezTo>
                    <a:pt x="335" y="8491"/>
                    <a:pt x="409" y="8567"/>
                    <a:pt x="501" y="8567"/>
                  </a:cubicBezTo>
                  <a:lnTo>
                    <a:pt x="8064" y="8567"/>
                  </a:lnTo>
                  <a:cubicBezTo>
                    <a:pt x="8156" y="8567"/>
                    <a:pt x="8230" y="8491"/>
                    <a:pt x="8230" y="8399"/>
                  </a:cubicBezTo>
                  <a:lnTo>
                    <a:pt x="8230" y="3820"/>
                  </a:lnTo>
                  <a:cubicBezTo>
                    <a:pt x="8230" y="3728"/>
                    <a:pt x="8156" y="3653"/>
                    <a:pt x="8064" y="3653"/>
                  </a:cubicBezTo>
                  <a:cubicBezTo>
                    <a:pt x="7970" y="3653"/>
                    <a:pt x="7896" y="3728"/>
                    <a:pt x="7896" y="3820"/>
                  </a:cubicBezTo>
                  <a:lnTo>
                    <a:pt x="7896" y="8231"/>
                  </a:lnTo>
                  <a:lnTo>
                    <a:pt x="669" y="8231"/>
                  </a:lnTo>
                  <a:lnTo>
                    <a:pt x="669" y="1239"/>
                  </a:lnTo>
                  <a:lnTo>
                    <a:pt x="7896" y="1239"/>
                  </a:lnTo>
                  <a:lnTo>
                    <a:pt x="7896" y="2482"/>
                  </a:lnTo>
                  <a:cubicBezTo>
                    <a:pt x="7896" y="2574"/>
                    <a:pt x="7970" y="2649"/>
                    <a:pt x="8064" y="2649"/>
                  </a:cubicBezTo>
                  <a:cubicBezTo>
                    <a:pt x="8156" y="2649"/>
                    <a:pt x="8230" y="2574"/>
                    <a:pt x="8230" y="2482"/>
                  </a:cubicBezTo>
                  <a:lnTo>
                    <a:pt x="8230" y="1239"/>
                  </a:lnTo>
                  <a:lnTo>
                    <a:pt x="8398" y="1239"/>
                  </a:lnTo>
                  <a:cubicBezTo>
                    <a:pt x="8490" y="1239"/>
                    <a:pt x="8566" y="1164"/>
                    <a:pt x="8566" y="1071"/>
                  </a:cubicBezTo>
                  <a:lnTo>
                    <a:pt x="8566" y="168"/>
                  </a:lnTo>
                  <a:cubicBezTo>
                    <a:pt x="8566" y="76"/>
                    <a:pt x="8490" y="0"/>
                    <a:pt x="83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8" name="Google Shape;1288;p57"/>
          <p:cNvGrpSpPr/>
          <p:nvPr/>
        </p:nvGrpSpPr>
        <p:grpSpPr>
          <a:xfrm>
            <a:off x="817116" y="571732"/>
            <a:ext cx="423974" cy="423953"/>
            <a:chOff x="1536325" y="5034800"/>
            <a:chExt cx="214150" cy="214150"/>
          </a:xfrm>
        </p:grpSpPr>
        <p:sp>
          <p:nvSpPr>
            <p:cNvPr id="1289" name="Google Shape;1289;p57"/>
            <p:cNvSpPr/>
            <p:nvPr/>
          </p:nvSpPr>
          <p:spPr>
            <a:xfrm>
              <a:off x="1536325" y="5072900"/>
              <a:ext cx="214150" cy="137975"/>
            </a:xfrm>
            <a:custGeom>
              <a:avLst/>
              <a:gdLst/>
              <a:ahLst/>
              <a:cxnLst/>
              <a:rect l="l" t="t" r="r" b="b"/>
              <a:pathLst>
                <a:path w="8566" h="5519" extrusionOk="0">
                  <a:moveTo>
                    <a:pt x="4283" y="334"/>
                  </a:moveTo>
                  <a:cubicBezTo>
                    <a:pt x="5384" y="334"/>
                    <a:pt x="6382" y="983"/>
                    <a:pt x="7024" y="1527"/>
                  </a:cubicBezTo>
                  <a:cubicBezTo>
                    <a:pt x="7627" y="2038"/>
                    <a:pt x="8052" y="2563"/>
                    <a:pt x="8198" y="2761"/>
                  </a:cubicBezTo>
                  <a:cubicBezTo>
                    <a:pt x="8056" y="2955"/>
                    <a:pt x="7635" y="3482"/>
                    <a:pt x="7020" y="4002"/>
                  </a:cubicBezTo>
                  <a:cubicBezTo>
                    <a:pt x="6378" y="4541"/>
                    <a:pt x="5384" y="5184"/>
                    <a:pt x="4283" y="5184"/>
                  </a:cubicBezTo>
                  <a:cubicBezTo>
                    <a:pt x="3182" y="5184"/>
                    <a:pt x="2184" y="4535"/>
                    <a:pt x="1542" y="3991"/>
                  </a:cubicBezTo>
                  <a:cubicBezTo>
                    <a:pt x="938" y="3480"/>
                    <a:pt x="515" y="2955"/>
                    <a:pt x="368" y="2757"/>
                  </a:cubicBezTo>
                  <a:cubicBezTo>
                    <a:pt x="510" y="2563"/>
                    <a:pt x="931" y="2036"/>
                    <a:pt x="1547" y="1516"/>
                  </a:cubicBezTo>
                  <a:cubicBezTo>
                    <a:pt x="2187" y="978"/>
                    <a:pt x="3182" y="334"/>
                    <a:pt x="4283" y="334"/>
                  </a:cubicBezTo>
                  <a:close/>
                  <a:moveTo>
                    <a:pt x="4283" y="0"/>
                  </a:moveTo>
                  <a:cubicBezTo>
                    <a:pt x="3054" y="0"/>
                    <a:pt x="1962" y="717"/>
                    <a:pt x="1264" y="1318"/>
                  </a:cubicBezTo>
                  <a:cubicBezTo>
                    <a:pt x="864" y="1664"/>
                    <a:pt x="554" y="2003"/>
                    <a:pt x="364" y="2226"/>
                  </a:cubicBezTo>
                  <a:cubicBezTo>
                    <a:pt x="247" y="2364"/>
                    <a:pt x="165" y="2470"/>
                    <a:pt x="117" y="2535"/>
                  </a:cubicBezTo>
                  <a:cubicBezTo>
                    <a:pt x="19" y="2667"/>
                    <a:pt x="0" y="2703"/>
                    <a:pt x="0" y="2759"/>
                  </a:cubicBezTo>
                  <a:cubicBezTo>
                    <a:pt x="0" y="2819"/>
                    <a:pt x="21" y="2851"/>
                    <a:pt x="118" y="2980"/>
                  </a:cubicBezTo>
                  <a:cubicBezTo>
                    <a:pt x="166" y="3045"/>
                    <a:pt x="249" y="3151"/>
                    <a:pt x="364" y="3286"/>
                  </a:cubicBezTo>
                  <a:cubicBezTo>
                    <a:pt x="555" y="3510"/>
                    <a:pt x="866" y="3850"/>
                    <a:pt x="1264" y="4194"/>
                  </a:cubicBezTo>
                  <a:cubicBezTo>
                    <a:pt x="1963" y="4798"/>
                    <a:pt x="3054" y="5518"/>
                    <a:pt x="4283" y="5518"/>
                  </a:cubicBezTo>
                  <a:cubicBezTo>
                    <a:pt x="5512" y="5518"/>
                    <a:pt x="6604" y="4801"/>
                    <a:pt x="7302" y="4200"/>
                  </a:cubicBezTo>
                  <a:cubicBezTo>
                    <a:pt x="7703" y="3854"/>
                    <a:pt x="8013" y="3516"/>
                    <a:pt x="8203" y="3293"/>
                  </a:cubicBezTo>
                  <a:cubicBezTo>
                    <a:pt x="8320" y="3154"/>
                    <a:pt x="8402" y="3048"/>
                    <a:pt x="8449" y="2983"/>
                  </a:cubicBezTo>
                  <a:cubicBezTo>
                    <a:pt x="8547" y="2851"/>
                    <a:pt x="8565" y="2816"/>
                    <a:pt x="8565" y="2759"/>
                  </a:cubicBezTo>
                  <a:cubicBezTo>
                    <a:pt x="8565" y="2699"/>
                    <a:pt x="8544" y="2667"/>
                    <a:pt x="8448" y="2538"/>
                  </a:cubicBezTo>
                  <a:cubicBezTo>
                    <a:pt x="8400" y="2473"/>
                    <a:pt x="8318" y="2368"/>
                    <a:pt x="8202" y="2232"/>
                  </a:cubicBezTo>
                  <a:lnTo>
                    <a:pt x="8203" y="2232"/>
                  </a:lnTo>
                  <a:cubicBezTo>
                    <a:pt x="8011" y="2008"/>
                    <a:pt x="7701" y="1668"/>
                    <a:pt x="7303" y="1325"/>
                  </a:cubicBezTo>
                  <a:cubicBezTo>
                    <a:pt x="6604" y="720"/>
                    <a:pt x="5512" y="0"/>
                    <a:pt x="42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57"/>
            <p:cNvSpPr/>
            <p:nvPr/>
          </p:nvSpPr>
          <p:spPr>
            <a:xfrm>
              <a:off x="1595796" y="5094187"/>
              <a:ext cx="95375" cy="95375"/>
            </a:xfrm>
            <a:custGeom>
              <a:avLst/>
              <a:gdLst/>
              <a:ahLst/>
              <a:cxnLst/>
              <a:rect l="l" t="t" r="r" b="b"/>
              <a:pathLst>
                <a:path w="3815" h="3815" extrusionOk="0">
                  <a:moveTo>
                    <a:pt x="1916" y="1437"/>
                  </a:moveTo>
                  <a:cubicBezTo>
                    <a:pt x="2141" y="1437"/>
                    <a:pt x="2323" y="1619"/>
                    <a:pt x="2323" y="1843"/>
                  </a:cubicBezTo>
                  <a:lnTo>
                    <a:pt x="2323" y="1987"/>
                  </a:lnTo>
                  <a:cubicBezTo>
                    <a:pt x="2323" y="2211"/>
                    <a:pt x="2141" y="2394"/>
                    <a:pt x="1916" y="2394"/>
                  </a:cubicBezTo>
                  <a:cubicBezTo>
                    <a:pt x="1692" y="2394"/>
                    <a:pt x="1510" y="2211"/>
                    <a:pt x="1510" y="1987"/>
                  </a:cubicBezTo>
                  <a:lnTo>
                    <a:pt x="1510" y="1843"/>
                  </a:lnTo>
                  <a:cubicBezTo>
                    <a:pt x="1510" y="1619"/>
                    <a:pt x="1692" y="1437"/>
                    <a:pt x="1916" y="1437"/>
                  </a:cubicBezTo>
                  <a:close/>
                  <a:moveTo>
                    <a:pt x="1908" y="334"/>
                  </a:moveTo>
                  <a:lnTo>
                    <a:pt x="1908" y="334"/>
                  </a:lnTo>
                  <a:cubicBezTo>
                    <a:pt x="2776" y="335"/>
                    <a:pt x="3481" y="1041"/>
                    <a:pt x="3481" y="1907"/>
                  </a:cubicBezTo>
                  <a:cubicBezTo>
                    <a:pt x="3481" y="2264"/>
                    <a:pt x="3361" y="2594"/>
                    <a:pt x="3160" y="2858"/>
                  </a:cubicBezTo>
                  <a:cubicBezTo>
                    <a:pt x="3003" y="2642"/>
                    <a:pt x="2773" y="2489"/>
                    <a:pt x="2514" y="2426"/>
                  </a:cubicBezTo>
                  <a:cubicBezTo>
                    <a:pt x="2605" y="2303"/>
                    <a:pt x="2658" y="2151"/>
                    <a:pt x="2658" y="1987"/>
                  </a:cubicBezTo>
                  <a:lnTo>
                    <a:pt x="2658" y="1843"/>
                  </a:lnTo>
                  <a:cubicBezTo>
                    <a:pt x="2658" y="1435"/>
                    <a:pt x="2325" y="1102"/>
                    <a:pt x="1916" y="1102"/>
                  </a:cubicBezTo>
                  <a:cubicBezTo>
                    <a:pt x="1508" y="1102"/>
                    <a:pt x="1175" y="1435"/>
                    <a:pt x="1175" y="1843"/>
                  </a:cubicBezTo>
                  <a:lnTo>
                    <a:pt x="1175" y="1987"/>
                  </a:lnTo>
                  <a:cubicBezTo>
                    <a:pt x="1175" y="2151"/>
                    <a:pt x="1229" y="2302"/>
                    <a:pt x="1319" y="2426"/>
                  </a:cubicBezTo>
                  <a:cubicBezTo>
                    <a:pt x="1055" y="2489"/>
                    <a:pt x="822" y="2646"/>
                    <a:pt x="665" y="2868"/>
                  </a:cubicBezTo>
                  <a:cubicBezTo>
                    <a:pt x="459" y="2603"/>
                    <a:pt x="336" y="2269"/>
                    <a:pt x="336" y="1907"/>
                  </a:cubicBezTo>
                  <a:cubicBezTo>
                    <a:pt x="336" y="1041"/>
                    <a:pt x="1041" y="335"/>
                    <a:pt x="1908" y="334"/>
                  </a:cubicBezTo>
                  <a:close/>
                  <a:moveTo>
                    <a:pt x="2248" y="2729"/>
                  </a:moveTo>
                  <a:cubicBezTo>
                    <a:pt x="2527" y="2729"/>
                    <a:pt x="2782" y="2873"/>
                    <a:pt x="2924" y="3106"/>
                  </a:cubicBezTo>
                  <a:cubicBezTo>
                    <a:pt x="2650" y="3339"/>
                    <a:pt x="2296" y="3480"/>
                    <a:pt x="1909" y="3480"/>
                  </a:cubicBezTo>
                  <a:cubicBezTo>
                    <a:pt x="1521" y="3480"/>
                    <a:pt x="1175" y="3343"/>
                    <a:pt x="903" y="3115"/>
                  </a:cubicBezTo>
                  <a:cubicBezTo>
                    <a:pt x="1044" y="2877"/>
                    <a:pt x="1301" y="2729"/>
                    <a:pt x="1584" y="2729"/>
                  </a:cubicBezTo>
                  <a:close/>
                  <a:moveTo>
                    <a:pt x="1908" y="0"/>
                  </a:moveTo>
                  <a:cubicBezTo>
                    <a:pt x="857" y="0"/>
                    <a:pt x="1" y="856"/>
                    <a:pt x="1" y="1907"/>
                  </a:cubicBezTo>
                  <a:cubicBezTo>
                    <a:pt x="1" y="2438"/>
                    <a:pt x="220" y="2919"/>
                    <a:pt x="571" y="3266"/>
                  </a:cubicBezTo>
                  <a:cubicBezTo>
                    <a:pt x="577" y="3273"/>
                    <a:pt x="583" y="3279"/>
                    <a:pt x="591" y="3284"/>
                  </a:cubicBezTo>
                  <a:cubicBezTo>
                    <a:pt x="933" y="3613"/>
                    <a:pt x="1398" y="3814"/>
                    <a:pt x="1908" y="3814"/>
                  </a:cubicBezTo>
                  <a:cubicBezTo>
                    <a:pt x="2419" y="3814"/>
                    <a:pt x="2893" y="3608"/>
                    <a:pt x="3237" y="3274"/>
                  </a:cubicBezTo>
                  <a:cubicBezTo>
                    <a:pt x="3245" y="3267"/>
                    <a:pt x="3252" y="3260"/>
                    <a:pt x="3260" y="3253"/>
                  </a:cubicBezTo>
                  <a:cubicBezTo>
                    <a:pt x="3602" y="2907"/>
                    <a:pt x="3815" y="2432"/>
                    <a:pt x="3815" y="1907"/>
                  </a:cubicBezTo>
                  <a:cubicBezTo>
                    <a:pt x="3815" y="856"/>
                    <a:pt x="2960" y="0"/>
                    <a:pt x="19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1" name="Google Shape;1291;p57"/>
            <p:cNvSpPr/>
            <p:nvPr/>
          </p:nvSpPr>
          <p:spPr>
            <a:xfrm>
              <a:off x="1536325" y="5199525"/>
              <a:ext cx="49425" cy="49425"/>
            </a:xfrm>
            <a:custGeom>
              <a:avLst/>
              <a:gdLst/>
              <a:ahLst/>
              <a:cxnLst/>
              <a:rect l="l" t="t" r="r" b="b"/>
              <a:pathLst>
                <a:path w="1977" h="1977" extrusionOk="0">
                  <a:moveTo>
                    <a:pt x="168" y="0"/>
                  </a:moveTo>
                  <a:cubicBezTo>
                    <a:pt x="76" y="0"/>
                    <a:pt x="0" y="76"/>
                    <a:pt x="0" y="168"/>
                  </a:cubicBezTo>
                  <a:lnTo>
                    <a:pt x="0" y="1809"/>
                  </a:lnTo>
                  <a:cubicBezTo>
                    <a:pt x="0" y="1902"/>
                    <a:pt x="76" y="1977"/>
                    <a:pt x="168" y="1977"/>
                  </a:cubicBezTo>
                  <a:lnTo>
                    <a:pt x="1810" y="1977"/>
                  </a:lnTo>
                  <a:cubicBezTo>
                    <a:pt x="1902" y="1977"/>
                    <a:pt x="1976" y="1902"/>
                    <a:pt x="1976" y="1809"/>
                  </a:cubicBezTo>
                  <a:cubicBezTo>
                    <a:pt x="1976" y="1717"/>
                    <a:pt x="1902" y="1642"/>
                    <a:pt x="1810" y="1642"/>
                  </a:cubicBezTo>
                  <a:lnTo>
                    <a:pt x="336" y="1642"/>
                  </a:lnTo>
                  <a:lnTo>
                    <a:pt x="336" y="168"/>
                  </a:lnTo>
                  <a:cubicBezTo>
                    <a:pt x="336" y="76"/>
                    <a:pt x="260" y="0"/>
                    <a:pt x="1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57"/>
            <p:cNvSpPr/>
            <p:nvPr/>
          </p:nvSpPr>
          <p:spPr>
            <a:xfrm>
              <a:off x="1701075" y="5240575"/>
              <a:ext cx="8375" cy="8375"/>
            </a:xfrm>
            <a:custGeom>
              <a:avLst/>
              <a:gdLst/>
              <a:ahLst/>
              <a:cxnLst/>
              <a:rect l="l" t="t" r="r" b="b"/>
              <a:pathLst>
                <a:path w="335" h="335" extrusionOk="0">
                  <a:moveTo>
                    <a:pt x="167" y="0"/>
                  </a:moveTo>
                  <a:cubicBezTo>
                    <a:pt x="123" y="0"/>
                    <a:pt x="80" y="18"/>
                    <a:pt x="48" y="50"/>
                  </a:cubicBezTo>
                  <a:cubicBezTo>
                    <a:pt x="17" y="80"/>
                    <a:pt x="0" y="123"/>
                    <a:pt x="0" y="167"/>
                  </a:cubicBezTo>
                  <a:cubicBezTo>
                    <a:pt x="0" y="211"/>
                    <a:pt x="17" y="255"/>
                    <a:pt x="48" y="285"/>
                  </a:cubicBezTo>
                  <a:cubicBezTo>
                    <a:pt x="80" y="317"/>
                    <a:pt x="123" y="335"/>
                    <a:pt x="167" y="335"/>
                  </a:cubicBezTo>
                  <a:cubicBezTo>
                    <a:pt x="211" y="335"/>
                    <a:pt x="254" y="317"/>
                    <a:pt x="285" y="285"/>
                  </a:cubicBezTo>
                  <a:cubicBezTo>
                    <a:pt x="317" y="255"/>
                    <a:pt x="334" y="211"/>
                    <a:pt x="334" y="167"/>
                  </a:cubicBezTo>
                  <a:cubicBezTo>
                    <a:pt x="334" y="123"/>
                    <a:pt x="317" y="80"/>
                    <a:pt x="285" y="50"/>
                  </a:cubicBezTo>
                  <a:cubicBezTo>
                    <a:pt x="254" y="18"/>
                    <a:pt x="211" y="0"/>
                    <a:pt x="1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57"/>
            <p:cNvSpPr/>
            <p:nvPr/>
          </p:nvSpPr>
          <p:spPr>
            <a:xfrm>
              <a:off x="1717775" y="5199525"/>
              <a:ext cx="32700" cy="49425"/>
            </a:xfrm>
            <a:custGeom>
              <a:avLst/>
              <a:gdLst/>
              <a:ahLst/>
              <a:cxnLst/>
              <a:rect l="l" t="t" r="r" b="b"/>
              <a:pathLst>
                <a:path w="1308" h="1977" extrusionOk="0">
                  <a:moveTo>
                    <a:pt x="1141" y="0"/>
                  </a:moveTo>
                  <a:cubicBezTo>
                    <a:pt x="1048" y="0"/>
                    <a:pt x="973" y="76"/>
                    <a:pt x="973" y="168"/>
                  </a:cubicBezTo>
                  <a:lnTo>
                    <a:pt x="973" y="1642"/>
                  </a:lnTo>
                  <a:lnTo>
                    <a:pt x="168" y="1642"/>
                  </a:lnTo>
                  <a:cubicBezTo>
                    <a:pt x="76" y="1642"/>
                    <a:pt x="1" y="1717"/>
                    <a:pt x="1" y="1809"/>
                  </a:cubicBezTo>
                  <a:cubicBezTo>
                    <a:pt x="1" y="1902"/>
                    <a:pt x="76" y="1977"/>
                    <a:pt x="168" y="1977"/>
                  </a:cubicBezTo>
                  <a:lnTo>
                    <a:pt x="1141" y="1977"/>
                  </a:lnTo>
                  <a:cubicBezTo>
                    <a:pt x="1233" y="1977"/>
                    <a:pt x="1307" y="1902"/>
                    <a:pt x="1307" y="1809"/>
                  </a:cubicBezTo>
                  <a:lnTo>
                    <a:pt x="1307" y="168"/>
                  </a:lnTo>
                  <a:cubicBezTo>
                    <a:pt x="1307" y="76"/>
                    <a:pt x="1233" y="0"/>
                    <a:pt x="11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57"/>
            <p:cNvSpPr/>
            <p:nvPr/>
          </p:nvSpPr>
          <p:spPr>
            <a:xfrm>
              <a:off x="1577375" y="5034800"/>
              <a:ext cx="8375" cy="8375"/>
            </a:xfrm>
            <a:custGeom>
              <a:avLst/>
              <a:gdLst/>
              <a:ahLst/>
              <a:cxnLst/>
              <a:rect l="l" t="t" r="r" b="b"/>
              <a:pathLst>
                <a:path w="335" h="335" extrusionOk="0">
                  <a:moveTo>
                    <a:pt x="167" y="1"/>
                  </a:moveTo>
                  <a:cubicBezTo>
                    <a:pt x="123" y="1"/>
                    <a:pt x="80" y="18"/>
                    <a:pt x="49" y="50"/>
                  </a:cubicBezTo>
                  <a:cubicBezTo>
                    <a:pt x="18" y="80"/>
                    <a:pt x="0" y="124"/>
                    <a:pt x="0" y="168"/>
                  </a:cubicBezTo>
                  <a:cubicBezTo>
                    <a:pt x="0" y="212"/>
                    <a:pt x="18" y="255"/>
                    <a:pt x="49" y="287"/>
                  </a:cubicBezTo>
                  <a:cubicBezTo>
                    <a:pt x="80" y="317"/>
                    <a:pt x="123" y="335"/>
                    <a:pt x="167" y="335"/>
                  </a:cubicBezTo>
                  <a:cubicBezTo>
                    <a:pt x="211" y="335"/>
                    <a:pt x="255" y="317"/>
                    <a:pt x="285" y="287"/>
                  </a:cubicBezTo>
                  <a:cubicBezTo>
                    <a:pt x="317" y="255"/>
                    <a:pt x="334" y="212"/>
                    <a:pt x="334" y="168"/>
                  </a:cubicBezTo>
                  <a:cubicBezTo>
                    <a:pt x="334" y="124"/>
                    <a:pt x="317" y="81"/>
                    <a:pt x="285" y="50"/>
                  </a:cubicBezTo>
                  <a:cubicBezTo>
                    <a:pt x="255" y="18"/>
                    <a:pt x="211" y="1"/>
                    <a:pt x="1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57"/>
            <p:cNvSpPr/>
            <p:nvPr/>
          </p:nvSpPr>
          <p:spPr>
            <a:xfrm>
              <a:off x="1536325" y="5034800"/>
              <a:ext cx="32700" cy="49425"/>
            </a:xfrm>
            <a:custGeom>
              <a:avLst/>
              <a:gdLst/>
              <a:ahLst/>
              <a:cxnLst/>
              <a:rect l="l" t="t" r="r" b="b"/>
              <a:pathLst>
                <a:path w="1308" h="1977" extrusionOk="0">
                  <a:moveTo>
                    <a:pt x="168" y="1"/>
                  </a:moveTo>
                  <a:cubicBezTo>
                    <a:pt x="76" y="1"/>
                    <a:pt x="0" y="76"/>
                    <a:pt x="0" y="168"/>
                  </a:cubicBezTo>
                  <a:lnTo>
                    <a:pt x="0" y="1809"/>
                  </a:lnTo>
                  <a:cubicBezTo>
                    <a:pt x="0" y="1901"/>
                    <a:pt x="76" y="1977"/>
                    <a:pt x="168" y="1977"/>
                  </a:cubicBezTo>
                  <a:cubicBezTo>
                    <a:pt x="260" y="1977"/>
                    <a:pt x="336" y="1901"/>
                    <a:pt x="336" y="1809"/>
                  </a:cubicBezTo>
                  <a:lnTo>
                    <a:pt x="336" y="335"/>
                  </a:lnTo>
                  <a:lnTo>
                    <a:pt x="1140" y="335"/>
                  </a:lnTo>
                  <a:cubicBezTo>
                    <a:pt x="1233" y="335"/>
                    <a:pt x="1308" y="261"/>
                    <a:pt x="1308" y="168"/>
                  </a:cubicBezTo>
                  <a:cubicBezTo>
                    <a:pt x="1308" y="76"/>
                    <a:pt x="1233" y="1"/>
                    <a:pt x="11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57"/>
            <p:cNvSpPr/>
            <p:nvPr/>
          </p:nvSpPr>
          <p:spPr>
            <a:xfrm>
              <a:off x="1701075" y="5034800"/>
              <a:ext cx="49400" cy="49425"/>
            </a:xfrm>
            <a:custGeom>
              <a:avLst/>
              <a:gdLst/>
              <a:ahLst/>
              <a:cxnLst/>
              <a:rect l="l" t="t" r="r" b="b"/>
              <a:pathLst>
                <a:path w="1976" h="1977" extrusionOk="0">
                  <a:moveTo>
                    <a:pt x="167" y="1"/>
                  </a:moveTo>
                  <a:cubicBezTo>
                    <a:pt x="75" y="1"/>
                    <a:pt x="0" y="76"/>
                    <a:pt x="0" y="168"/>
                  </a:cubicBezTo>
                  <a:cubicBezTo>
                    <a:pt x="0" y="261"/>
                    <a:pt x="75" y="335"/>
                    <a:pt x="167" y="335"/>
                  </a:cubicBezTo>
                  <a:lnTo>
                    <a:pt x="1641" y="335"/>
                  </a:lnTo>
                  <a:lnTo>
                    <a:pt x="1641" y="1809"/>
                  </a:lnTo>
                  <a:cubicBezTo>
                    <a:pt x="1641" y="1901"/>
                    <a:pt x="1716" y="1977"/>
                    <a:pt x="1809" y="1977"/>
                  </a:cubicBezTo>
                  <a:cubicBezTo>
                    <a:pt x="1901" y="1977"/>
                    <a:pt x="1975" y="1901"/>
                    <a:pt x="1975" y="1809"/>
                  </a:cubicBezTo>
                  <a:lnTo>
                    <a:pt x="1975" y="168"/>
                  </a:lnTo>
                  <a:cubicBezTo>
                    <a:pt x="1975" y="76"/>
                    <a:pt x="1901" y="1"/>
                    <a:pt x="18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7" name="Google Shape;1297;p57"/>
          <p:cNvGrpSpPr/>
          <p:nvPr/>
        </p:nvGrpSpPr>
        <p:grpSpPr>
          <a:xfrm>
            <a:off x="824016" y="1807697"/>
            <a:ext cx="412025" cy="412003"/>
            <a:chOff x="3727525" y="5034800"/>
            <a:chExt cx="214150" cy="214150"/>
          </a:xfrm>
        </p:grpSpPr>
        <p:sp>
          <p:nvSpPr>
            <p:cNvPr id="1298" name="Google Shape;1298;p57"/>
            <p:cNvSpPr/>
            <p:nvPr/>
          </p:nvSpPr>
          <p:spPr>
            <a:xfrm>
              <a:off x="3746000" y="5084150"/>
              <a:ext cx="83250" cy="83250"/>
            </a:xfrm>
            <a:custGeom>
              <a:avLst/>
              <a:gdLst/>
              <a:ahLst/>
              <a:cxnLst/>
              <a:rect l="l" t="t" r="r" b="b"/>
              <a:pathLst>
                <a:path w="3330" h="3330" extrusionOk="0">
                  <a:moveTo>
                    <a:pt x="1360" y="624"/>
                  </a:moveTo>
                  <a:lnTo>
                    <a:pt x="1360" y="1400"/>
                  </a:lnTo>
                  <a:lnTo>
                    <a:pt x="812" y="852"/>
                  </a:lnTo>
                  <a:cubicBezTo>
                    <a:pt x="969" y="733"/>
                    <a:pt x="1156" y="653"/>
                    <a:pt x="1360" y="624"/>
                  </a:cubicBezTo>
                  <a:close/>
                  <a:moveTo>
                    <a:pt x="1694" y="344"/>
                  </a:moveTo>
                  <a:cubicBezTo>
                    <a:pt x="2371" y="422"/>
                    <a:pt x="2908" y="960"/>
                    <a:pt x="2986" y="1636"/>
                  </a:cubicBezTo>
                  <a:lnTo>
                    <a:pt x="1694" y="1636"/>
                  </a:lnTo>
                  <a:lnTo>
                    <a:pt x="1694" y="344"/>
                  </a:lnTo>
                  <a:close/>
                  <a:moveTo>
                    <a:pt x="575" y="1088"/>
                  </a:moveTo>
                  <a:lnTo>
                    <a:pt x="1409" y="1921"/>
                  </a:lnTo>
                  <a:cubicBezTo>
                    <a:pt x="1439" y="1952"/>
                    <a:pt x="1480" y="1971"/>
                    <a:pt x="1527" y="1971"/>
                  </a:cubicBezTo>
                  <a:lnTo>
                    <a:pt x="2706" y="1971"/>
                  </a:lnTo>
                  <a:cubicBezTo>
                    <a:pt x="2624" y="2549"/>
                    <a:pt x="2127" y="2994"/>
                    <a:pt x="1527" y="2994"/>
                  </a:cubicBezTo>
                  <a:lnTo>
                    <a:pt x="1526" y="2994"/>
                  </a:lnTo>
                  <a:cubicBezTo>
                    <a:pt x="870" y="2994"/>
                    <a:pt x="336" y="2460"/>
                    <a:pt x="336" y="1804"/>
                  </a:cubicBezTo>
                  <a:cubicBezTo>
                    <a:pt x="336" y="1536"/>
                    <a:pt x="425" y="1288"/>
                    <a:pt x="575" y="1088"/>
                  </a:cubicBezTo>
                  <a:close/>
                  <a:moveTo>
                    <a:pt x="1526" y="1"/>
                  </a:moveTo>
                  <a:cubicBezTo>
                    <a:pt x="1434" y="1"/>
                    <a:pt x="1360" y="75"/>
                    <a:pt x="1360" y="167"/>
                  </a:cubicBezTo>
                  <a:lnTo>
                    <a:pt x="1360" y="287"/>
                  </a:lnTo>
                  <a:cubicBezTo>
                    <a:pt x="597" y="371"/>
                    <a:pt x="1" y="1018"/>
                    <a:pt x="1" y="1803"/>
                  </a:cubicBezTo>
                  <a:cubicBezTo>
                    <a:pt x="1" y="2644"/>
                    <a:pt x="685" y="3330"/>
                    <a:pt x="1526" y="3330"/>
                  </a:cubicBezTo>
                  <a:cubicBezTo>
                    <a:pt x="2311" y="3330"/>
                    <a:pt x="2960" y="2734"/>
                    <a:pt x="3044" y="1971"/>
                  </a:cubicBezTo>
                  <a:lnTo>
                    <a:pt x="3162" y="1971"/>
                  </a:lnTo>
                  <a:cubicBezTo>
                    <a:pt x="3254" y="1971"/>
                    <a:pt x="3330" y="1896"/>
                    <a:pt x="3330" y="1803"/>
                  </a:cubicBezTo>
                  <a:cubicBezTo>
                    <a:pt x="3330" y="810"/>
                    <a:pt x="2521" y="1"/>
                    <a:pt x="15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57"/>
            <p:cNvSpPr/>
            <p:nvPr/>
          </p:nvSpPr>
          <p:spPr>
            <a:xfrm>
              <a:off x="3727525" y="5034800"/>
              <a:ext cx="214150" cy="214150"/>
            </a:xfrm>
            <a:custGeom>
              <a:avLst/>
              <a:gdLst/>
              <a:ahLst/>
              <a:cxnLst/>
              <a:rect l="l" t="t" r="r" b="b"/>
              <a:pathLst>
                <a:path w="8566" h="8566" extrusionOk="0">
                  <a:moveTo>
                    <a:pt x="4651" y="335"/>
                  </a:moveTo>
                  <a:lnTo>
                    <a:pt x="4651" y="904"/>
                  </a:lnTo>
                  <a:lnTo>
                    <a:pt x="3916" y="904"/>
                  </a:lnTo>
                  <a:lnTo>
                    <a:pt x="3916" y="335"/>
                  </a:lnTo>
                  <a:close/>
                  <a:moveTo>
                    <a:pt x="3476" y="6458"/>
                  </a:moveTo>
                  <a:lnTo>
                    <a:pt x="2574" y="8231"/>
                  </a:lnTo>
                  <a:lnTo>
                    <a:pt x="1880" y="8231"/>
                  </a:lnTo>
                  <a:lnTo>
                    <a:pt x="2780" y="6458"/>
                  </a:lnTo>
                  <a:close/>
                  <a:moveTo>
                    <a:pt x="4651" y="6458"/>
                  </a:moveTo>
                  <a:lnTo>
                    <a:pt x="4651" y="8231"/>
                  </a:lnTo>
                  <a:lnTo>
                    <a:pt x="3916" y="8231"/>
                  </a:lnTo>
                  <a:lnTo>
                    <a:pt x="3916" y="6458"/>
                  </a:lnTo>
                  <a:close/>
                  <a:moveTo>
                    <a:pt x="5787" y="6458"/>
                  </a:moveTo>
                  <a:lnTo>
                    <a:pt x="6687" y="8231"/>
                  </a:lnTo>
                  <a:lnTo>
                    <a:pt x="5993" y="8231"/>
                  </a:lnTo>
                  <a:lnTo>
                    <a:pt x="5091" y="6458"/>
                  </a:lnTo>
                  <a:close/>
                  <a:moveTo>
                    <a:pt x="3748" y="1"/>
                  </a:moveTo>
                  <a:cubicBezTo>
                    <a:pt x="3656" y="1"/>
                    <a:pt x="3580" y="76"/>
                    <a:pt x="3580" y="168"/>
                  </a:cubicBezTo>
                  <a:lnTo>
                    <a:pt x="3580" y="904"/>
                  </a:lnTo>
                  <a:lnTo>
                    <a:pt x="2600" y="904"/>
                  </a:lnTo>
                  <a:cubicBezTo>
                    <a:pt x="2507" y="904"/>
                    <a:pt x="2432" y="979"/>
                    <a:pt x="2432" y="1072"/>
                  </a:cubicBezTo>
                  <a:cubicBezTo>
                    <a:pt x="2432" y="1164"/>
                    <a:pt x="2507" y="1238"/>
                    <a:pt x="2600" y="1238"/>
                  </a:cubicBezTo>
                  <a:lnTo>
                    <a:pt x="7966" y="1238"/>
                  </a:lnTo>
                  <a:cubicBezTo>
                    <a:pt x="8112" y="1238"/>
                    <a:pt x="8232" y="1358"/>
                    <a:pt x="8232" y="1504"/>
                  </a:cubicBezTo>
                  <a:lnTo>
                    <a:pt x="8232" y="5857"/>
                  </a:lnTo>
                  <a:cubicBezTo>
                    <a:pt x="8232" y="6004"/>
                    <a:pt x="8112" y="6123"/>
                    <a:pt x="7966" y="6123"/>
                  </a:cubicBezTo>
                  <a:lnTo>
                    <a:pt x="601" y="6123"/>
                  </a:lnTo>
                  <a:cubicBezTo>
                    <a:pt x="455" y="6123"/>
                    <a:pt x="335" y="6004"/>
                    <a:pt x="335" y="5857"/>
                  </a:cubicBezTo>
                  <a:lnTo>
                    <a:pt x="335" y="1504"/>
                  </a:lnTo>
                  <a:cubicBezTo>
                    <a:pt x="335" y="1358"/>
                    <a:pt x="455" y="1238"/>
                    <a:pt x="601" y="1238"/>
                  </a:cubicBezTo>
                  <a:lnTo>
                    <a:pt x="1258" y="1238"/>
                  </a:lnTo>
                  <a:cubicBezTo>
                    <a:pt x="1351" y="1238"/>
                    <a:pt x="1426" y="1164"/>
                    <a:pt x="1426" y="1072"/>
                  </a:cubicBezTo>
                  <a:cubicBezTo>
                    <a:pt x="1426" y="979"/>
                    <a:pt x="1351" y="904"/>
                    <a:pt x="1258" y="904"/>
                  </a:cubicBezTo>
                  <a:lnTo>
                    <a:pt x="601" y="904"/>
                  </a:lnTo>
                  <a:cubicBezTo>
                    <a:pt x="270" y="904"/>
                    <a:pt x="1" y="1173"/>
                    <a:pt x="1" y="1505"/>
                  </a:cubicBezTo>
                  <a:lnTo>
                    <a:pt x="1" y="5857"/>
                  </a:lnTo>
                  <a:cubicBezTo>
                    <a:pt x="1" y="6188"/>
                    <a:pt x="270" y="6458"/>
                    <a:pt x="601" y="6458"/>
                  </a:cubicBezTo>
                  <a:lnTo>
                    <a:pt x="2405" y="6458"/>
                  </a:lnTo>
                  <a:lnTo>
                    <a:pt x="1457" y="8323"/>
                  </a:lnTo>
                  <a:cubicBezTo>
                    <a:pt x="1431" y="8375"/>
                    <a:pt x="1434" y="8437"/>
                    <a:pt x="1465" y="8486"/>
                  </a:cubicBezTo>
                  <a:cubicBezTo>
                    <a:pt x="1495" y="8535"/>
                    <a:pt x="1549" y="8566"/>
                    <a:pt x="1607" y="8566"/>
                  </a:cubicBezTo>
                  <a:lnTo>
                    <a:pt x="2677" y="8566"/>
                  </a:lnTo>
                  <a:cubicBezTo>
                    <a:pt x="2741" y="8566"/>
                    <a:pt x="2799" y="8530"/>
                    <a:pt x="2827" y="8475"/>
                  </a:cubicBezTo>
                  <a:lnTo>
                    <a:pt x="3581" y="6990"/>
                  </a:lnTo>
                  <a:lnTo>
                    <a:pt x="3581" y="8399"/>
                  </a:lnTo>
                  <a:cubicBezTo>
                    <a:pt x="3581" y="8491"/>
                    <a:pt x="3656" y="8566"/>
                    <a:pt x="3748" y="8566"/>
                  </a:cubicBezTo>
                  <a:lnTo>
                    <a:pt x="4819" y="8566"/>
                  </a:lnTo>
                  <a:cubicBezTo>
                    <a:pt x="4911" y="8566"/>
                    <a:pt x="4987" y="8491"/>
                    <a:pt x="4987" y="8399"/>
                  </a:cubicBezTo>
                  <a:lnTo>
                    <a:pt x="4987" y="6990"/>
                  </a:lnTo>
                  <a:lnTo>
                    <a:pt x="5740" y="8475"/>
                  </a:lnTo>
                  <a:cubicBezTo>
                    <a:pt x="5769" y="8530"/>
                    <a:pt x="5827" y="8566"/>
                    <a:pt x="5890" y="8566"/>
                  </a:cubicBezTo>
                  <a:lnTo>
                    <a:pt x="6960" y="8566"/>
                  </a:lnTo>
                  <a:cubicBezTo>
                    <a:pt x="7018" y="8566"/>
                    <a:pt x="7072" y="8535"/>
                    <a:pt x="7103" y="8486"/>
                  </a:cubicBezTo>
                  <a:cubicBezTo>
                    <a:pt x="7134" y="8437"/>
                    <a:pt x="7136" y="8375"/>
                    <a:pt x="7110" y="8323"/>
                  </a:cubicBezTo>
                  <a:lnTo>
                    <a:pt x="6162" y="6458"/>
                  </a:lnTo>
                  <a:lnTo>
                    <a:pt x="7966" y="6458"/>
                  </a:lnTo>
                  <a:cubicBezTo>
                    <a:pt x="8297" y="6458"/>
                    <a:pt x="8566" y="6189"/>
                    <a:pt x="8566" y="5857"/>
                  </a:cubicBezTo>
                  <a:lnTo>
                    <a:pt x="8566" y="1505"/>
                  </a:lnTo>
                  <a:cubicBezTo>
                    <a:pt x="8566" y="1173"/>
                    <a:pt x="8297" y="904"/>
                    <a:pt x="7966" y="904"/>
                  </a:cubicBezTo>
                  <a:lnTo>
                    <a:pt x="4986" y="904"/>
                  </a:lnTo>
                  <a:lnTo>
                    <a:pt x="4986" y="168"/>
                  </a:lnTo>
                  <a:cubicBezTo>
                    <a:pt x="4986" y="76"/>
                    <a:pt x="4911" y="1"/>
                    <a:pt x="48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57"/>
            <p:cNvSpPr/>
            <p:nvPr/>
          </p:nvSpPr>
          <p:spPr>
            <a:xfrm>
              <a:off x="3771525" y="5057375"/>
              <a:ext cx="8375" cy="8400"/>
            </a:xfrm>
            <a:custGeom>
              <a:avLst/>
              <a:gdLst/>
              <a:ahLst/>
              <a:cxnLst/>
              <a:rect l="l" t="t" r="r" b="b"/>
              <a:pathLst>
                <a:path w="335" h="336" extrusionOk="0">
                  <a:moveTo>
                    <a:pt x="168" y="1"/>
                  </a:moveTo>
                  <a:cubicBezTo>
                    <a:pt x="124" y="1"/>
                    <a:pt x="81" y="19"/>
                    <a:pt x="50" y="50"/>
                  </a:cubicBezTo>
                  <a:cubicBezTo>
                    <a:pt x="18" y="82"/>
                    <a:pt x="0" y="125"/>
                    <a:pt x="0" y="169"/>
                  </a:cubicBezTo>
                  <a:cubicBezTo>
                    <a:pt x="0" y="213"/>
                    <a:pt x="18" y="256"/>
                    <a:pt x="50" y="287"/>
                  </a:cubicBezTo>
                  <a:cubicBezTo>
                    <a:pt x="80" y="317"/>
                    <a:pt x="124" y="335"/>
                    <a:pt x="168" y="335"/>
                  </a:cubicBezTo>
                  <a:cubicBezTo>
                    <a:pt x="212" y="335"/>
                    <a:pt x="255" y="317"/>
                    <a:pt x="286" y="287"/>
                  </a:cubicBezTo>
                  <a:cubicBezTo>
                    <a:pt x="317" y="256"/>
                    <a:pt x="335" y="213"/>
                    <a:pt x="335" y="169"/>
                  </a:cubicBezTo>
                  <a:cubicBezTo>
                    <a:pt x="335" y="125"/>
                    <a:pt x="317" y="82"/>
                    <a:pt x="286" y="50"/>
                  </a:cubicBezTo>
                  <a:cubicBezTo>
                    <a:pt x="255" y="19"/>
                    <a:pt x="212" y="1"/>
                    <a:pt x="1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57"/>
            <p:cNvSpPr/>
            <p:nvPr/>
          </p:nvSpPr>
          <p:spPr>
            <a:xfrm>
              <a:off x="3830450" y="5103825"/>
              <a:ext cx="35100" cy="8400"/>
            </a:xfrm>
            <a:custGeom>
              <a:avLst/>
              <a:gdLst/>
              <a:ahLst/>
              <a:cxnLst/>
              <a:rect l="l" t="t" r="r" b="b"/>
              <a:pathLst>
                <a:path w="1404" h="336" extrusionOk="0">
                  <a:moveTo>
                    <a:pt x="169" y="1"/>
                  </a:moveTo>
                  <a:cubicBezTo>
                    <a:pt x="76" y="1"/>
                    <a:pt x="1" y="76"/>
                    <a:pt x="1" y="168"/>
                  </a:cubicBezTo>
                  <a:cubicBezTo>
                    <a:pt x="1" y="261"/>
                    <a:pt x="76" y="336"/>
                    <a:pt x="169" y="336"/>
                  </a:cubicBezTo>
                  <a:lnTo>
                    <a:pt x="1237" y="336"/>
                  </a:lnTo>
                  <a:cubicBezTo>
                    <a:pt x="1330" y="336"/>
                    <a:pt x="1404" y="261"/>
                    <a:pt x="1404" y="168"/>
                  </a:cubicBezTo>
                  <a:cubicBezTo>
                    <a:pt x="1404" y="76"/>
                    <a:pt x="1330" y="1"/>
                    <a:pt x="12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57"/>
            <p:cNvSpPr/>
            <p:nvPr/>
          </p:nvSpPr>
          <p:spPr>
            <a:xfrm>
              <a:off x="3830450" y="5083775"/>
              <a:ext cx="56425" cy="8375"/>
            </a:xfrm>
            <a:custGeom>
              <a:avLst/>
              <a:gdLst/>
              <a:ahLst/>
              <a:cxnLst/>
              <a:rect l="l" t="t" r="r" b="b"/>
              <a:pathLst>
                <a:path w="2257" h="335" extrusionOk="0">
                  <a:moveTo>
                    <a:pt x="169" y="0"/>
                  </a:moveTo>
                  <a:cubicBezTo>
                    <a:pt x="76" y="0"/>
                    <a:pt x="1" y="76"/>
                    <a:pt x="1" y="168"/>
                  </a:cubicBezTo>
                  <a:cubicBezTo>
                    <a:pt x="1" y="260"/>
                    <a:pt x="76" y="334"/>
                    <a:pt x="169" y="334"/>
                  </a:cubicBezTo>
                  <a:lnTo>
                    <a:pt x="2090" y="334"/>
                  </a:lnTo>
                  <a:cubicBezTo>
                    <a:pt x="2183" y="334"/>
                    <a:pt x="2257" y="260"/>
                    <a:pt x="2257" y="168"/>
                  </a:cubicBezTo>
                  <a:cubicBezTo>
                    <a:pt x="2257" y="76"/>
                    <a:pt x="2183" y="0"/>
                    <a:pt x="20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57"/>
            <p:cNvSpPr/>
            <p:nvPr/>
          </p:nvSpPr>
          <p:spPr>
            <a:xfrm>
              <a:off x="3895250" y="5083775"/>
              <a:ext cx="8375" cy="8375"/>
            </a:xfrm>
            <a:custGeom>
              <a:avLst/>
              <a:gdLst/>
              <a:ahLst/>
              <a:cxnLst/>
              <a:rect l="l" t="t" r="r" b="b"/>
              <a:pathLst>
                <a:path w="335" h="335" extrusionOk="0">
                  <a:moveTo>
                    <a:pt x="167" y="0"/>
                  </a:moveTo>
                  <a:cubicBezTo>
                    <a:pt x="123" y="0"/>
                    <a:pt x="80" y="18"/>
                    <a:pt x="49" y="49"/>
                  </a:cubicBezTo>
                  <a:cubicBezTo>
                    <a:pt x="18" y="80"/>
                    <a:pt x="0" y="123"/>
                    <a:pt x="0" y="168"/>
                  </a:cubicBezTo>
                  <a:cubicBezTo>
                    <a:pt x="0" y="212"/>
                    <a:pt x="18" y="255"/>
                    <a:pt x="49" y="286"/>
                  </a:cubicBezTo>
                  <a:cubicBezTo>
                    <a:pt x="80" y="317"/>
                    <a:pt x="123" y="334"/>
                    <a:pt x="167" y="334"/>
                  </a:cubicBezTo>
                  <a:cubicBezTo>
                    <a:pt x="211" y="334"/>
                    <a:pt x="255" y="317"/>
                    <a:pt x="285" y="286"/>
                  </a:cubicBezTo>
                  <a:cubicBezTo>
                    <a:pt x="317" y="255"/>
                    <a:pt x="334" y="212"/>
                    <a:pt x="334" y="168"/>
                  </a:cubicBezTo>
                  <a:cubicBezTo>
                    <a:pt x="334" y="124"/>
                    <a:pt x="317" y="81"/>
                    <a:pt x="285" y="49"/>
                  </a:cubicBezTo>
                  <a:cubicBezTo>
                    <a:pt x="255" y="18"/>
                    <a:pt x="211" y="0"/>
                    <a:pt x="1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57"/>
            <p:cNvSpPr/>
            <p:nvPr/>
          </p:nvSpPr>
          <p:spPr>
            <a:xfrm>
              <a:off x="3830475" y="5104350"/>
              <a:ext cx="94475" cy="63050"/>
            </a:xfrm>
            <a:custGeom>
              <a:avLst/>
              <a:gdLst/>
              <a:ahLst/>
              <a:cxnLst/>
              <a:rect l="l" t="t" r="r" b="b"/>
              <a:pathLst>
                <a:path w="3779" h="2522" extrusionOk="0">
                  <a:moveTo>
                    <a:pt x="1169" y="1700"/>
                  </a:moveTo>
                  <a:lnTo>
                    <a:pt x="1169" y="2186"/>
                  </a:lnTo>
                  <a:lnTo>
                    <a:pt x="701" y="2186"/>
                  </a:lnTo>
                  <a:lnTo>
                    <a:pt x="701" y="1700"/>
                  </a:lnTo>
                  <a:close/>
                  <a:moveTo>
                    <a:pt x="1972" y="1147"/>
                  </a:moveTo>
                  <a:lnTo>
                    <a:pt x="1972" y="2186"/>
                  </a:lnTo>
                  <a:lnTo>
                    <a:pt x="1504" y="2186"/>
                  </a:lnTo>
                  <a:lnTo>
                    <a:pt x="1504" y="1147"/>
                  </a:lnTo>
                  <a:close/>
                  <a:moveTo>
                    <a:pt x="2775" y="703"/>
                  </a:moveTo>
                  <a:lnTo>
                    <a:pt x="2775" y="2186"/>
                  </a:lnTo>
                  <a:lnTo>
                    <a:pt x="2306" y="2186"/>
                  </a:lnTo>
                  <a:lnTo>
                    <a:pt x="2306" y="703"/>
                  </a:lnTo>
                  <a:close/>
                  <a:moveTo>
                    <a:pt x="3612" y="1"/>
                  </a:moveTo>
                  <a:cubicBezTo>
                    <a:pt x="3520" y="1"/>
                    <a:pt x="3444" y="76"/>
                    <a:pt x="3444" y="168"/>
                  </a:cubicBezTo>
                  <a:lnTo>
                    <a:pt x="3444" y="2186"/>
                  </a:lnTo>
                  <a:lnTo>
                    <a:pt x="3110" y="2186"/>
                  </a:lnTo>
                  <a:lnTo>
                    <a:pt x="3110" y="535"/>
                  </a:lnTo>
                  <a:cubicBezTo>
                    <a:pt x="3110" y="443"/>
                    <a:pt x="3034" y="367"/>
                    <a:pt x="2942" y="367"/>
                  </a:cubicBezTo>
                  <a:lnTo>
                    <a:pt x="2140" y="367"/>
                  </a:lnTo>
                  <a:cubicBezTo>
                    <a:pt x="2047" y="367"/>
                    <a:pt x="1972" y="443"/>
                    <a:pt x="1972" y="535"/>
                  </a:cubicBezTo>
                  <a:lnTo>
                    <a:pt x="1972" y="813"/>
                  </a:lnTo>
                  <a:lnTo>
                    <a:pt x="1337" y="813"/>
                  </a:lnTo>
                  <a:cubicBezTo>
                    <a:pt x="1244" y="813"/>
                    <a:pt x="1169" y="887"/>
                    <a:pt x="1169" y="979"/>
                  </a:cubicBezTo>
                  <a:lnTo>
                    <a:pt x="1169" y="1366"/>
                  </a:lnTo>
                  <a:lnTo>
                    <a:pt x="533" y="1366"/>
                  </a:lnTo>
                  <a:cubicBezTo>
                    <a:pt x="441" y="1366"/>
                    <a:pt x="367" y="1440"/>
                    <a:pt x="367" y="1534"/>
                  </a:cubicBezTo>
                  <a:lnTo>
                    <a:pt x="367" y="2186"/>
                  </a:lnTo>
                  <a:lnTo>
                    <a:pt x="168" y="2186"/>
                  </a:lnTo>
                  <a:cubicBezTo>
                    <a:pt x="75" y="2186"/>
                    <a:pt x="1" y="2262"/>
                    <a:pt x="1" y="2354"/>
                  </a:cubicBezTo>
                  <a:cubicBezTo>
                    <a:pt x="1" y="2446"/>
                    <a:pt x="75" y="2522"/>
                    <a:pt x="168" y="2522"/>
                  </a:cubicBezTo>
                  <a:lnTo>
                    <a:pt x="3612" y="2522"/>
                  </a:lnTo>
                  <a:cubicBezTo>
                    <a:pt x="3704" y="2522"/>
                    <a:pt x="3778" y="2446"/>
                    <a:pt x="3778" y="2354"/>
                  </a:cubicBezTo>
                  <a:lnTo>
                    <a:pt x="3778" y="168"/>
                  </a:lnTo>
                  <a:cubicBezTo>
                    <a:pt x="3778" y="76"/>
                    <a:pt x="3704" y="1"/>
                    <a:pt x="36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5" name="Google Shape;1305;p57"/>
          <p:cNvGrpSpPr/>
          <p:nvPr/>
        </p:nvGrpSpPr>
        <p:grpSpPr>
          <a:xfrm>
            <a:off x="843872" y="4245662"/>
            <a:ext cx="388801" cy="447050"/>
            <a:chOff x="5188150" y="5034825"/>
            <a:chExt cx="186225" cy="214125"/>
          </a:xfrm>
        </p:grpSpPr>
        <p:sp>
          <p:nvSpPr>
            <p:cNvPr id="1306" name="Google Shape;1306;p57"/>
            <p:cNvSpPr/>
            <p:nvPr/>
          </p:nvSpPr>
          <p:spPr>
            <a:xfrm>
              <a:off x="5228225" y="5056450"/>
              <a:ext cx="9300" cy="8400"/>
            </a:xfrm>
            <a:custGeom>
              <a:avLst/>
              <a:gdLst/>
              <a:ahLst/>
              <a:cxnLst/>
              <a:rect l="l" t="t" r="r" b="b"/>
              <a:pathLst>
                <a:path w="372" h="336" extrusionOk="0">
                  <a:moveTo>
                    <a:pt x="187" y="1"/>
                  </a:moveTo>
                  <a:cubicBezTo>
                    <a:pt x="146" y="1"/>
                    <a:pt x="105" y="15"/>
                    <a:pt x="73" y="45"/>
                  </a:cubicBezTo>
                  <a:cubicBezTo>
                    <a:pt x="5" y="107"/>
                    <a:pt x="1" y="213"/>
                    <a:pt x="62" y="281"/>
                  </a:cubicBezTo>
                  <a:cubicBezTo>
                    <a:pt x="96" y="318"/>
                    <a:pt x="141" y="335"/>
                    <a:pt x="186" y="335"/>
                  </a:cubicBezTo>
                  <a:cubicBezTo>
                    <a:pt x="226" y="335"/>
                    <a:pt x="267" y="321"/>
                    <a:pt x="299" y="291"/>
                  </a:cubicBezTo>
                  <a:cubicBezTo>
                    <a:pt x="367" y="229"/>
                    <a:pt x="372" y="123"/>
                    <a:pt x="310" y="55"/>
                  </a:cubicBezTo>
                  <a:cubicBezTo>
                    <a:pt x="277" y="19"/>
                    <a:pt x="232" y="1"/>
                    <a:pt x="1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57"/>
            <p:cNvSpPr/>
            <p:nvPr/>
          </p:nvSpPr>
          <p:spPr>
            <a:xfrm>
              <a:off x="5188150" y="5034825"/>
              <a:ext cx="186225" cy="214125"/>
            </a:xfrm>
            <a:custGeom>
              <a:avLst/>
              <a:gdLst/>
              <a:ahLst/>
              <a:cxnLst/>
              <a:rect l="l" t="t" r="r" b="b"/>
              <a:pathLst>
                <a:path w="7449" h="8565" extrusionOk="0">
                  <a:moveTo>
                    <a:pt x="4008" y="0"/>
                  </a:moveTo>
                  <a:cubicBezTo>
                    <a:pt x="3988" y="0"/>
                    <a:pt x="3968" y="0"/>
                    <a:pt x="3948" y="1"/>
                  </a:cubicBezTo>
                  <a:cubicBezTo>
                    <a:pt x="3345" y="10"/>
                    <a:pt x="2756" y="178"/>
                    <a:pt x="2242" y="486"/>
                  </a:cubicBezTo>
                  <a:cubicBezTo>
                    <a:pt x="2163" y="533"/>
                    <a:pt x="2137" y="636"/>
                    <a:pt x="2184" y="715"/>
                  </a:cubicBezTo>
                  <a:cubicBezTo>
                    <a:pt x="2216" y="768"/>
                    <a:pt x="2271" y="797"/>
                    <a:pt x="2328" y="797"/>
                  </a:cubicBezTo>
                  <a:cubicBezTo>
                    <a:pt x="2357" y="797"/>
                    <a:pt x="2387" y="789"/>
                    <a:pt x="2414" y="773"/>
                  </a:cubicBezTo>
                  <a:cubicBezTo>
                    <a:pt x="2878" y="495"/>
                    <a:pt x="3410" y="343"/>
                    <a:pt x="3953" y="335"/>
                  </a:cubicBezTo>
                  <a:cubicBezTo>
                    <a:pt x="3970" y="335"/>
                    <a:pt x="3986" y="334"/>
                    <a:pt x="4003" y="334"/>
                  </a:cubicBezTo>
                  <a:cubicBezTo>
                    <a:pt x="5687" y="334"/>
                    <a:pt x="7071" y="1689"/>
                    <a:pt x="7099" y="3377"/>
                  </a:cubicBezTo>
                  <a:cubicBezTo>
                    <a:pt x="7112" y="4138"/>
                    <a:pt x="6847" y="5023"/>
                    <a:pt x="6423" y="5632"/>
                  </a:cubicBezTo>
                  <a:cubicBezTo>
                    <a:pt x="6228" y="5913"/>
                    <a:pt x="6125" y="6242"/>
                    <a:pt x="6125" y="6583"/>
                  </a:cubicBezTo>
                  <a:lnTo>
                    <a:pt x="6125" y="7061"/>
                  </a:lnTo>
                  <a:lnTo>
                    <a:pt x="3243" y="8155"/>
                  </a:lnTo>
                  <a:lnTo>
                    <a:pt x="3243" y="7730"/>
                  </a:lnTo>
                  <a:cubicBezTo>
                    <a:pt x="3243" y="7369"/>
                    <a:pt x="2951" y="7077"/>
                    <a:pt x="2591" y="7077"/>
                  </a:cubicBezTo>
                  <a:lnTo>
                    <a:pt x="2025" y="7077"/>
                  </a:lnTo>
                  <a:cubicBezTo>
                    <a:pt x="1662" y="7077"/>
                    <a:pt x="1368" y="6782"/>
                    <a:pt x="1368" y="6420"/>
                  </a:cubicBezTo>
                  <a:lnTo>
                    <a:pt x="1368" y="5464"/>
                  </a:lnTo>
                  <a:cubicBezTo>
                    <a:pt x="1368" y="5371"/>
                    <a:pt x="1292" y="5296"/>
                    <a:pt x="1200" y="5296"/>
                  </a:cubicBezTo>
                  <a:lnTo>
                    <a:pt x="395" y="5296"/>
                  </a:lnTo>
                  <a:lnTo>
                    <a:pt x="900" y="3475"/>
                  </a:lnTo>
                  <a:cubicBezTo>
                    <a:pt x="905" y="3461"/>
                    <a:pt x="907" y="3446"/>
                    <a:pt x="907" y="3430"/>
                  </a:cubicBezTo>
                  <a:cubicBezTo>
                    <a:pt x="907" y="2783"/>
                    <a:pt x="1105" y="2161"/>
                    <a:pt x="1480" y="1635"/>
                  </a:cubicBezTo>
                  <a:cubicBezTo>
                    <a:pt x="1533" y="1560"/>
                    <a:pt x="1517" y="1455"/>
                    <a:pt x="1441" y="1402"/>
                  </a:cubicBezTo>
                  <a:cubicBezTo>
                    <a:pt x="1412" y="1381"/>
                    <a:pt x="1378" y="1371"/>
                    <a:pt x="1344" y="1371"/>
                  </a:cubicBezTo>
                  <a:cubicBezTo>
                    <a:pt x="1292" y="1371"/>
                    <a:pt x="1240" y="1395"/>
                    <a:pt x="1207" y="1441"/>
                  </a:cubicBezTo>
                  <a:cubicBezTo>
                    <a:pt x="797" y="2018"/>
                    <a:pt x="577" y="2698"/>
                    <a:pt x="572" y="3407"/>
                  </a:cubicBezTo>
                  <a:lnTo>
                    <a:pt x="14" y="5419"/>
                  </a:lnTo>
                  <a:cubicBezTo>
                    <a:pt x="0" y="5469"/>
                    <a:pt x="11" y="5523"/>
                    <a:pt x="42" y="5565"/>
                  </a:cubicBezTo>
                  <a:cubicBezTo>
                    <a:pt x="74" y="5607"/>
                    <a:pt x="123" y="5631"/>
                    <a:pt x="175" y="5631"/>
                  </a:cubicBezTo>
                  <a:lnTo>
                    <a:pt x="1034" y="5631"/>
                  </a:lnTo>
                  <a:lnTo>
                    <a:pt x="1034" y="6420"/>
                  </a:lnTo>
                  <a:cubicBezTo>
                    <a:pt x="1034" y="6967"/>
                    <a:pt x="1478" y="7411"/>
                    <a:pt x="2025" y="7411"/>
                  </a:cubicBezTo>
                  <a:lnTo>
                    <a:pt x="2591" y="7411"/>
                  </a:lnTo>
                  <a:cubicBezTo>
                    <a:pt x="2766" y="7411"/>
                    <a:pt x="2908" y="7554"/>
                    <a:pt x="2908" y="7729"/>
                  </a:cubicBezTo>
                  <a:lnTo>
                    <a:pt x="2908" y="8397"/>
                  </a:lnTo>
                  <a:cubicBezTo>
                    <a:pt x="2908" y="8453"/>
                    <a:pt x="2935" y="8504"/>
                    <a:pt x="2980" y="8535"/>
                  </a:cubicBezTo>
                  <a:cubicBezTo>
                    <a:pt x="3009" y="8554"/>
                    <a:pt x="3042" y="8565"/>
                    <a:pt x="3076" y="8565"/>
                  </a:cubicBezTo>
                  <a:cubicBezTo>
                    <a:pt x="3096" y="8565"/>
                    <a:pt x="3116" y="8562"/>
                    <a:pt x="3136" y="8554"/>
                  </a:cubicBezTo>
                  <a:lnTo>
                    <a:pt x="6351" y="7332"/>
                  </a:lnTo>
                  <a:cubicBezTo>
                    <a:pt x="6416" y="7308"/>
                    <a:pt x="6459" y="7245"/>
                    <a:pt x="6459" y="7176"/>
                  </a:cubicBezTo>
                  <a:lnTo>
                    <a:pt x="6459" y="6583"/>
                  </a:lnTo>
                  <a:cubicBezTo>
                    <a:pt x="6459" y="6310"/>
                    <a:pt x="6542" y="6047"/>
                    <a:pt x="6697" y="5824"/>
                  </a:cubicBezTo>
                  <a:cubicBezTo>
                    <a:pt x="7166" y="5150"/>
                    <a:pt x="7448" y="4210"/>
                    <a:pt x="7434" y="3371"/>
                  </a:cubicBezTo>
                  <a:lnTo>
                    <a:pt x="7434" y="3371"/>
                  </a:lnTo>
                  <a:lnTo>
                    <a:pt x="7434" y="3372"/>
                  </a:lnTo>
                  <a:cubicBezTo>
                    <a:pt x="7418" y="2453"/>
                    <a:pt x="7048" y="1597"/>
                    <a:pt x="6391" y="962"/>
                  </a:cubicBezTo>
                  <a:cubicBezTo>
                    <a:pt x="5749" y="341"/>
                    <a:pt x="4904" y="0"/>
                    <a:pt x="40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57"/>
            <p:cNvSpPr/>
            <p:nvPr/>
          </p:nvSpPr>
          <p:spPr>
            <a:xfrm>
              <a:off x="5243675" y="5078875"/>
              <a:ext cx="89075" cy="118900"/>
            </a:xfrm>
            <a:custGeom>
              <a:avLst/>
              <a:gdLst/>
              <a:ahLst/>
              <a:cxnLst/>
              <a:rect l="l" t="t" r="r" b="b"/>
              <a:pathLst>
                <a:path w="3563" h="4756" extrusionOk="0">
                  <a:moveTo>
                    <a:pt x="1781" y="334"/>
                  </a:moveTo>
                  <a:cubicBezTo>
                    <a:pt x="2168" y="334"/>
                    <a:pt x="2530" y="484"/>
                    <a:pt x="2804" y="758"/>
                  </a:cubicBezTo>
                  <a:cubicBezTo>
                    <a:pt x="3077" y="1031"/>
                    <a:pt x="3227" y="1394"/>
                    <a:pt x="3227" y="1780"/>
                  </a:cubicBezTo>
                  <a:cubicBezTo>
                    <a:pt x="3227" y="2271"/>
                    <a:pt x="2982" y="2723"/>
                    <a:pt x="2571" y="2992"/>
                  </a:cubicBezTo>
                  <a:cubicBezTo>
                    <a:pt x="2440" y="3078"/>
                    <a:pt x="2340" y="3202"/>
                    <a:pt x="2283" y="3348"/>
                  </a:cubicBezTo>
                  <a:lnTo>
                    <a:pt x="1279" y="3348"/>
                  </a:lnTo>
                  <a:cubicBezTo>
                    <a:pt x="1222" y="3202"/>
                    <a:pt x="1121" y="3077"/>
                    <a:pt x="989" y="2991"/>
                  </a:cubicBezTo>
                  <a:cubicBezTo>
                    <a:pt x="579" y="2721"/>
                    <a:pt x="335" y="2269"/>
                    <a:pt x="335" y="1780"/>
                  </a:cubicBezTo>
                  <a:cubicBezTo>
                    <a:pt x="335" y="983"/>
                    <a:pt x="984" y="334"/>
                    <a:pt x="1781" y="334"/>
                  </a:cubicBezTo>
                  <a:close/>
                  <a:moveTo>
                    <a:pt x="2242" y="3682"/>
                  </a:moveTo>
                  <a:lnTo>
                    <a:pt x="2242" y="4190"/>
                  </a:lnTo>
                  <a:lnTo>
                    <a:pt x="2012" y="4421"/>
                  </a:lnTo>
                  <a:lnTo>
                    <a:pt x="1552" y="4421"/>
                  </a:lnTo>
                  <a:lnTo>
                    <a:pt x="1321" y="4190"/>
                  </a:lnTo>
                  <a:lnTo>
                    <a:pt x="1321" y="3682"/>
                  </a:lnTo>
                  <a:close/>
                  <a:moveTo>
                    <a:pt x="1781" y="0"/>
                  </a:moveTo>
                  <a:cubicBezTo>
                    <a:pt x="799" y="0"/>
                    <a:pt x="1" y="799"/>
                    <a:pt x="1" y="1780"/>
                  </a:cubicBezTo>
                  <a:cubicBezTo>
                    <a:pt x="1" y="2383"/>
                    <a:pt x="302" y="2939"/>
                    <a:pt x="806" y="3270"/>
                  </a:cubicBezTo>
                  <a:cubicBezTo>
                    <a:pt x="898" y="3330"/>
                    <a:pt x="963" y="3426"/>
                    <a:pt x="986" y="3532"/>
                  </a:cubicBezTo>
                  <a:lnTo>
                    <a:pt x="986" y="4260"/>
                  </a:lnTo>
                  <a:cubicBezTo>
                    <a:pt x="986" y="4304"/>
                    <a:pt x="1004" y="4347"/>
                    <a:pt x="1035" y="4378"/>
                  </a:cubicBezTo>
                  <a:lnTo>
                    <a:pt x="1364" y="4706"/>
                  </a:lnTo>
                  <a:cubicBezTo>
                    <a:pt x="1395" y="4737"/>
                    <a:pt x="1437" y="4755"/>
                    <a:pt x="1482" y="4755"/>
                  </a:cubicBezTo>
                  <a:lnTo>
                    <a:pt x="2081" y="4755"/>
                  </a:lnTo>
                  <a:cubicBezTo>
                    <a:pt x="2125" y="4755"/>
                    <a:pt x="2168" y="4737"/>
                    <a:pt x="2198" y="4706"/>
                  </a:cubicBezTo>
                  <a:lnTo>
                    <a:pt x="2527" y="4378"/>
                  </a:lnTo>
                  <a:cubicBezTo>
                    <a:pt x="2559" y="4347"/>
                    <a:pt x="2576" y="4304"/>
                    <a:pt x="2576" y="4260"/>
                  </a:cubicBezTo>
                  <a:lnTo>
                    <a:pt x="2576" y="3532"/>
                  </a:lnTo>
                  <a:cubicBezTo>
                    <a:pt x="2599" y="3426"/>
                    <a:pt x="2663" y="3331"/>
                    <a:pt x="2753" y="3273"/>
                  </a:cubicBezTo>
                  <a:cubicBezTo>
                    <a:pt x="3260" y="2941"/>
                    <a:pt x="3562" y="2384"/>
                    <a:pt x="3562" y="1780"/>
                  </a:cubicBezTo>
                  <a:cubicBezTo>
                    <a:pt x="3562" y="1305"/>
                    <a:pt x="3377" y="857"/>
                    <a:pt x="3041" y="521"/>
                  </a:cubicBezTo>
                  <a:cubicBezTo>
                    <a:pt x="2704" y="185"/>
                    <a:pt x="2257" y="0"/>
                    <a:pt x="17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57"/>
            <p:cNvSpPr/>
            <p:nvPr/>
          </p:nvSpPr>
          <p:spPr>
            <a:xfrm>
              <a:off x="5284000" y="5051550"/>
              <a:ext cx="8400" cy="19575"/>
            </a:xfrm>
            <a:custGeom>
              <a:avLst/>
              <a:gdLst/>
              <a:ahLst/>
              <a:cxnLst/>
              <a:rect l="l" t="t" r="r" b="b"/>
              <a:pathLst>
                <a:path w="336" h="783" extrusionOk="0">
                  <a:moveTo>
                    <a:pt x="168" y="0"/>
                  </a:moveTo>
                  <a:cubicBezTo>
                    <a:pt x="76" y="0"/>
                    <a:pt x="0" y="75"/>
                    <a:pt x="0" y="167"/>
                  </a:cubicBezTo>
                  <a:lnTo>
                    <a:pt x="0" y="616"/>
                  </a:lnTo>
                  <a:cubicBezTo>
                    <a:pt x="0" y="709"/>
                    <a:pt x="76" y="783"/>
                    <a:pt x="168" y="783"/>
                  </a:cubicBezTo>
                  <a:cubicBezTo>
                    <a:pt x="260" y="783"/>
                    <a:pt x="336" y="709"/>
                    <a:pt x="336" y="616"/>
                  </a:cubicBezTo>
                  <a:lnTo>
                    <a:pt x="336" y="167"/>
                  </a:lnTo>
                  <a:cubicBezTo>
                    <a:pt x="336" y="75"/>
                    <a:pt x="260" y="0"/>
                    <a:pt x="1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57"/>
            <p:cNvSpPr/>
            <p:nvPr/>
          </p:nvSpPr>
          <p:spPr>
            <a:xfrm>
              <a:off x="5222250" y="5119200"/>
              <a:ext cx="14825" cy="8425"/>
            </a:xfrm>
            <a:custGeom>
              <a:avLst/>
              <a:gdLst/>
              <a:ahLst/>
              <a:cxnLst/>
              <a:rect l="l" t="t" r="r" b="b"/>
              <a:pathLst>
                <a:path w="593" h="337" extrusionOk="0">
                  <a:moveTo>
                    <a:pt x="167" y="1"/>
                  </a:moveTo>
                  <a:cubicBezTo>
                    <a:pt x="75" y="1"/>
                    <a:pt x="1" y="76"/>
                    <a:pt x="1" y="168"/>
                  </a:cubicBezTo>
                  <a:cubicBezTo>
                    <a:pt x="1" y="261"/>
                    <a:pt x="75" y="336"/>
                    <a:pt x="167" y="336"/>
                  </a:cubicBezTo>
                  <a:lnTo>
                    <a:pt x="425" y="336"/>
                  </a:lnTo>
                  <a:cubicBezTo>
                    <a:pt x="517" y="336"/>
                    <a:pt x="593" y="261"/>
                    <a:pt x="593" y="168"/>
                  </a:cubicBezTo>
                  <a:cubicBezTo>
                    <a:pt x="593" y="76"/>
                    <a:pt x="517" y="1"/>
                    <a:pt x="4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57"/>
            <p:cNvSpPr/>
            <p:nvPr/>
          </p:nvSpPr>
          <p:spPr>
            <a:xfrm>
              <a:off x="5338450" y="5119150"/>
              <a:ext cx="15775" cy="8375"/>
            </a:xfrm>
            <a:custGeom>
              <a:avLst/>
              <a:gdLst/>
              <a:ahLst/>
              <a:cxnLst/>
              <a:rect l="l" t="t" r="r" b="b"/>
              <a:pathLst>
                <a:path w="631" h="335" extrusionOk="0">
                  <a:moveTo>
                    <a:pt x="169" y="1"/>
                  </a:moveTo>
                  <a:cubicBezTo>
                    <a:pt x="76" y="1"/>
                    <a:pt x="1" y="75"/>
                    <a:pt x="1" y="168"/>
                  </a:cubicBezTo>
                  <a:cubicBezTo>
                    <a:pt x="1" y="261"/>
                    <a:pt x="76" y="335"/>
                    <a:pt x="169" y="335"/>
                  </a:cubicBezTo>
                  <a:lnTo>
                    <a:pt x="463" y="335"/>
                  </a:lnTo>
                  <a:cubicBezTo>
                    <a:pt x="556" y="335"/>
                    <a:pt x="631" y="261"/>
                    <a:pt x="631" y="168"/>
                  </a:cubicBezTo>
                  <a:cubicBezTo>
                    <a:pt x="631" y="75"/>
                    <a:pt x="556" y="1"/>
                    <a:pt x="4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57"/>
            <p:cNvSpPr/>
            <p:nvPr/>
          </p:nvSpPr>
          <p:spPr>
            <a:xfrm>
              <a:off x="5322700" y="5075475"/>
              <a:ext cx="13825" cy="13000"/>
            </a:xfrm>
            <a:custGeom>
              <a:avLst/>
              <a:gdLst/>
              <a:ahLst/>
              <a:cxnLst/>
              <a:rect l="l" t="t" r="r" b="b"/>
              <a:pathLst>
                <a:path w="553" h="520" extrusionOk="0">
                  <a:moveTo>
                    <a:pt x="368" y="0"/>
                  </a:moveTo>
                  <a:cubicBezTo>
                    <a:pt x="326" y="0"/>
                    <a:pt x="283" y="17"/>
                    <a:pt x="251" y="49"/>
                  </a:cubicBezTo>
                  <a:lnTo>
                    <a:pt x="65" y="235"/>
                  </a:lnTo>
                  <a:cubicBezTo>
                    <a:pt x="0" y="300"/>
                    <a:pt x="0" y="405"/>
                    <a:pt x="65" y="471"/>
                  </a:cubicBezTo>
                  <a:cubicBezTo>
                    <a:pt x="98" y="504"/>
                    <a:pt x="140" y="520"/>
                    <a:pt x="183" y="520"/>
                  </a:cubicBezTo>
                  <a:cubicBezTo>
                    <a:pt x="226" y="520"/>
                    <a:pt x="269" y="504"/>
                    <a:pt x="302" y="471"/>
                  </a:cubicBezTo>
                  <a:lnTo>
                    <a:pt x="486" y="286"/>
                  </a:lnTo>
                  <a:cubicBezTo>
                    <a:pt x="552" y="220"/>
                    <a:pt x="552" y="114"/>
                    <a:pt x="486" y="49"/>
                  </a:cubicBezTo>
                  <a:cubicBezTo>
                    <a:pt x="454" y="17"/>
                    <a:pt x="411" y="0"/>
                    <a:pt x="3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57"/>
            <p:cNvSpPr/>
            <p:nvPr/>
          </p:nvSpPr>
          <p:spPr>
            <a:xfrm>
              <a:off x="5239900" y="5075500"/>
              <a:ext cx="13825" cy="12975"/>
            </a:xfrm>
            <a:custGeom>
              <a:avLst/>
              <a:gdLst/>
              <a:ahLst/>
              <a:cxnLst/>
              <a:rect l="l" t="t" r="r" b="b"/>
              <a:pathLst>
                <a:path w="553" h="519" extrusionOk="0">
                  <a:moveTo>
                    <a:pt x="185" y="1"/>
                  </a:moveTo>
                  <a:cubicBezTo>
                    <a:pt x="142" y="1"/>
                    <a:pt x="99" y="17"/>
                    <a:pt x="66" y="50"/>
                  </a:cubicBezTo>
                  <a:cubicBezTo>
                    <a:pt x="1" y="115"/>
                    <a:pt x="1" y="221"/>
                    <a:pt x="66" y="287"/>
                  </a:cubicBezTo>
                  <a:lnTo>
                    <a:pt x="249" y="470"/>
                  </a:lnTo>
                  <a:cubicBezTo>
                    <a:pt x="283" y="503"/>
                    <a:pt x="325" y="519"/>
                    <a:pt x="368" y="519"/>
                  </a:cubicBezTo>
                  <a:cubicBezTo>
                    <a:pt x="411" y="519"/>
                    <a:pt x="454" y="503"/>
                    <a:pt x="486" y="470"/>
                  </a:cubicBezTo>
                  <a:cubicBezTo>
                    <a:pt x="552" y="404"/>
                    <a:pt x="552" y="299"/>
                    <a:pt x="486" y="234"/>
                  </a:cubicBezTo>
                  <a:lnTo>
                    <a:pt x="303" y="50"/>
                  </a:lnTo>
                  <a:cubicBezTo>
                    <a:pt x="270" y="17"/>
                    <a:pt x="228" y="1"/>
                    <a:pt x="1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57"/>
            <p:cNvSpPr/>
            <p:nvPr/>
          </p:nvSpPr>
          <p:spPr>
            <a:xfrm>
              <a:off x="5275150" y="5099450"/>
              <a:ext cx="26200" cy="47775"/>
            </a:xfrm>
            <a:custGeom>
              <a:avLst/>
              <a:gdLst/>
              <a:ahLst/>
              <a:cxnLst/>
              <a:rect l="l" t="t" r="r" b="b"/>
              <a:pathLst>
                <a:path w="1048" h="1911" extrusionOk="0">
                  <a:moveTo>
                    <a:pt x="523" y="1"/>
                  </a:moveTo>
                  <a:cubicBezTo>
                    <a:pt x="431" y="1"/>
                    <a:pt x="357" y="76"/>
                    <a:pt x="357" y="168"/>
                  </a:cubicBezTo>
                  <a:lnTo>
                    <a:pt x="357" y="174"/>
                  </a:lnTo>
                  <a:cubicBezTo>
                    <a:pt x="149" y="240"/>
                    <a:pt x="0" y="423"/>
                    <a:pt x="0" y="639"/>
                  </a:cubicBezTo>
                  <a:cubicBezTo>
                    <a:pt x="0" y="839"/>
                    <a:pt x="127" y="1017"/>
                    <a:pt x="325" y="1093"/>
                  </a:cubicBezTo>
                  <a:cubicBezTo>
                    <a:pt x="388" y="1117"/>
                    <a:pt x="455" y="1129"/>
                    <a:pt x="523" y="1129"/>
                  </a:cubicBezTo>
                  <a:cubicBezTo>
                    <a:pt x="628" y="1129"/>
                    <a:pt x="713" y="1199"/>
                    <a:pt x="713" y="1285"/>
                  </a:cubicBezTo>
                  <a:cubicBezTo>
                    <a:pt x="713" y="1371"/>
                    <a:pt x="628" y="1442"/>
                    <a:pt x="523" y="1442"/>
                  </a:cubicBezTo>
                  <a:cubicBezTo>
                    <a:pt x="419" y="1442"/>
                    <a:pt x="335" y="1371"/>
                    <a:pt x="335" y="1285"/>
                  </a:cubicBezTo>
                  <a:cubicBezTo>
                    <a:pt x="335" y="1193"/>
                    <a:pt x="259" y="1118"/>
                    <a:pt x="167" y="1118"/>
                  </a:cubicBezTo>
                  <a:cubicBezTo>
                    <a:pt x="75" y="1118"/>
                    <a:pt x="0" y="1193"/>
                    <a:pt x="0" y="1285"/>
                  </a:cubicBezTo>
                  <a:cubicBezTo>
                    <a:pt x="0" y="1501"/>
                    <a:pt x="149" y="1685"/>
                    <a:pt x="357" y="1751"/>
                  </a:cubicBezTo>
                  <a:cubicBezTo>
                    <a:pt x="361" y="1840"/>
                    <a:pt x="433" y="1911"/>
                    <a:pt x="523" y="1911"/>
                  </a:cubicBezTo>
                  <a:cubicBezTo>
                    <a:pt x="613" y="1911"/>
                    <a:pt x="687" y="1840"/>
                    <a:pt x="691" y="1751"/>
                  </a:cubicBezTo>
                  <a:cubicBezTo>
                    <a:pt x="897" y="1685"/>
                    <a:pt x="1047" y="1501"/>
                    <a:pt x="1047" y="1285"/>
                  </a:cubicBezTo>
                  <a:cubicBezTo>
                    <a:pt x="1047" y="1015"/>
                    <a:pt x="812" y="795"/>
                    <a:pt x="523" y="795"/>
                  </a:cubicBezTo>
                  <a:cubicBezTo>
                    <a:pt x="496" y="795"/>
                    <a:pt x="470" y="790"/>
                    <a:pt x="445" y="780"/>
                  </a:cubicBezTo>
                  <a:cubicBezTo>
                    <a:pt x="377" y="755"/>
                    <a:pt x="335" y="700"/>
                    <a:pt x="335" y="639"/>
                  </a:cubicBezTo>
                  <a:cubicBezTo>
                    <a:pt x="335" y="553"/>
                    <a:pt x="419" y="483"/>
                    <a:pt x="523" y="483"/>
                  </a:cubicBezTo>
                  <a:cubicBezTo>
                    <a:pt x="628" y="483"/>
                    <a:pt x="713" y="553"/>
                    <a:pt x="713" y="639"/>
                  </a:cubicBezTo>
                  <a:cubicBezTo>
                    <a:pt x="713" y="731"/>
                    <a:pt x="787" y="805"/>
                    <a:pt x="879" y="805"/>
                  </a:cubicBezTo>
                  <a:cubicBezTo>
                    <a:pt x="973" y="805"/>
                    <a:pt x="1047" y="731"/>
                    <a:pt x="1047" y="639"/>
                  </a:cubicBezTo>
                  <a:cubicBezTo>
                    <a:pt x="1047" y="423"/>
                    <a:pt x="897" y="240"/>
                    <a:pt x="691" y="174"/>
                  </a:cubicBezTo>
                  <a:lnTo>
                    <a:pt x="691" y="168"/>
                  </a:lnTo>
                  <a:cubicBezTo>
                    <a:pt x="691" y="76"/>
                    <a:pt x="615" y="1"/>
                    <a:pt x="5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6596891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5"/>
        <p:cNvGrpSpPr/>
        <p:nvPr/>
      </p:nvGrpSpPr>
      <p:grpSpPr>
        <a:xfrm>
          <a:off x="0" y="0"/>
          <a:ext cx="0" cy="0"/>
          <a:chOff x="0" y="0"/>
          <a:chExt cx="0" cy="0"/>
        </a:xfrm>
      </p:grpSpPr>
      <p:sp>
        <p:nvSpPr>
          <p:cNvPr id="1267" name="Google Shape;1267;p57"/>
          <p:cNvSpPr txBox="1">
            <a:spLocks noGrp="1"/>
          </p:cNvSpPr>
          <p:nvPr>
            <p:ph type="title"/>
          </p:nvPr>
        </p:nvSpPr>
        <p:spPr>
          <a:xfrm>
            <a:off x="1385063" y="625891"/>
            <a:ext cx="1594800" cy="357600"/>
          </a:xfrm>
          <a:prstGeom prst="rect">
            <a:avLst/>
          </a:prstGeom>
          <a:no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US" sz="2200" dirty="0"/>
              <a:t>S</a:t>
            </a:r>
            <a:r>
              <a:rPr lang="en" sz="2200" dirty="0"/>
              <a:t>print 1</a:t>
            </a:r>
            <a:endParaRPr sz="2200" b="1" dirty="0">
              <a:solidFill>
                <a:schemeClr val="lt1"/>
              </a:solidFill>
              <a:latin typeface="Kanit"/>
              <a:ea typeface="Kanit"/>
              <a:cs typeface="Kanit"/>
              <a:sym typeface="Kanit"/>
            </a:endParaRPr>
          </a:p>
        </p:txBody>
      </p:sp>
      <p:sp>
        <p:nvSpPr>
          <p:cNvPr id="1268" name="Google Shape;1268;p57"/>
          <p:cNvSpPr txBox="1">
            <a:spLocks noGrp="1"/>
          </p:cNvSpPr>
          <p:nvPr>
            <p:ph type="subTitle" idx="4294967295"/>
          </p:nvPr>
        </p:nvSpPr>
        <p:spPr>
          <a:xfrm>
            <a:off x="2699060" y="1029754"/>
            <a:ext cx="5931117" cy="3818442"/>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fr-FR" b="0" i="0" dirty="0">
                <a:solidFill>
                  <a:schemeClr val="bg1"/>
                </a:solidFill>
                <a:effectLst/>
                <a:latin typeface="Söhne"/>
              </a:rPr>
              <a:t>Objectif : </a:t>
            </a:r>
            <a:r>
              <a:rPr lang="fr-FR" sz="1400" b="0" i="0" dirty="0">
                <a:solidFill>
                  <a:schemeClr val="bg1"/>
                </a:solidFill>
                <a:effectLst/>
                <a:latin typeface="Söhne"/>
              </a:rPr>
              <a:t>Implémentation des fonctionnalités </a:t>
            </a:r>
            <a:r>
              <a:rPr lang="fr-FR" sz="1400" dirty="0">
                <a:solidFill>
                  <a:schemeClr val="bg1"/>
                </a:solidFill>
                <a:latin typeface="Söhne"/>
              </a:rPr>
              <a:t>principales </a:t>
            </a:r>
            <a:r>
              <a:rPr lang="fr-FR" sz="1400" b="0" i="0" dirty="0">
                <a:solidFill>
                  <a:schemeClr val="bg1"/>
                </a:solidFill>
                <a:effectLst/>
                <a:latin typeface="Söhne"/>
              </a:rPr>
              <a:t>et flux de </a:t>
            </a:r>
            <a:r>
              <a:rPr lang="fr-FR" sz="1400" b="0" i="0" dirty="0" err="1">
                <a:solidFill>
                  <a:schemeClr val="bg1"/>
                </a:solidFill>
                <a:effectLst/>
                <a:latin typeface="Söhne"/>
              </a:rPr>
              <a:t>reservation</a:t>
            </a:r>
            <a:endParaRPr lang="fr-FR" sz="1100" dirty="0">
              <a:solidFill>
                <a:schemeClr val="bg1"/>
              </a:solidFill>
            </a:endParaRPr>
          </a:p>
          <a:p>
            <a:pPr algn="l">
              <a:buFont typeface="Arial" panose="020B0604020202020204" pitchFamily="34" charset="0"/>
              <a:buChar char="•"/>
            </a:pPr>
            <a:r>
              <a:rPr lang="fr-FR" b="0" i="0" dirty="0">
                <a:solidFill>
                  <a:schemeClr val="bg1"/>
                </a:solidFill>
                <a:effectLst/>
                <a:latin typeface="Söhne"/>
              </a:rPr>
              <a:t>Éléments du </a:t>
            </a:r>
            <a:r>
              <a:rPr lang="fr-FR" b="0" i="0" dirty="0" err="1">
                <a:solidFill>
                  <a:schemeClr val="bg1"/>
                </a:solidFill>
                <a:effectLst/>
                <a:latin typeface="Söhne"/>
              </a:rPr>
              <a:t>backlog</a:t>
            </a:r>
            <a:r>
              <a:rPr lang="fr-FR" b="0" i="0" dirty="0">
                <a:solidFill>
                  <a:schemeClr val="bg1"/>
                </a:solidFill>
                <a:effectLst/>
                <a:latin typeface="Söhne"/>
              </a:rPr>
              <a:t> de produit :</a:t>
            </a:r>
          </a:p>
          <a:p>
            <a:pPr marL="742950" lvl="1" indent="-285750">
              <a:buFont typeface="Arial" panose="020B0604020202020204" pitchFamily="34" charset="0"/>
              <a:buChar char="•"/>
            </a:pPr>
            <a:r>
              <a:rPr lang="fr-FR" b="0" i="0" dirty="0">
                <a:solidFill>
                  <a:schemeClr val="bg1"/>
                </a:solidFill>
                <a:effectLst/>
                <a:latin typeface="Söhne"/>
              </a:rPr>
              <a:t>Implémenter les fonctionnalités de connexion et d'inscription.</a:t>
            </a:r>
          </a:p>
          <a:p>
            <a:pPr marL="742950" lvl="1" indent="-285750" algn="l">
              <a:buFont typeface="Arial" panose="020B0604020202020204" pitchFamily="34" charset="0"/>
              <a:buChar char="•"/>
            </a:pPr>
            <a:r>
              <a:rPr lang="fr-FR" b="0" i="0" dirty="0">
                <a:solidFill>
                  <a:schemeClr val="bg1"/>
                </a:solidFill>
                <a:effectLst/>
                <a:latin typeface="Söhne"/>
              </a:rPr>
              <a:t>Implémenter le code côté client pour afficher les résultats de recherche et permettre aux utilisateurs de sélectionner une chambre et de faire une réservation.</a:t>
            </a:r>
          </a:p>
          <a:p>
            <a:pPr marL="742950" lvl="1" indent="-285750" algn="l">
              <a:buFont typeface="Arial" panose="020B0604020202020204" pitchFamily="34" charset="0"/>
              <a:buChar char="•"/>
            </a:pPr>
            <a:r>
              <a:rPr lang="fr-FR" b="0" i="0" dirty="0">
                <a:solidFill>
                  <a:schemeClr val="bg1"/>
                </a:solidFill>
                <a:effectLst/>
                <a:latin typeface="Söhne"/>
              </a:rPr>
              <a:t>Implémenter les flux de travail côté serveur pour la création de réservations.</a:t>
            </a:r>
          </a:p>
          <a:p>
            <a:pPr marL="742950" lvl="1" indent="-285750">
              <a:buFont typeface="Arial" panose="020B0604020202020204" pitchFamily="34" charset="0"/>
              <a:buChar char="•"/>
            </a:pPr>
            <a:endParaRPr lang="fr-FR" b="0" i="0" dirty="0">
              <a:solidFill>
                <a:schemeClr val="bg1"/>
              </a:solidFill>
              <a:effectLst/>
              <a:latin typeface="Söhne"/>
            </a:endParaRPr>
          </a:p>
          <a:p>
            <a:pPr algn="l">
              <a:buFont typeface="Arial" panose="020B0604020202020204" pitchFamily="34" charset="0"/>
              <a:buChar char="•"/>
            </a:pPr>
            <a:r>
              <a:rPr lang="fr-FR" b="0" i="0" dirty="0">
                <a:solidFill>
                  <a:schemeClr val="bg1"/>
                </a:solidFill>
                <a:effectLst/>
                <a:latin typeface="Söhne"/>
              </a:rPr>
              <a:t>Revue de sprint : Démonstration des fonctionnalités </a:t>
            </a:r>
            <a:r>
              <a:rPr lang="fr-FR" dirty="0">
                <a:solidFill>
                  <a:schemeClr val="bg1"/>
                </a:solidFill>
                <a:latin typeface="Söhne"/>
              </a:rPr>
              <a:t>principales </a:t>
            </a:r>
            <a:r>
              <a:rPr lang="fr-FR" b="0" i="0" dirty="0">
                <a:solidFill>
                  <a:schemeClr val="bg1"/>
                </a:solidFill>
                <a:effectLst/>
                <a:latin typeface="Söhne"/>
              </a:rPr>
              <a:t>et de réservation à l'équipe et aux parties prenantes.</a:t>
            </a:r>
          </a:p>
        </p:txBody>
      </p:sp>
      <p:sp>
        <p:nvSpPr>
          <p:cNvPr id="1269" name="Google Shape;1269;p57"/>
          <p:cNvSpPr/>
          <p:nvPr/>
        </p:nvSpPr>
        <p:spPr>
          <a:xfrm>
            <a:off x="582403" y="337009"/>
            <a:ext cx="893400" cy="8934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276" name="Google Shape;1276;p57"/>
          <p:cNvSpPr/>
          <p:nvPr/>
        </p:nvSpPr>
        <p:spPr>
          <a:xfrm>
            <a:off x="574027" y="1537001"/>
            <a:ext cx="893400" cy="8934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277" name="Google Shape;1277;p57"/>
          <p:cNvSpPr/>
          <p:nvPr/>
        </p:nvSpPr>
        <p:spPr>
          <a:xfrm>
            <a:off x="582403" y="2845022"/>
            <a:ext cx="893400" cy="8934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278" name="Google Shape;1278;p57"/>
          <p:cNvSpPr/>
          <p:nvPr/>
        </p:nvSpPr>
        <p:spPr>
          <a:xfrm>
            <a:off x="582403" y="4010052"/>
            <a:ext cx="893400" cy="8934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cxnSp>
        <p:nvCxnSpPr>
          <p:cNvPr id="1279" name="Google Shape;1279;p57"/>
          <p:cNvCxnSpPr>
            <a:cxnSpLocks/>
            <a:stCxn id="1269" idx="4"/>
            <a:endCxn id="1276" idx="0"/>
          </p:cNvCxnSpPr>
          <p:nvPr/>
        </p:nvCxnSpPr>
        <p:spPr>
          <a:xfrm flipH="1">
            <a:off x="1020727" y="1230409"/>
            <a:ext cx="8376" cy="306592"/>
          </a:xfrm>
          <a:prstGeom prst="straightConnector1">
            <a:avLst/>
          </a:prstGeom>
          <a:noFill/>
          <a:ln w="19050" cap="flat" cmpd="sng">
            <a:solidFill>
              <a:schemeClr val="lt1"/>
            </a:solidFill>
            <a:prstDash val="solid"/>
            <a:round/>
            <a:headEnd type="none" w="med" len="med"/>
            <a:tailEnd type="none" w="med" len="med"/>
          </a:ln>
        </p:spPr>
      </p:cxnSp>
      <p:cxnSp>
        <p:nvCxnSpPr>
          <p:cNvPr id="1280" name="Google Shape;1280;p57"/>
          <p:cNvCxnSpPr>
            <a:cxnSpLocks/>
            <a:stCxn id="1276" idx="4"/>
            <a:endCxn id="1277" idx="0"/>
          </p:cNvCxnSpPr>
          <p:nvPr/>
        </p:nvCxnSpPr>
        <p:spPr>
          <a:xfrm>
            <a:off x="1020727" y="2430401"/>
            <a:ext cx="8376" cy="414621"/>
          </a:xfrm>
          <a:prstGeom prst="straightConnector1">
            <a:avLst/>
          </a:prstGeom>
          <a:noFill/>
          <a:ln w="19050" cap="flat" cmpd="sng">
            <a:solidFill>
              <a:schemeClr val="lt1"/>
            </a:solidFill>
            <a:prstDash val="solid"/>
            <a:round/>
            <a:headEnd type="none" w="med" len="med"/>
            <a:tailEnd type="none" w="med" len="med"/>
          </a:ln>
        </p:spPr>
      </p:cxnSp>
      <p:cxnSp>
        <p:nvCxnSpPr>
          <p:cNvPr id="1281" name="Google Shape;1281;p57"/>
          <p:cNvCxnSpPr>
            <a:cxnSpLocks/>
            <a:stCxn id="1277" idx="4"/>
            <a:endCxn id="1278" idx="0"/>
          </p:cNvCxnSpPr>
          <p:nvPr/>
        </p:nvCxnSpPr>
        <p:spPr>
          <a:xfrm>
            <a:off x="1029103" y="3738422"/>
            <a:ext cx="0" cy="271630"/>
          </a:xfrm>
          <a:prstGeom prst="straightConnector1">
            <a:avLst/>
          </a:prstGeom>
          <a:noFill/>
          <a:ln w="19050" cap="flat" cmpd="sng">
            <a:solidFill>
              <a:schemeClr val="lt1"/>
            </a:solidFill>
            <a:prstDash val="solid"/>
            <a:round/>
            <a:headEnd type="none" w="med" len="med"/>
            <a:tailEnd type="none" w="med" len="med"/>
          </a:ln>
        </p:spPr>
      </p:cxnSp>
      <p:grpSp>
        <p:nvGrpSpPr>
          <p:cNvPr id="1282" name="Google Shape;1282;p57"/>
          <p:cNvGrpSpPr/>
          <p:nvPr/>
        </p:nvGrpSpPr>
        <p:grpSpPr>
          <a:xfrm>
            <a:off x="817116" y="3094521"/>
            <a:ext cx="427636" cy="427707"/>
            <a:chOff x="2390150" y="4281275"/>
            <a:chExt cx="214150" cy="214175"/>
          </a:xfrm>
        </p:grpSpPr>
        <p:sp>
          <p:nvSpPr>
            <p:cNvPr id="1283" name="Google Shape;1283;p57"/>
            <p:cNvSpPr/>
            <p:nvPr/>
          </p:nvSpPr>
          <p:spPr>
            <a:xfrm>
              <a:off x="2421675" y="4400850"/>
              <a:ext cx="8375" cy="8450"/>
            </a:xfrm>
            <a:custGeom>
              <a:avLst/>
              <a:gdLst/>
              <a:ahLst/>
              <a:cxnLst/>
              <a:rect l="l" t="t" r="r" b="b"/>
              <a:pathLst>
                <a:path w="335" h="338" extrusionOk="0">
                  <a:moveTo>
                    <a:pt x="168" y="1"/>
                  </a:moveTo>
                  <a:cubicBezTo>
                    <a:pt x="75" y="1"/>
                    <a:pt x="0" y="76"/>
                    <a:pt x="0" y="168"/>
                  </a:cubicBezTo>
                  <a:lnTo>
                    <a:pt x="0" y="171"/>
                  </a:lnTo>
                  <a:cubicBezTo>
                    <a:pt x="0" y="263"/>
                    <a:pt x="75" y="337"/>
                    <a:pt x="168" y="337"/>
                  </a:cubicBezTo>
                  <a:cubicBezTo>
                    <a:pt x="260" y="337"/>
                    <a:pt x="334" y="262"/>
                    <a:pt x="334" y="170"/>
                  </a:cubicBezTo>
                  <a:lnTo>
                    <a:pt x="334" y="167"/>
                  </a:lnTo>
                  <a:cubicBezTo>
                    <a:pt x="334" y="75"/>
                    <a:pt x="260" y="1"/>
                    <a:pt x="1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57"/>
            <p:cNvSpPr/>
            <p:nvPr/>
          </p:nvSpPr>
          <p:spPr>
            <a:xfrm>
              <a:off x="2500900" y="4325350"/>
              <a:ext cx="71925" cy="117375"/>
            </a:xfrm>
            <a:custGeom>
              <a:avLst/>
              <a:gdLst/>
              <a:ahLst/>
              <a:cxnLst/>
              <a:rect l="l" t="t" r="r" b="b"/>
              <a:pathLst>
                <a:path w="2877" h="4695" extrusionOk="0">
                  <a:moveTo>
                    <a:pt x="335" y="361"/>
                  </a:moveTo>
                  <a:cubicBezTo>
                    <a:pt x="720" y="389"/>
                    <a:pt x="1079" y="507"/>
                    <a:pt x="1391" y="697"/>
                  </a:cubicBezTo>
                  <a:lnTo>
                    <a:pt x="1263" y="825"/>
                  </a:lnTo>
                  <a:cubicBezTo>
                    <a:pt x="1199" y="889"/>
                    <a:pt x="1199" y="995"/>
                    <a:pt x="1263" y="1061"/>
                  </a:cubicBezTo>
                  <a:cubicBezTo>
                    <a:pt x="1296" y="1094"/>
                    <a:pt x="1339" y="1110"/>
                    <a:pt x="1382" y="1110"/>
                  </a:cubicBezTo>
                  <a:cubicBezTo>
                    <a:pt x="1425" y="1110"/>
                    <a:pt x="1468" y="1094"/>
                    <a:pt x="1500" y="1061"/>
                  </a:cubicBezTo>
                  <a:lnTo>
                    <a:pt x="1669" y="893"/>
                  </a:lnTo>
                  <a:cubicBezTo>
                    <a:pt x="2201" y="1327"/>
                    <a:pt x="2542" y="1990"/>
                    <a:pt x="2542" y="2731"/>
                  </a:cubicBezTo>
                  <a:cubicBezTo>
                    <a:pt x="2542" y="3308"/>
                    <a:pt x="2336" y="3855"/>
                    <a:pt x="1961" y="4287"/>
                  </a:cubicBezTo>
                  <a:lnTo>
                    <a:pt x="1069" y="3394"/>
                  </a:lnTo>
                  <a:cubicBezTo>
                    <a:pt x="1210" y="3203"/>
                    <a:pt x="1287" y="2973"/>
                    <a:pt x="1287" y="2731"/>
                  </a:cubicBezTo>
                  <a:cubicBezTo>
                    <a:pt x="1287" y="2170"/>
                    <a:pt x="873" y="1705"/>
                    <a:pt x="335" y="1624"/>
                  </a:cubicBezTo>
                  <a:lnTo>
                    <a:pt x="335" y="361"/>
                  </a:lnTo>
                  <a:close/>
                  <a:moveTo>
                    <a:pt x="2156" y="1"/>
                  </a:moveTo>
                  <a:cubicBezTo>
                    <a:pt x="2111" y="1"/>
                    <a:pt x="2069" y="19"/>
                    <a:pt x="2038" y="50"/>
                  </a:cubicBezTo>
                  <a:lnTo>
                    <a:pt x="1634" y="454"/>
                  </a:lnTo>
                  <a:cubicBezTo>
                    <a:pt x="1211" y="180"/>
                    <a:pt x="708" y="22"/>
                    <a:pt x="167" y="22"/>
                  </a:cubicBezTo>
                  <a:cubicBezTo>
                    <a:pt x="75" y="22"/>
                    <a:pt x="1" y="96"/>
                    <a:pt x="1" y="188"/>
                  </a:cubicBezTo>
                  <a:lnTo>
                    <a:pt x="1" y="1779"/>
                  </a:lnTo>
                  <a:cubicBezTo>
                    <a:pt x="1" y="1871"/>
                    <a:pt x="75" y="1946"/>
                    <a:pt x="167" y="1946"/>
                  </a:cubicBezTo>
                  <a:cubicBezTo>
                    <a:pt x="600" y="1946"/>
                    <a:pt x="952" y="2298"/>
                    <a:pt x="952" y="2731"/>
                  </a:cubicBezTo>
                  <a:cubicBezTo>
                    <a:pt x="952" y="2940"/>
                    <a:pt x="871" y="3137"/>
                    <a:pt x="722" y="3285"/>
                  </a:cubicBezTo>
                  <a:cubicBezTo>
                    <a:pt x="657" y="3350"/>
                    <a:pt x="657" y="3456"/>
                    <a:pt x="722" y="3522"/>
                  </a:cubicBezTo>
                  <a:lnTo>
                    <a:pt x="1846" y="4646"/>
                  </a:lnTo>
                  <a:cubicBezTo>
                    <a:pt x="1874" y="4674"/>
                    <a:pt x="1912" y="4691"/>
                    <a:pt x="1952" y="4694"/>
                  </a:cubicBezTo>
                  <a:lnTo>
                    <a:pt x="1966" y="4694"/>
                  </a:lnTo>
                  <a:cubicBezTo>
                    <a:pt x="2010" y="4694"/>
                    <a:pt x="2051" y="4677"/>
                    <a:pt x="2083" y="4646"/>
                  </a:cubicBezTo>
                  <a:cubicBezTo>
                    <a:pt x="2595" y="4134"/>
                    <a:pt x="2876" y="3454"/>
                    <a:pt x="2876" y="2731"/>
                  </a:cubicBezTo>
                  <a:cubicBezTo>
                    <a:pt x="2876" y="1898"/>
                    <a:pt x="2499" y="1152"/>
                    <a:pt x="1907" y="655"/>
                  </a:cubicBezTo>
                  <a:lnTo>
                    <a:pt x="2225" y="336"/>
                  </a:lnTo>
                  <a:lnTo>
                    <a:pt x="2707" y="336"/>
                  </a:lnTo>
                  <a:cubicBezTo>
                    <a:pt x="2800" y="336"/>
                    <a:pt x="2874" y="261"/>
                    <a:pt x="2874" y="169"/>
                  </a:cubicBezTo>
                  <a:cubicBezTo>
                    <a:pt x="2874" y="76"/>
                    <a:pt x="2800" y="1"/>
                    <a:pt x="27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57"/>
            <p:cNvSpPr/>
            <p:nvPr/>
          </p:nvSpPr>
          <p:spPr>
            <a:xfrm>
              <a:off x="2421675" y="4337375"/>
              <a:ext cx="117150" cy="135500"/>
            </a:xfrm>
            <a:custGeom>
              <a:avLst/>
              <a:gdLst/>
              <a:ahLst/>
              <a:cxnLst/>
              <a:rect l="l" t="t" r="r" b="b"/>
              <a:pathLst>
                <a:path w="4686" h="5420" extrusionOk="0">
                  <a:moveTo>
                    <a:pt x="2046" y="3610"/>
                  </a:moveTo>
                  <a:cubicBezTo>
                    <a:pt x="2231" y="3747"/>
                    <a:pt x="2460" y="3829"/>
                    <a:pt x="2709" y="3829"/>
                  </a:cubicBezTo>
                  <a:cubicBezTo>
                    <a:pt x="2957" y="3829"/>
                    <a:pt x="3181" y="3752"/>
                    <a:pt x="3373" y="3611"/>
                  </a:cubicBezTo>
                  <a:lnTo>
                    <a:pt x="4265" y="4503"/>
                  </a:lnTo>
                  <a:cubicBezTo>
                    <a:pt x="3833" y="4879"/>
                    <a:pt x="3287" y="5084"/>
                    <a:pt x="2709" y="5084"/>
                  </a:cubicBezTo>
                  <a:cubicBezTo>
                    <a:pt x="2421" y="5084"/>
                    <a:pt x="2141" y="5032"/>
                    <a:pt x="1881" y="4935"/>
                  </a:cubicBezTo>
                  <a:lnTo>
                    <a:pt x="2103" y="4712"/>
                  </a:lnTo>
                  <a:cubicBezTo>
                    <a:pt x="2169" y="4647"/>
                    <a:pt x="2169" y="4541"/>
                    <a:pt x="2103" y="4476"/>
                  </a:cubicBezTo>
                  <a:cubicBezTo>
                    <a:pt x="2071" y="4443"/>
                    <a:pt x="2028" y="4427"/>
                    <a:pt x="1985" y="4427"/>
                  </a:cubicBezTo>
                  <a:cubicBezTo>
                    <a:pt x="1943" y="4427"/>
                    <a:pt x="1900" y="4443"/>
                    <a:pt x="1867" y="4476"/>
                  </a:cubicBezTo>
                  <a:lnTo>
                    <a:pt x="1557" y="4785"/>
                  </a:lnTo>
                  <a:cubicBezTo>
                    <a:pt x="1414" y="4705"/>
                    <a:pt x="1277" y="4610"/>
                    <a:pt x="1153" y="4502"/>
                  </a:cubicBezTo>
                  <a:lnTo>
                    <a:pt x="2046" y="3610"/>
                  </a:lnTo>
                  <a:close/>
                  <a:moveTo>
                    <a:pt x="2709" y="1"/>
                  </a:moveTo>
                  <a:cubicBezTo>
                    <a:pt x="2166" y="1"/>
                    <a:pt x="1652" y="164"/>
                    <a:pt x="1220" y="448"/>
                  </a:cubicBezTo>
                  <a:lnTo>
                    <a:pt x="836" y="66"/>
                  </a:lnTo>
                  <a:cubicBezTo>
                    <a:pt x="805" y="34"/>
                    <a:pt x="763" y="17"/>
                    <a:pt x="718" y="17"/>
                  </a:cubicBezTo>
                  <a:lnTo>
                    <a:pt x="167" y="17"/>
                  </a:lnTo>
                  <a:cubicBezTo>
                    <a:pt x="75" y="17"/>
                    <a:pt x="0" y="91"/>
                    <a:pt x="0" y="184"/>
                  </a:cubicBezTo>
                  <a:cubicBezTo>
                    <a:pt x="0" y="276"/>
                    <a:pt x="75" y="351"/>
                    <a:pt x="167" y="351"/>
                  </a:cubicBezTo>
                  <a:lnTo>
                    <a:pt x="649" y="351"/>
                  </a:lnTo>
                  <a:lnTo>
                    <a:pt x="949" y="652"/>
                  </a:lnTo>
                  <a:cubicBezTo>
                    <a:pt x="546" y="995"/>
                    <a:pt x="241" y="1458"/>
                    <a:pt x="95" y="1996"/>
                  </a:cubicBezTo>
                  <a:cubicBezTo>
                    <a:pt x="70" y="2085"/>
                    <a:pt x="124" y="2176"/>
                    <a:pt x="213" y="2201"/>
                  </a:cubicBezTo>
                  <a:cubicBezTo>
                    <a:pt x="227" y="2205"/>
                    <a:pt x="242" y="2207"/>
                    <a:pt x="257" y="2207"/>
                  </a:cubicBezTo>
                  <a:cubicBezTo>
                    <a:pt x="330" y="2207"/>
                    <a:pt x="397" y="2158"/>
                    <a:pt x="418" y="2084"/>
                  </a:cubicBezTo>
                  <a:cubicBezTo>
                    <a:pt x="548" y="1604"/>
                    <a:pt x="823" y="1192"/>
                    <a:pt x="1186" y="888"/>
                  </a:cubicBezTo>
                  <a:lnTo>
                    <a:pt x="1374" y="1076"/>
                  </a:lnTo>
                  <a:cubicBezTo>
                    <a:pt x="1406" y="1108"/>
                    <a:pt x="1449" y="1125"/>
                    <a:pt x="1492" y="1125"/>
                  </a:cubicBezTo>
                  <a:cubicBezTo>
                    <a:pt x="1535" y="1125"/>
                    <a:pt x="1578" y="1108"/>
                    <a:pt x="1611" y="1076"/>
                  </a:cubicBezTo>
                  <a:cubicBezTo>
                    <a:pt x="1676" y="1011"/>
                    <a:pt x="1676" y="905"/>
                    <a:pt x="1611" y="839"/>
                  </a:cubicBezTo>
                  <a:lnTo>
                    <a:pt x="1462" y="690"/>
                  </a:lnTo>
                  <a:cubicBezTo>
                    <a:pt x="1782" y="492"/>
                    <a:pt x="2151" y="369"/>
                    <a:pt x="2541" y="341"/>
                  </a:cubicBezTo>
                  <a:lnTo>
                    <a:pt x="2541" y="1604"/>
                  </a:lnTo>
                  <a:cubicBezTo>
                    <a:pt x="2004" y="1685"/>
                    <a:pt x="1590" y="2150"/>
                    <a:pt x="1590" y="2710"/>
                  </a:cubicBezTo>
                  <a:cubicBezTo>
                    <a:pt x="1590" y="2958"/>
                    <a:pt x="1671" y="3187"/>
                    <a:pt x="1809" y="3374"/>
                  </a:cubicBezTo>
                  <a:lnTo>
                    <a:pt x="916" y="4267"/>
                  </a:lnTo>
                  <a:cubicBezTo>
                    <a:pt x="688" y="4004"/>
                    <a:pt x="515" y="3689"/>
                    <a:pt x="418" y="3338"/>
                  </a:cubicBezTo>
                  <a:cubicBezTo>
                    <a:pt x="398" y="3264"/>
                    <a:pt x="331" y="3216"/>
                    <a:pt x="258" y="3216"/>
                  </a:cubicBezTo>
                  <a:cubicBezTo>
                    <a:pt x="243" y="3216"/>
                    <a:pt x="228" y="3218"/>
                    <a:pt x="213" y="3222"/>
                  </a:cubicBezTo>
                  <a:cubicBezTo>
                    <a:pt x="124" y="3246"/>
                    <a:pt x="71" y="3338"/>
                    <a:pt x="95" y="3427"/>
                  </a:cubicBezTo>
                  <a:cubicBezTo>
                    <a:pt x="284" y="4114"/>
                    <a:pt x="730" y="4680"/>
                    <a:pt x="1312" y="5029"/>
                  </a:cubicBezTo>
                  <a:lnTo>
                    <a:pt x="1258" y="5084"/>
                  </a:lnTo>
                  <a:lnTo>
                    <a:pt x="167" y="5084"/>
                  </a:lnTo>
                  <a:cubicBezTo>
                    <a:pt x="75" y="5084"/>
                    <a:pt x="0" y="5159"/>
                    <a:pt x="0" y="5252"/>
                  </a:cubicBezTo>
                  <a:cubicBezTo>
                    <a:pt x="0" y="5344"/>
                    <a:pt x="75" y="5419"/>
                    <a:pt x="167" y="5419"/>
                  </a:cubicBezTo>
                  <a:lnTo>
                    <a:pt x="1328" y="5419"/>
                  </a:lnTo>
                  <a:cubicBezTo>
                    <a:pt x="1372" y="5419"/>
                    <a:pt x="1415" y="5401"/>
                    <a:pt x="1446" y="5370"/>
                  </a:cubicBezTo>
                  <a:lnTo>
                    <a:pt x="1624" y="5192"/>
                  </a:lnTo>
                  <a:cubicBezTo>
                    <a:pt x="1960" y="5339"/>
                    <a:pt x="2327" y="5419"/>
                    <a:pt x="2709" y="5419"/>
                  </a:cubicBezTo>
                  <a:cubicBezTo>
                    <a:pt x="3433" y="5419"/>
                    <a:pt x="4113" y="5137"/>
                    <a:pt x="4624" y="4625"/>
                  </a:cubicBezTo>
                  <a:cubicBezTo>
                    <a:pt x="4669" y="4580"/>
                    <a:pt x="4685" y="4513"/>
                    <a:pt x="4664" y="4452"/>
                  </a:cubicBezTo>
                  <a:cubicBezTo>
                    <a:pt x="4655" y="4426"/>
                    <a:pt x="4640" y="4403"/>
                    <a:pt x="4620" y="4385"/>
                  </a:cubicBezTo>
                  <a:lnTo>
                    <a:pt x="3500" y="3265"/>
                  </a:lnTo>
                  <a:cubicBezTo>
                    <a:pt x="3467" y="3232"/>
                    <a:pt x="3425" y="3215"/>
                    <a:pt x="3382" y="3215"/>
                  </a:cubicBezTo>
                  <a:cubicBezTo>
                    <a:pt x="3339" y="3215"/>
                    <a:pt x="3296" y="3232"/>
                    <a:pt x="3263" y="3265"/>
                  </a:cubicBezTo>
                  <a:cubicBezTo>
                    <a:pt x="3115" y="3413"/>
                    <a:pt x="2918" y="3494"/>
                    <a:pt x="2709" y="3494"/>
                  </a:cubicBezTo>
                  <a:cubicBezTo>
                    <a:pt x="2499" y="3494"/>
                    <a:pt x="2297" y="3406"/>
                    <a:pt x="2156" y="3265"/>
                  </a:cubicBezTo>
                  <a:cubicBezTo>
                    <a:pt x="2154" y="3265"/>
                    <a:pt x="2154" y="3265"/>
                    <a:pt x="2154" y="3264"/>
                  </a:cubicBezTo>
                  <a:lnTo>
                    <a:pt x="2153" y="3264"/>
                  </a:lnTo>
                  <a:cubicBezTo>
                    <a:pt x="2012" y="3121"/>
                    <a:pt x="1925" y="2925"/>
                    <a:pt x="1925" y="2710"/>
                  </a:cubicBezTo>
                  <a:cubicBezTo>
                    <a:pt x="1925" y="2278"/>
                    <a:pt x="2276" y="1926"/>
                    <a:pt x="2709" y="1926"/>
                  </a:cubicBezTo>
                  <a:cubicBezTo>
                    <a:pt x="2801" y="1926"/>
                    <a:pt x="2876" y="1851"/>
                    <a:pt x="2876" y="1758"/>
                  </a:cubicBezTo>
                  <a:lnTo>
                    <a:pt x="2876" y="169"/>
                  </a:lnTo>
                  <a:cubicBezTo>
                    <a:pt x="2876" y="76"/>
                    <a:pt x="2801" y="1"/>
                    <a:pt x="27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57"/>
            <p:cNvSpPr/>
            <p:nvPr/>
          </p:nvSpPr>
          <p:spPr>
            <a:xfrm>
              <a:off x="2587550" y="4355850"/>
              <a:ext cx="8375" cy="8375"/>
            </a:xfrm>
            <a:custGeom>
              <a:avLst/>
              <a:gdLst/>
              <a:ahLst/>
              <a:cxnLst/>
              <a:rect l="l" t="t" r="r" b="b"/>
              <a:pathLst>
                <a:path w="335" h="335" extrusionOk="0">
                  <a:moveTo>
                    <a:pt x="168" y="1"/>
                  </a:moveTo>
                  <a:cubicBezTo>
                    <a:pt x="124" y="1"/>
                    <a:pt x="81" y="18"/>
                    <a:pt x="49" y="50"/>
                  </a:cubicBezTo>
                  <a:cubicBezTo>
                    <a:pt x="18" y="81"/>
                    <a:pt x="0" y="124"/>
                    <a:pt x="0" y="168"/>
                  </a:cubicBezTo>
                  <a:cubicBezTo>
                    <a:pt x="0" y="212"/>
                    <a:pt x="18" y="255"/>
                    <a:pt x="49" y="287"/>
                  </a:cubicBezTo>
                  <a:cubicBezTo>
                    <a:pt x="81" y="317"/>
                    <a:pt x="124" y="335"/>
                    <a:pt x="168" y="335"/>
                  </a:cubicBezTo>
                  <a:cubicBezTo>
                    <a:pt x="212" y="335"/>
                    <a:pt x="255" y="317"/>
                    <a:pt x="286" y="287"/>
                  </a:cubicBezTo>
                  <a:cubicBezTo>
                    <a:pt x="316" y="255"/>
                    <a:pt x="334" y="212"/>
                    <a:pt x="334" y="168"/>
                  </a:cubicBezTo>
                  <a:cubicBezTo>
                    <a:pt x="334" y="124"/>
                    <a:pt x="316" y="81"/>
                    <a:pt x="286" y="50"/>
                  </a:cubicBezTo>
                  <a:cubicBezTo>
                    <a:pt x="255" y="18"/>
                    <a:pt x="212" y="1"/>
                    <a:pt x="1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57"/>
            <p:cNvSpPr/>
            <p:nvPr/>
          </p:nvSpPr>
          <p:spPr>
            <a:xfrm>
              <a:off x="2390150" y="4281275"/>
              <a:ext cx="214150" cy="214175"/>
            </a:xfrm>
            <a:custGeom>
              <a:avLst/>
              <a:gdLst/>
              <a:ahLst/>
              <a:cxnLst/>
              <a:rect l="l" t="t" r="r" b="b"/>
              <a:pathLst>
                <a:path w="8566" h="8567" extrusionOk="0">
                  <a:moveTo>
                    <a:pt x="8230" y="336"/>
                  </a:moveTo>
                  <a:lnTo>
                    <a:pt x="8230" y="905"/>
                  </a:lnTo>
                  <a:lnTo>
                    <a:pt x="335" y="905"/>
                  </a:lnTo>
                  <a:lnTo>
                    <a:pt x="335" y="336"/>
                  </a:lnTo>
                  <a:close/>
                  <a:moveTo>
                    <a:pt x="8398" y="0"/>
                  </a:moveTo>
                  <a:lnTo>
                    <a:pt x="8398" y="1"/>
                  </a:lnTo>
                  <a:lnTo>
                    <a:pt x="167" y="1"/>
                  </a:lnTo>
                  <a:cubicBezTo>
                    <a:pt x="75" y="1"/>
                    <a:pt x="1" y="76"/>
                    <a:pt x="1" y="168"/>
                  </a:cubicBezTo>
                  <a:lnTo>
                    <a:pt x="1" y="1071"/>
                  </a:lnTo>
                  <a:cubicBezTo>
                    <a:pt x="1" y="1164"/>
                    <a:pt x="75" y="1239"/>
                    <a:pt x="167" y="1239"/>
                  </a:cubicBezTo>
                  <a:lnTo>
                    <a:pt x="335" y="1239"/>
                  </a:lnTo>
                  <a:lnTo>
                    <a:pt x="335" y="8399"/>
                  </a:lnTo>
                  <a:cubicBezTo>
                    <a:pt x="335" y="8491"/>
                    <a:pt x="409" y="8567"/>
                    <a:pt x="501" y="8567"/>
                  </a:cubicBezTo>
                  <a:lnTo>
                    <a:pt x="8064" y="8567"/>
                  </a:lnTo>
                  <a:cubicBezTo>
                    <a:pt x="8156" y="8567"/>
                    <a:pt x="8230" y="8491"/>
                    <a:pt x="8230" y="8399"/>
                  </a:cubicBezTo>
                  <a:lnTo>
                    <a:pt x="8230" y="3820"/>
                  </a:lnTo>
                  <a:cubicBezTo>
                    <a:pt x="8230" y="3728"/>
                    <a:pt x="8156" y="3653"/>
                    <a:pt x="8064" y="3653"/>
                  </a:cubicBezTo>
                  <a:cubicBezTo>
                    <a:pt x="7970" y="3653"/>
                    <a:pt x="7896" y="3728"/>
                    <a:pt x="7896" y="3820"/>
                  </a:cubicBezTo>
                  <a:lnTo>
                    <a:pt x="7896" y="8231"/>
                  </a:lnTo>
                  <a:lnTo>
                    <a:pt x="669" y="8231"/>
                  </a:lnTo>
                  <a:lnTo>
                    <a:pt x="669" y="1239"/>
                  </a:lnTo>
                  <a:lnTo>
                    <a:pt x="7896" y="1239"/>
                  </a:lnTo>
                  <a:lnTo>
                    <a:pt x="7896" y="2482"/>
                  </a:lnTo>
                  <a:cubicBezTo>
                    <a:pt x="7896" y="2574"/>
                    <a:pt x="7970" y="2649"/>
                    <a:pt x="8064" y="2649"/>
                  </a:cubicBezTo>
                  <a:cubicBezTo>
                    <a:pt x="8156" y="2649"/>
                    <a:pt x="8230" y="2574"/>
                    <a:pt x="8230" y="2482"/>
                  </a:cubicBezTo>
                  <a:lnTo>
                    <a:pt x="8230" y="1239"/>
                  </a:lnTo>
                  <a:lnTo>
                    <a:pt x="8398" y="1239"/>
                  </a:lnTo>
                  <a:cubicBezTo>
                    <a:pt x="8490" y="1239"/>
                    <a:pt x="8566" y="1164"/>
                    <a:pt x="8566" y="1071"/>
                  </a:cubicBezTo>
                  <a:lnTo>
                    <a:pt x="8566" y="168"/>
                  </a:lnTo>
                  <a:cubicBezTo>
                    <a:pt x="8566" y="76"/>
                    <a:pt x="8490" y="0"/>
                    <a:pt x="83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8" name="Google Shape;1288;p57"/>
          <p:cNvGrpSpPr/>
          <p:nvPr/>
        </p:nvGrpSpPr>
        <p:grpSpPr>
          <a:xfrm>
            <a:off x="817116" y="571732"/>
            <a:ext cx="423974" cy="423953"/>
            <a:chOff x="1536325" y="5034800"/>
            <a:chExt cx="214150" cy="214150"/>
          </a:xfrm>
        </p:grpSpPr>
        <p:sp>
          <p:nvSpPr>
            <p:cNvPr id="1289" name="Google Shape;1289;p57"/>
            <p:cNvSpPr/>
            <p:nvPr/>
          </p:nvSpPr>
          <p:spPr>
            <a:xfrm>
              <a:off x="1536325" y="5072900"/>
              <a:ext cx="214150" cy="137975"/>
            </a:xfrm>
            <a:custGeom>
              <a:avLst/>
              <a:gdLst/>
              <a:ahLst/>
              <a:cxnLst/>
              <a:rect l="l" t="t" r="r" b="b"/>
              <a:pathLst>
                <a:path w="8566" h="5519" extrusionOk="0">
                  <a:moveTo>
                    <a:pt x="4283" y="334"/>
                  </a:moveTo>
                  <a:cubicBezTo>
                    <a:pt x="5384" y="334"/>
                    <a:pt x="6382" y="983"/>
                    <a:pt x="7024" y="1527"/>
                  </a:cubicBezTo>
                  <a:cubicBezTo>
                    <a:pt x="7627" y="2038"/>
                    <a:pt x="8052" y="2563"/>
                    <a:pt x="8198" y="2761"/>
                  </a:cubicBezTo>
                  <a:cubicBezTo>
                    <a:pt x="8056" y="2955"/>
                    <a:pt x="7635" y="3482"/>
                    <a:pt x="7020" y="4002"/>
                  </a:cubicBezTo>
                  <a:cubicBezTo>
                    <a:pt x="6378" y="4541"/>
                    <a:pt x="5384" y="5184"/>
                    <a:pt x="4283" y="5184"/>
                  </a:cubicBezTo>
                  <a:cubicBezTo>
                    <a:pt x="3182" y="5184"/>
                    <a:pt x="2184" y="4535"/>
                    <a:pt x="1542" y="3991"/>
                  </a:cubicBezTo>
                  <a:cubicBezTo>
                    <a:pt x="938" y="3480"/>
                    <a:pt x="515" y="2955"/>
                    <a:pt x="368" y="2757"/>
                  </a:cubicBezTo>
                  <a:cubicBezTo>
                    <a:pt x="510" y="2563"/>
                    <a:pt x="931" y="2036"/>
                    <a:pt x="1547" y="1516"/>
                  </a:cubicBezTo>
                  <a:cubicBezTo>
                    <a:pt x="2187" y="978"/>
                    <a:pt x="3182" y="334"/>
                    <a:pt x="4283" y="334"/>
                  </a:cubicBezTo>
                  <a:close/>
                  <a:moveTo>
                    <a:pt x="4283" y="0"/>
                  </a:moveTo>
                  <a:cubicBezTo>
                    <a:pt x="3054" y="0"/>
                    <a:pt x="1962" y="717"/>
                    <a:pt x="1264" y="1318"/>
                  </a:cubicBezTo>
                  <a:cubicBezTo>
                    <a:pt x="864" y="1664"/>
                    <a:pt x="554" y="2003"/>
                    <a:pt x="364" y="2226"/>
                  </a:cubicBezTo>
                  <a:cubicBezTo>
                    <a:pt x="247" y="2364"/>
                    <a:pt x="165" y="2470"/>
                    <a:pt x="117" y="2535"/>
                  </a:cubicBezTo>
                  <a:cubicBezTo>
                    <a:pt x="19" y="2667"/>
                    <a:pt x="0" y="2703"/>
                    <a:pt x="0" y="2759"/>
                  </a:cubicBezTo>
                  <a:cubicBezTo>
                    <a:pt x="0" y="2819"/>
                    <a:pt x="21" y="2851"/>
                    <a:pt x="118" y="2980"/>
                  </a:cubicBezTo>
                  <a:cubicBezTo>
                    <a:pt x="166" y="3045"/>
                    <a:pt x="249" y="3151"/>
                    <a:pt x="364" y="3286"/>
                  </a:cubicBezTo>
                  <a:cubicBezTo>
                    <a:pt x="555" y="3510"/>
                    <a:pt x="866" y="3850"/>
                    <a:pt x="1264" y="4194"/>
                  </a:cubicBezTo>
                  <a:cubicBezTo>
                    <a:pt x="1963" y="4798"/>
                    <a:pt x="3054" y="5518"/>
                    <a:pt x="4283" y="5518"/>
                  </a:cubicBezTo>
                  <a:cubicBezTo>
                    <a:pt x="5512" y="5518"/>
                    <a:pt x="6604" y="4801"/>
                    <a:pt x="7302" y="4200"/>
                  </a:cubicBezTo>
                  <a:cubicBezTo>
                    <a:pt x="7703" y="3854"/>
                    <a:pt x="8013" y="3516"/>
                    <a:pt x="8203" y="3293"/>
                  </a:cubicBezTo>
                  <a:cubicBezTo>
                    <a:pt x="8320" y="3154"/>
                    <a:pt x="8402" y="3048"/>
                    <a:pt x="8449" y="2983"/>
                  </a:cubicBezTo>
                  <a:cubicBezTo>
                    <a:pt x="8547" y="2851"/>
                    <a:pt x="8565" y="2816"/>
                    <a:pt x="8565" y="2759"/>
                  </a:cubicBezTo>
                  <a:cubicBezTo>
                    <a:pt x="8565" y="2699"/>
                    <a:pt x="8544" y="2667"/>
                    <a:pt x="8448" y="2538"/>
                  </a:cubicBezTo>
                  <a:cubicBezTo>
                    <a:pt x="8400" y="2473"/>
                    <a:pt x="8318" y="2368"/>
                    <a:pt x="8202" y="2232"/>
                  </a:cubicBezTo>
                  <a:lnTo>
                    <a:pt x="8203" y="2232"/>
                  </a:lnTo>
                  <a:cubicBezTo>
                    <a:pt x="8011" y="2008"/>
                    <a:pt x="7701" y="1668"/>
                    <a:pt x="7303" y="1325"/>
                  </a:cubicBezTo>
                  <a:cubicBezTo>
                    <a:pt x="6604" y="720"/>
                    <a:pt x="5512" y="0"/>
                    <a:pt x="42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57"/>
            <p:cNvSpPr/>
            <p:nvPr/>
          </p:nvSpPr>
          <p:spPr>
            <a:xfrm>
              <a:off x="1595796" y="5094187"/>
              <a:ext cx="95375" cy="95375"/>
            </a:xfrm>
            <a:custGeom>
              <a:avLst/>
              <a:gdLst/>
              <a:ahLst/>
              <a:cxnLst/>
              <a:rect l="l" t="t" r="r" b="b"/>
              <a:pathLst>
                <a:path w="3815" h="3815" extrusionOk="0">
                  <a:moveTo>
                    <a:pt x="1916" y="1437"/>
                  </a:moveTo>
                  <a:cubicBezTo>
                    <a:pt x="2141" y="1437"/>
                    <a:pt x="2323" y="1619"/>
                    <a:pt x="2323" y="1843"/>
                  </a:cubicBezTo>
                  <a:lnTo>
                    <a:pt x="2323" y="1987"/>
                  </a:lnTo>
                  <a:cubicBezTo>
                    <a:pt x="2323" y="2211"/>
                    <a:pt x="2141" y="2394"/>
                    <a:pt x="1916" y="2394"/>
                  </a:cubicBezTo>
                  <a:cubicBezTo>
                    <a:pt x="1692" y="2394"/>
                    <a:pt x="1510" y="2211"/>
                    <a:pt x="1510" y="1987"/>
                  </a:cubicBezTo>
                  <a:lnTo>
                    <a:pt x="1510" y="1843"/>
                  </a:lnTo>
                  <a:cubicBezTo>
                    <a:pt x="1510" y="1619"/>
                    <a:pt x="1692" y="1437"/>
                    <a:pt x="1916" y="1437"/>
                  </a:cubicBezTo>
                  <a:close/>
                  <a:moveTo>
                    <a:pt x="1908" y="334"/>
                  </a:moveTo>
                  <a:lnTo>
                    <a:pt x="1908" y="334"/>
                  </a:lnTo>
                  <a:cubicBezTo>
                    <a:pt x="2776" y="335"/>
                    <a:pt x="3481" y="1041"/>
                    <a:pt x="3481" y="1907"/>
                  </a:cubicBezTo>
                  <a:cubicBezTo>
                    <a:pt x="3481" y="2264"/>
                    <a:pt x="3361" y="2594"/>
                    <a:pt x="3160" y="2858"/>
                  </a:cubicBezTo>
                  <a:cubicBezTo>
                    <a:pt x="3003" y="2642"/>
                    <a:pt x="2773" y="2489"/>
                    <a:pt x="2514" y="2426"/>
                  </a:cubicBezTo>
                  <a:cubicBezTo>
                    <a:pt x="2605" y="2303"/>
                    <a:pt x="2658" y="2151"/>
                    <a:pt x="2658" y="1987"/>
                  </a:cubicBezTo>
                  <a:lnTo>
                    <a:pt x="2658" y="1843"/>
                  </a:lnTo>
                  <a:cubicBezTo>
                    <a:pt x="2658" y="1435"/>
                    <a:pt x="2325" y="1102"/>
                    <a:pt x="1916" y="1102"/>
                  </a:cubicBezTo>
                  <a:cubicBezTo>
                    <a:pt x="1508" y="1102"/>
                    <a:pt x="1175" y="1435"/>
                    <a:pt x="1175" y="1843"/>
                  </a:cubicBezTo>
                  <a:lnTo>
                    <a:pt x="1175" y="1987"/>
                  </a:lnTo>
                  <a:cubicBezTo>
                    <a:pt x="1175" y="2151"/>
                    <a:pt x="1229" y="2302"/>
                    <a:pt x="1319" y="2426"/>
                  </a:cubicBezTo>
                  <a:cubicBezTo>
                    <a:pt x="1055" y="2489"/>
                    <a:pt x="822" y="2646"/>
                    <a:pt x="665" y="2868"/>
                  </a:cubicBezTo>
                  <a:cubicBezTo>
                    <a:pt x="459" y="2603"/>
                    <a:pt x="336" y="2269"/>
                    <a:pt x="336" y="1907"/>
                  </a:cubicBezTo>
                  <a:cubicBezTo>
                    <a:pt x="336" y="1041"/>
                    <a:pt x="1041" y="335"/>
                    <a:pt x="1908" y="334"/>
                  </a:cubicBezTo>
                  <a:close/>
                  <a:moveTo>
                    <a:pt x="2248" y="2729"/>
                  </a:moveTo>
                  <a:cubicBezTo>
                    <a:pt x="2527" y="2729"/>
                    <a:pt x="2782" y="2873"/>
                    <a:pt x="2924" y="3106"/>
                  </a:cubicBezTo>
                  <a:cubicBezTo>
                    <a:pt x="2650" y="3339"/>
                    <a:pt x="2296" y="3480"/>
                    <a:pt x="1909" y="3480"/>
                  </a:cubicBezTo>
                  <a:cubicBezTo>
                    <a:pt x="1521" y="3480"/>
                    <a:pt x="1175" y="3343"/>
                    <a:pt x="903" y="3115"/>
                  </a:cubicBezTo>
                  <a:cubicBezTo>
                    <a:pt x="1044" y="2877"/>
                    <a:pt x="1301" y="2729"/>
                    <a:pt x="1584" y="2729"/>
                  </a:cubicBezTo>
                  <a:close/>
                  <a:moveTo>
                    <a:pt x="1908" y="0"/>
                  </a:moveTo>
                  <a:cubicBezTo>
                    <a:pt x="857" y="0"/>
                    <a:pt x="1" y="856"/>
                    <a:pt x="1" y="1907"/>
                  </a:cubicBezTo>
                  <a:cubicBezTo>
                    <a:pt x="1" y="2438"/>
                    <a:pt x="220" y="2919"/>
                    <a:pt x="571" y="3266"/>
                  </a:cubicBezTo>
                  <a:cubicBezTo>
                    <a:pt x="577" y="3273"/>
                    <a:pt x="583" y="3279"/>
                    <a:pt x="591" y="3284"/>
                  </a:cubicBezTo>
                  <a:cubicBezTo>
                    <a:pt x="933" y="3613"/>
                    <a:pt x="1398" y="3814"/>
                    <a:pt x="1908" y="3814"/>
                  </a:cubicBezTo>
                  <a:cubicBezTo>
                    <a:pt x="2419" y="3814"/>
                    <a:pt x="2893" y="3608"/>
                    <a:pt x="3237" y="3274"/>
                  </a:cubicBezTo>
                  <a:cubicBezTo>
                    <a:pt x="3245" y="3267"/>
                    <a:pt x="3252" y="3260"/>
                    <a:pt x="3260" y="3253"/>
                  </a:cubicBezTo>
                  <a:cubicBezTo>
                    <a:pt x="3602" y="2907"/>
                    <a:pt x="3815" y="2432"/>
                    <a:pt x="3815" y="1907"/>
                  </a:cubicBezTo>
                  <a:cubicBezTo>
                    <a:pt x="3815" y="856"/>
                    <a:pt x="2960" y="0"/>
                    <a:pt x="19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1" name="Google Shape;1291;p57"/>
            <p:cNvSpPr/>
            <p:nvPr/>
          </p:nvSpPr>
          <p:spPr>
            <a:xfrm>
              <a:off x="1536325" y="5199525"/>
              <a:ext cx="49425" cy="49425"/>
            </a:xfrm>
            <a:custGeom>
              <a:avLst/>
              <a:gdLst/>
              <a:ahLst/>
              <a:cxnLst/>
              <a:rect l="l" t="t" r="r" b="b"/>
              <a:pathLst>
                <a:path w="1977" h="1977" extrusionOk="0">
                  <a:moveTo>
                    <a:pt x="168" y="0"/>
                  </a:moveTo>
                  <a:cubicBezTo>
                    <a:pt x="76" y="0"/>
                    <a:pt x="0" y="76"/>
                    <a:pt x="0" y="168"/>
                  </a:cubicBezTo>
                  <a:lnTo>
                    <a:pt x="0" y="1809"/>
                  </a:lnTo>
                  <a:cubicBezTo>
                    <a:pt x="0" y="1902"/>
                    <a:pt x="76" y="1977"/>
                    <a:pt x="168" y="1977"/>
                  </a:cubicBezTo>
                  <a:lnTo>
                    <a:pt x="1810" y="1977"/>
                  </a:lnTo>
                  <a:cubicBezTo>
                    <a:pt x="1902" y="1977"/>
                    <a:pt x="1976" y="1902"/>
                    <a:pt x="1976" y="1809"/>
                  </a:cubicBezTo>
                  <a:cubicBezTo>
                    <a:pt x="1976" y="1717"/>
                    <a:pt x="1902" y="1642"/>
                    <a:pt x="1810" y="1642"/>
                  </a:cubicBezTo>
                  <a:lnTo>
                    <a:pt x="336" y="1642"/>
                  </a:lnTo>
                  <a:lnTo>
                    <a:pt x="336" y="168"/>
                  </a:lnTo>
                  <a:cubicBezTo>
                    <a:pt x="336" y="76"/>
                    <a:pt x="260" y="0"/>
                    <a:pt x="1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57"/>
            <p:cNvSpPr/>
            <p:nvPr/>
          </p:nvSpPr>
          <p:spPr>
            <a:xfrm>
              <a:off x="1701075" y="5240575"/>
              <a:ext cx="8375" cy="8375"/>
            </a:xfrm>
            <a:custGeom>
              <a:avLst/>
              <a:gdLst/>
              <a:ahLst/>
              <a:cxnLst/>
              <a:rect l="l" t="t" r="r" b="b"/>
              <a:pathLst>
                <a:path w="335" h="335" extrusionOk="0">
                  <a:moveTo>
                    <a:pt x="167" y="0"/>
                  </a:moveTo>
                  <a:cubicBezTo>
                    <a:pt x="123" y="0"/>
                    <a:pt x="80" y="18"/>
                    <a:pt x="48" y="50"/>
                  </a:cubicBezTo>
                  <a:cubicBezTo>
                    <a:pt x="17" y="80"/>
                    <a:pt x="0" y="123"/>
                    <a:pt x="0" y="167"/>
                  </a:cubicBezTo>
                  <a:cubicBezTo>
                    <a:pt x="0" y="211"/>
                    <a:pt x="17" y="255"/>
                    <a:pt x="48" y="285"/>
                  </a:cubicBezTo>
                  <a:cubicBezTo>
                    <a:pt x="80" y="317"/>
                    <a:pt x="123" y="335"/>
                    <a:pt x="167" y="335"/>
                  </a:cubicBezTo>
                  <a:cubicBezTo>
                    <a:pt x="211" y="335"/>
                    <a:pt x="254" y="317"/>
                    <a:pt x="285" y="285"/>
                  </a:cubicBezTo>
                  <a:cubicBezTo>
                    <a:pt x="317" y="255"/>
                    <a:pt x="334" y="211"/>
                    <a:pt x="334" y="167"/>
                  </a:cubicBezTo>
                  <a:cubicBezTo>
                    <a:pt x="334" y="123"/>
                    <a:pt x="317" y="80"/>
                    <a:pt x="285" y="50"/>
                  </a:cubicBezTo>
                  <a:cubicBezTo>
                    <a:pt x="254" y="18"/>
                    <a:pt x="211" y="0"/>
                    <a:pt x="1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57"/>
            <p:cNvSpPr/>
            <p:nvPr/>
          </p:nvSpPr>
          <p:spPr>
            <a:xfrm>
              <a:off x="1717775" y="5199525"/>
              <a:ext cx="32700" cy="49425"/>
            </a:xfrm>
            <a:custGeom>
              <a:avLst/>
              <a:gdLst/>
              <a:ahLst/>
              <a:cxnLst/>
              <a:rect l="l" t="t" r="r" b="b"/>
              <a:pathLst>
                <a:path w="1308" h="1977" extrusionOk="0">
                  <a:moveTo>
                    <a:pt x="1141" y="0"/>
                  </a:moveTo>
                  <a:cubicBezTo>
                    <a:pt x="1048" y="0"/>
                    <a:pt x="973" y="76"/>
                    <a:pt x="973" y="168"/>
                  </a:cubicBezTo>
                  <a:lnTo>
                    <a:pt x="973" y="1642"/>
                  </a:lnTo>
                  <a:lnTo>
                    <a:pt x="168" y="1642"/>
                  </a:lnTo>
                  <a:cubicBezTo>
                    <a:pt x="76" y="1642"/>
                    <a:pt x="1" y="1717"/>
                    <a:pt x="1" y="1809"/>
                  </a:cubicBezTo>
                  <a:cubicBezTo>
                    <a:pt x="1" y="1902"/>
                    <a:pt x="76" y="1977"/>
                    <a:pt x="168" y="1977"/>
                  </a:cubicBezTo>
                  <a:lnTo>
                    <a:pt x="1141" y="1977"/>
                  </a:lnTo>
                  <a:cubicBezTo>
                    <a:pt x="1233" y="1977"/>
                    <a:pt x="1307" y="1902"/>
                    <a:pt x="1307" y="1809"/>
                  </a:cubicBezTo>
                  <a:lnTo>
                    <a:pt x="1307" y="168"/>
                  </a:lnTo>
                  <a:cubicBezTo>
                    <a:pt x="1307" y="76"/>
                    <a:pt x="1233" y="0"/>
                    <a:pt x="11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57"/>
            <p:cNvSpPr/>
            <p:nvPr/>
          </p:nvSpPr>
          <p:spPr>
            <a:xfrm>
              <a:off x="1577375" y="5034800"/>
              <a:ext cx="8375" cy="8375"/>
            </a:xfrm>
            <a:custGeom>
              <a:avLst/>
              <a:gdLst/>
              <a:ahLst/>
              <a:cxnLst/>
              <a:rect l="l" t="t" r="r" b="b"/>
              <a:pathLst>
                <a:path w="335" h="335" extrusionOk="0">
                  <a:moveTo>
                    <a:pt x="167" y="1"/>
                  </a:moveTo>
                  <a:cubicBezTo>
                    <a:pt x="123" y="1"/>
                    <a:pt x="80" y="18"/>
                    <a:pt x="49" y="50"/>
                  </a:cubicBezTo>
                  <a:cubicBezTo>
                    <a:pt x="18" y="80"/>
                    <a:pt x="0" y="124"/>
                    <a:pt x="0" y="168"/>
                  </a:cubicBezTo>
                  <a:cubicBezTo>
                    <a:pt x="0" y="212"/>
                    <a:pt x="18" y="255"/>
                    <a:pt x="49" y="287"/>
                  </a:cubicBezTo>
                  <a:cubicBezTo>
                    <a:pt x="80" y="317"/>
                    <a:pt x="123" y="335"/>
                    <a:pt x="167" y="335"/>
                  </a:cubicBezTo>
                  <a:cubicBezTo>
                    <a:pt x="211" y="335"/>
                    <a:pt x="255" y="317"/>
                    <a:pt x="285" y="287"/>
                  </a:cubicBezTo>
                  <a:cubicBezTo>
                    <a:pt x="317" y="255"/>
                    <a:pt x="334" y="212"/>
                    <a:pt x="334" y="168"/>
                  </a:cubicBezTo>
                  <a:cubicBezTo>
                    <a:pt x="334" y="124"/>
                    <a:pt x="317" y="81"/>
                    <a:pt x="285" y="50"/>
                  </a:cubicBezTo>
                  <a:cubicBezTo>
                    <a:pt x="255" y="18"/>
                    <a:pt x="211" y="1"/>
                    <a:pt x="1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57"/>
            <p:cNvSpPr/>
            <p:nvPr/>
          </p:nvSpPr>
          <p:spPr>
            <a:xfrm>
              <a:off x="1536325" y="5034800"/>
              <a:ext cx="32700" cy="49425"/>
            </a:xfrm>
            <a:custGeom>
              <a:avLst/>
              <a:gdLst/>
              <a:ahLst/>
              <a:cxnLst/>
              <a:rect l="l" t="t" r="r" b="b"/>
              <a:pathLst>
                <a:path w="1308" h="1977" extrusionOk="0">
                  <a:moveTo>
                    <a:pt x="168" y="1"/>
                  </a:moveTo>
                  <a:cubicBezTo>
                    <a:pt x="76" y="1"/>
                    <a:pt x="0" y="76"/>
                    <a:pt x="0" y="168"/>
                  </a:cubicBezTo>
                  <a:lnTo>
                    <a:pt x="0" y="1809"/>
                  </a:lnTo>
                  <a:cubicBezTo>
                    <a:pt x="0" y="1901"/>
                    <a:pt x="76" y="1977"/>
                    <a:pt x="168" y="1977"/>
                  </a:cubicBezTo>
                  <a:cubicBezTo>
                    <a:pt x="260" y="1977"/>
                    <a:pt x="336" y="1901"/>
                    <a:pt x="336" y="1809"/>
                  </a:cubicBezTo>
                  <a:lnTo>
                    <a:pt x="336" y="335"/>
                  </a:lnTo>
                  <a:lnTo>
                    <a:pt x="1140" y="335"/>
                  </a:lnTo>
                  <a:cubicBezTo>
                    <a:pt x="1233" y="335"/>
                    <a:pt x="1308" y="261"/>
                    <a:pt x="1308" y="168"/>
                  </a:cubicBezTo>
                  <a:cubicBezTo>
                    <a:pt x="1308" y="76"/>
                    <a:pt x="1233" y="1"/>
                    <a:pt x="11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57"/>
            <p:cNvSpPr/>
            <p:nvPr/>
          </p:nvSpPr>
          <p:spPr>
            <a:xfrm>
              <a:off x="1701075" y="5034800"/>
              <a:ext cx="49400" cy="49425"/>
            </a:xfrm>
            <a:custGeom>
              <a:avLst/>
              <a:gdLst/>
              <a:ahLst/>
              <a:cxnLst/>
              <a:rect l="l" t="t" r="r" b="b"/>
              <a:pathLst>
                <a:path w="1976" h="1977" extrusionOk="0">
                  <a:moveTo>
                    <a:pt x="167" y="1"/>
                  </a:moveTo>
                  <a:cubicBezTo>
                    <a:pt x="75" y="1"/>
                    <a:pt x="0" y="76"/>
                    <a:pt x="0" y="168"/>
                  </a:cubicBezTo>
                  <a:cubicBezTo>
                    <a:pt x="0" y="261"/>
                    <a:pt x="75" y="335"/>
                    <a:pt x="167" y="335"/>
                  </a:cubicBezTo>
                  <a:lnTo>
                    <a:pt x="1641" y="335"/>
                  </a:lnTo>
                  <a:lnTo>
                    <a:pt x="1641" y="1809"/>
                  </a:lnTo>
                  <a:cubicBezTo>
                    <a:pt x="1641" y="1901"/>
                    <a:pt x="1716" y="1977"/>
                    <a:pt x="1809" y="1977"/>
                  </a:cubicBezTo>
                  <a:cubicBezTo>
                    <a:pt x="1901" y="1977"/>
                    <a:pt x="1975" y="1901"/>
                    <a:pt x="1975" y="1809"/>
                  </a:cubicBezTo>
                  <a:lnTo>
                    <a:pt x="1975" y="168"/>
                  </a:lnTo>
                  <a:cubicBezTo>
                    <a:pt x="1975" y="76"/>
                    <a:pt x="1901" y="1"/>
                    <a:pt x="18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7" name="Google Shape;1297;p57"/>
          <p:cNvGrpSpPr/>
          <p:nvPr/>
        </p:nvGrpSpPr>
        <p:grpSpPr>
          <a:xfrm>
            <a:off x="824016" y="1807697"/>
            <a:ext cx="412025" cy="412003"/>
            <a:chOff x="3727525" y="5034800"/>
            <a:chExt cx="214150" cy="214150"/>
          </a:xfrm>
        </p:grpSpPr>
        <p:sp>
          <p:nvSpPr>
            <p:cNvPr id="1298" name="Google Shape;1298;p57"/>
            <p:cNvSpPr/>
            <p:nvPr/>
          </p:nvSpPr>
          <p:spPr>
            <a:xfrm>
              <a:off x="3746000" y="5084150"/>
              <a:ext cx="83250" cy="83250"/>
            </a:xfrm>
            <a:custGeom>
              <a:avLst/>
              <a:gdLst/>
              <a:ahLst/>
              <a:cxnLst/>
              <a:rect l="l" t="t" r="r" b="b"/>
              <a:pathLst>
                <a:path w="3330" h="3330" extrusionOk="0">
                  <a:moveTo>
                    <a:pt x="1360" y="624"/>
                  </a:moveTo>
                  <a:lnTo>
                    <a:pt x="1360" y="1400"/>
                  </a:lnTo>
                  <a:lnTo>
                    <a:pt x="812" y="852"/>
                  </a:lnTo>
                  <a:cubicBezTo>
                    <a:pt x="969" y="733"/>
                    <a:pt x="1156" y="653"/>
                    <a:pt x="1360" y="624"/>
                  </a:cubicBezTo>
                  <a:close/>
                  <a:moveTo>
                    <a:pt x="1694" y="344"/>
                  </a:moveTo>
                  <a:cubicBezTo>
                    <a:pt x="2371" y="422"/>
                    <a:pt x="2908" y="960"/>
                    <a:pt x="2986" y="1636"/>
                  </a:cubicBezTo>
                  <a:lnTo>
                    <a:pt x="1694" y="1636"/>
                  </a:lnTo>
                  <a:lnTo>
                    <a:pt x="1694" y="344"/>
                  </a:lnTo>
                  <a:close/>
                  <a:moveTo>
                    <a:pt x="575" y="1088"/>
                  </a:moveTo>
                  <a:lnTo>
                    <a:pt x="1409" y="1921"/>
                  </a:lnTo>
                  <a:cubicBezTo>
                    <a:pt x="1439" y="1952"/>
                    <a:pt x="1480" y="1971"/>
                    <a:pt x="1527" y="1971"/>
                  </a:cubicBezTo>
                  <a:lnTo>
                    <a:pt x="2706" y="1971"/>
                  </a:lnTo>
                  <a:cubicBezTo>
                    <a:pt x="2624" y="2549"/>
                    <a:pt x="2127" y="2994"/>
                    <a:pt x="1527" y="2994"/>
                  </a:cubicBezTo>
                  <a:lnTo>
                    <a:pt x="1526" y="2994"/>
                  </a:lnTo>
                  <a:cubicBezTo>
                    <a:pt x="870" y="2994"/>
                    <a:pt x="336" y="2460"/>
                    <a:pt x="336" y="1804"/>
                  </a:cubicBezTo>
                  <a:cubicBezTo>
                    <a:pt x="336" y="1536"/>
                    <a:pt x="425" y="1288"/>
                    <a:pt x="575" y="1088"/>
                  </a:cubicBezTo>
                  <a:close/>
                  <a:moveTo>
                    <a:pt x="1526" y="1"/>
                  </a:moveTo>
                  <a:cubicBezTo>
                    <a:pt x="1434" y="1"/>
                    <a:pt x="1360" y="75"/>
                    <a:pt x="1360" y="167"/>
                  </a:cubicBezTo>
                  <a:lnTo>
                    <a:pt x="1360" y="287"/>
                  </a:lnTo>
                  <a:cubicBezTo>
                    <a:pt x="597" y="371"/>
                    <a:pt x="1" y="1018"/>
                    <a:pt x="1" y="1803"/>
                  </a:cubicBezTo>
                  <a:cubicBezTo>
                    <a:pt x="1" y="2644"/>
                    <a:pt x="685" y="3330"/>
                    <a:pt x="1526" y="3330"/>
                  </a:cubicBezTo>
                  <a:cubicBezTo>
                    <a:pt x="2311" y="3330"/>
                    <a:pt x="2960" y="2734"/>
                    <a:pt x="3044" y="1971"/>
                  </a:cubicBezTo>
                  <a:lnTo>
                    <a:pt x="3162" y="1971"/>
                  </a:lnTo>
                  <a:cubicBezTo>
                    <a:pt x="3254" y="1971"/>
                    <a:pt x="3330" y="1896"/>
                    <a:pt x="3330" y="1803"/>
                  </a:cubicBezTo>
                  <a:cubicBezTo>
                    <a:pt x="3330" y="810"/>
                    <a:pt x="2521" y="1"/>
                    <a:pt x="15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57"/>
            <p:cNvSpPr/>
            <p:nvPr/>
          </p:nvSpPr>
          <p:spPr>
            <a:xfrm>
              <a:off x="3727525" y="5034800"/>
              <a:ext cx="214150" cy="214150"/>
            </a:xfrm>
            <a:custGeom>
              <a:avLst/>
              <a:gdLst/>
              <a:ahLst/>
              <a:cxnLst/>
              <a:rect l="l" t="t" r="r" b="b"/>
              <a:pathLst>
                <a:path w="8566" h="8566" extrusionOk="0">
                  <a:moveTo>
                    <a:pt x="4651" y="335"/>
                  </a:moveTo>
                  <a:lnTo>
                    <a:pt x="4651" y="904"/>
                  </a:lnTo>
                  <a:lnTo>
                    <a:pt x="3916" y="904"/>
                  </a:lnTo>
                  <a:lnTo>
                    <a:pt x="3916" y="335"/>
                  </a:lnTo>
                  <a:close/>
                  <a:moveTo>
                    <a:pt x="3476" y="6458"/>
                  </a:moveTo>
                  <a:lnTo>
                    <a:pt x="2574" y="8231"/>
                  </a:lnTo>
                  <a:lnTo>
                    <a:pt x="1880" y="8231"/>
                  </a:lnTo>
                  <a:lnTo>
                    <a:pt x="2780" y="6458"/>
                  </a:lnTo>
                  <a:close/>
                  <a:moveTo>
                    <a:pt x="4651" y="6458"/>
                  </a:moveTo>
                  <a:lnTo>
                    <a:pt x="4651" y="8231"/>
                  </a:lnTo>
                  <a:lnTo>
                    <a:pt x="3916" y="8231"/>
                  </a:lnTo>
                  <a:lnTo>
                    <a:pt x="3916" y="6458"/>
                  </a:lnTo>
                  <a:close/>
                  <a:moveTo>
                    <a:pt x="5787" y="6458"/>
                  </a:moveTo>
                  <a:lnTo>
                    <a:pt x="6687" y="8231"/>
                  </a:lnTo>
                  <a:lnTo>
                    <a:pt x="5993" y="8231"/>
                  </a:lnTo>
                  <a:lnTo>
                    <a:pt x="5091" y="6458"/>
                  </a:lnTo>
                  <a:close/>
                  <a:moveTo>
                    <a:pt x="3748" y="1"/>
                  </a:moveTo>
                  <a:cubicBezTo>
                    <a:pt x="3656" y="1"/>
                    <a:pt x="3580" y="76"/>
                    <a:pt x="3580" y="168"/>
                  </a:cubicBezTo>
                  <a:lnTo>
                    <a:pt x="3580" y="904"/>
                  </a:lnTo>
                  <a:lnTo>
                    <a:pt x="2600" y="904"/>
                  </a:lnTo>
                  <a:cubicBezTo>
                    <a:pt x="2507" y="904"/>
                    <a:pt x="2432" y="979"/>
                    <a:pt x="2432" y="1072"/>
                  </a:cubicBezTo>
                  <a:cubicBezTo>
                    <a:pt x="2432" y="1164"/>
                    <a:pt x="2507" y="1238"/>
                    <a:pt x="2600" y="1238"/>
                  </a:cubicBezTo>
                  <a:lnTo>
                    <a:pt x="7966" y="1238"/>
                  </a:lnTo>
                  <a:cubicBezTo>
                    <a:pt x="8112" y="1238"/>
                    <a:pt x="8232" y="1358"/>
                    <a:pt x="8232" y="1504"/>
                  </a:cubicBezTo>
                  <a:lnTo>
                    <a:pt x="8232" y="5857"/>
                  </a:lnTo>
                  <a:cubicBezTo>
                    <a:pt x="8232" y="6004"/>
                    <a:pt x="8112" y="6123"/>
                    <a:pt x="7966" y="6123"/>
                  </a:cubicBezTo>
                  <a:lnTo>
                    <a:pt x="601" y="6123"/>
                  </a:lnTo>
                  <a:cubicBezTo>
                    <a:pt x="455" y="6123"/>
                    <a:pt x="335" y="6004"/>
                    <a:pt x="335" y="5857"/>
                  </a:cubicBezTo>
                  <a:lnTo>
                    <a:pt x="335" y="1504"/>
                  </a:lnTo>
                  <a:cubicBezTo>
                    <a:pt x="335" y="1358"/>
                    <a:pt x="455" y="1238"/>
                    <a:pt x="601" y="1238"/>
                  </a:cubicBezTo>
                  <a:lnTo>
                    <a:pt x="1258" y="1238"/>
                  </a:lnTo>
                  <a:cubicBezTo>
                    <a:pt x="1351" y="1238"/>
                    <a:pt x="1426" y="1164"/>
                    <a:pt x="1426" y="1072"/>
                  </a:cubicBezTo>
                  <a:cubicBezTo>
                    <a:pt x="1426" y="979"/>
                    <a:pt x="1351" y="904"/>
                    <a:pt x="1258" y="904"/>
                  </a:cubicBezTo>
                  <a:lnTo>
                    <a:pt x="601" y="904"/>
                  </a:lnTo>
                  <a:cubicBezTo>
                    <a:pt x="270" y="904"/>
                    <a:pt x="1" y="1173"/>
                    <a:pt x="1" y="1505"/>
                  </a:cubicBezTo>
                  <a:lnTo>
                    <a:pt x="1" y="5857"/>
                  </a:lnTo>
                  <a:cubicBezTo>
                    <a:pt x="1" y="6188"/>
                    <a:pt x="270" y="6458"/>
                    <a:pt x="601" y="6458"/>
                  </a:cubicBezTo>
                  <a:lnTo>
                    <a:pt x="2405" y="6458"/>
                  </a:lnTo>
                  <a:lnTo>
                    <a:pt x="1457" y="8323"/>
                  </a:lnTo>
                  <a:cubicBezTo>
                    <a:pt x="1431" y="8375"/>
                    <a:pt x="1434" y="8437"/>
                    <a:pt x="1465" y="8486"/>
                  </a:cubicBezTo>
                  <a:cubicBezTo>
                    <a:pt x="1495" y="8535"/>
                    <a:pt x="1549" y="8566"/>
                    <a:pt x="1607" y="8566"/>
                  </a:cubicBezTo>
                  <a:lnTo>
                    <a:pt x="2677" y="8566"/>
                  </a:lnTo>
                  <a:cubicBezTo>
                    <a:pt x="2741" y="8566"/>
                    <a:pt x="2799" y="8530"/>
                    <a:pt x="2827" y="8475"/>
                  </a:cubicBezTo>
                  <a:lnTo>
                    <a:pt x="3581" y="6990"/>
                  </a:lnTo>
                  <a:lnTo>
                    <a:pt x="3581" y="8399"/>
                  </a:lnTo>
                  <a:cubicBezTo>
                    <a:pt x="3581" y="8491"/>
                    <a:pt x="3656" y="8566"/>
                    <a:pt x="3748" y="8566"/>
                  </a:cubicBezTo>
                  <a:lnTo>
                    <a:pt x="4819" y="8566"/>
                  </a:lnTo>
                  <a:cubicBezTo>
                    <a:pt x="4911" y="8566"/>
                    <a:pt x="4987" y="8491"/>
                    <a:pt x="4987" y="8399"/>
                  </a:cubicBezTo>
                  <a:lnTo>
                    <a:pt x="4987" y="6990"/>
                  </a:lnTo>
                  <a:lnTo>
                    <a:pt x="5740" y="8475"/>
                  </a:lnTo>
                  <a:cubicBezTo>
                    <a:pt x="5769" y="8530"/>
                    <a:pt x="5827" y="8566"/>
                    <a:pt x="5890" y="8566"/>
                  </a:cubicBezTo>
                  <a:lnTo>
                    <a:pt x="6960" y="8566"/>
                  </a:lnTo>
                  <a:cubicBezTo>
                    <a:pt x="7018" y="8566"/>
                    <a:pt x="7072" y="8535"/>
                    <a:pt x="7103" y="8486"/>
                  </a:cubicBezTo>
                  <a:cubicBezTo>
                    <a:pt x="7134" y="8437"/>
                    <a:pt x="7136" y="8375"/>
                    <a:pt x="7110" y="8323"/>
                  </a:cubicBezTo>
                  <a:lnTo>
                    <a:pt x="6162" y="6458"/>
                  </a:lnTo>
                  <a:lnTo>
                    <a:pt x="7966" y="6458"/>
                  </a:lnTo>
                  <a:cubicBezTo>
                    <a:pt x="8297" y="6458"/>
                    <a:pt x="8566" y="6189"/>
                    <a:pt x="8566" y="5857"/>
                  </a:cubicBezTo>
                  <a:lnTo>
                    <a:pt x="8566" y="1505"/>
                  </a:lnTo>
                  <a:cubicBezTo>
                    <a:pt x="8566" y="1173"/>
                    <a:pt x="8297" y="904"/>
                    <a:pt x="7966" y="904"/>
                  </a:cubicBezTo>
                  <a:lnTo>
                    <a:pt x="4986" y="904"/>
                  </a:lnTo>
                  <a:lnTo>
                    <a:pt x="4986" y="168"/>
                  </a:lnTo>
                  <a:cubicBezTo>
                    <a:pt x="4986" y="76"/>
                    <a:pt x="4911" y="1"/>
                    <a:pt x="48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57"/>
            <p:cNvSpPr/>
            <p:nvPr/>
          </p:nvSpPr>
          <p:spPr>
            <a:xfrm>
              <a:off x="3771525" y="5057375"/>
              <a:ext cx="8375" cy="8400"/>
            </a:xfrm>
            <a:custGeom>
              <a:avLst/>
              <a:gdLst/>
              <a:ahLst/>
              <a:cxnLst/>
              <a:rect l="l" t="t" r="r" b="b"/>
              <a:pathLst>
                <a:path w="335" h="336" extrusionOk="0">
                  <a:moveTo>
                    <a:pt x="168" y="1"/>
                  </a:moveTo>
                  <a:cubicBezTo>
                    <a:pt x="124" y="1"/>
                    <a:pt x="81" y="19"/>
                    <a:pt x="50" y="50"/>
                  </a:cubicBezTo>
                  <a:cubicBezTo>
                    <a:pt x="18" y="82"/>
                    <a:pt x="0" y="125"/>
                    <a:pt x="0" y="169"/>
                  </a:cubicBezTo>
                  <a:cubicBezTo>
                    <a:pt x="0" y="213"/>
                    <a:pt x="18" y="256"/>
                    <a:pt x="50" y="287"/>
                  </a:cubicBezTo>
                  <a:cubicBezTo>
                    <a:pt x="80" y="317"/>
                    <a:pt x="124" y="335"/>
                    <a:pt x="168" y="335"/>
                  </a:cubicBezTo>
                  <a:cubicBezTo>
                    <a:pt x="212" y="335"/>
                    <a:pt x="255" y="317"/>
                    <a:pt x="286" y="287"/>
                  </a:cubicBezTo>
                  <a:cubicBezTo>
                    <a:pt x="317" y="256"/>
                    <a:pt x="335" y="213"/>
                    <a:pt x="335" y="169"/>
                  </a:cubicBezTo>
                  <a:cubicBezTo>
                    <a:pt x="335" y="125"/>
                    <a:pt x="317" y="82"/>
                    <a:pt x="286" y="50"/>
                  </a:cubicBezTo>
                  <a:cubicBezTo>
                    <a:pt x="255" y="19"/>
                    <a:pt x="212" y="1"/>
                    <a:pt x="1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57"/>
            <p:cNvSpPr/>
            <p:nvPr/>
          </p:nvSpPr>
          <p:spPr>
            <a:xfrm>
              <a:off x="3830450" y="5103825"/>
              <a:ext cx="35100" cy="8400"/>
            </a:xfrm>
            <a:custGeom>
              <a:avLst/>
              <a:gdLst/>
              <a:ahLst/>
              <a:cxnLst/>
              <a:rect l="l" t="t" r="r" b="b"/>
              <a:pathLst>
                <a:path w="1404" h="336" extrusionOk="0">
                  <a:moveTo>
                    <a:pt x="169" y="1"/>
                  </a:moveTo>
                  <a:cubicBezTo>
                    <a:pt x="76" y="1"/>
                    <a:pt x="1" y="76"/>
                    <a:pt x="1" y="168"/>
                  </a:cubicBezTo>
                  <a:cubicBezTo>
                    <a:pt x="1" y="261"/>
                    <a:pt x="76" y="336"/>
                    <a:pt x="169" y="336"/>
                  </a:cubicBezTo>
                  <a:lnTo>
                    <a:pt x="1237" y="336"/>
                  </a:lnTo>
                  <a:cubicBezTo>
                    <a:pt x="1330" y="336"/>
                    <a:pt x="1404" y="261"/>
                    <a:pt x="1404" y="168"/>
                  </a:cubicBezTo>
                  <a:cubicBezTo>
                    <a:pt x="1404" y="76"/>
                    <a:pt x="1330" y="1"/>
                    <a:pt x="12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57"/>
            <p:cNvSpPr/>
            <p:nvPr/>
          </p:nvSpPr>
          <p:spPr>
            <a:xfrm>
              <a:off x="3830450" y="5083775"/>
              <a:ext cx="56425" cy="8375"/>
            </a:xfrm>
            <a:custGeom>
              <a:avLst/>
              <a:gdLst/>
              <a:ahLst/>
              <a:cxnLst/>
              <a:rect l="l" t="t" r="r" b="b"/>
              <a:pathLst>
                <a:path w="2257" h="335" extrusionOk="0">
                  <a:moveTo>
                    <a:pt x="169" y="0"/>
                  </a:moveTo>
                  <a:cubicBezTo>
                    <a:pt x="76" y="0"/>
                    <a:pt x="1" y="76"/>
                    <a:pt x="1" y="168"/>
                  </a:cubicBezTo>
                  <a:cubicBezTo>
                    <a:pt x="1" y="260"/>
                    <a:pt x="76" y="334"/>
                    <a:pt x="169" y="334"/>
                  </a:cubicBezTo>
                  <a:lnTo>
                    <a:pt x="2090" y="334"/>
                  </a:lnTo>
                  <a:cubicBezTo>
                    <a:pt x="2183" y="334"/>
                    <a:pt x="2257" y="260"/>
                    <a:pt x="2257" y="168"/>
                  </a:cubicBezTo>
                  <a:cubicBezTo>
                    <a:pt x="2257" y="76"/>
                    <a:pt x="2183" y="0"/>
                    <a:pt x="20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57"/>
            <p:cNvSpPr/>
            <p:nvPr/>
          </p:nvSpPr>
          <p:spPr>
            <a:xfrm>
              <a:off x="3895250" y="5083775"/>
              <a:ext cx="8375" cy="8375"/>
            </a:xfrm>
            <a:custGeom>
              <a:avLst/>
              <a:gdLst/>
              <a:ahLst/>
              <a:cxnLst/>
              <a:rect l="l" t="t" r="r" b="b"/>
              <a:pathLst>
                <a:path w="335" h="335" extrusionOk="0">
                  <a:moveTo>
                    <a:pt x="167" y="0"/>
                  </a:moveTo>
                  <a:cubicBezTo>
                    <a:pt x="123" y="0"/>
                    <a:pt x="80" y="18"/>
                    <a:pt x="49" y="49"/>
                  </a:cubicBezTo>
                  <a:cubicBezTo>
                    <a:pt x="18" y="80"/>
                    <a:pt x="0" y="123"/>
                    <a:pt x="0" y="168"/>
                  </a:cubicBezTo>
                  <a:cubicBezTo>
                    <a:pt x="0" y="212"/>
                    <a:pt x="18" y="255"/>
                    <a:pt x="49" y="286"/>
                  </a:cubicBezTo>
                  <a:cubicBezTo>
                    <a:pt x="80" y="317"/>
                    <a:pt x="123" y="334"/>
                    <a:pt x="167" y="334"/>
                  </a:cubicBezTo>
                  <a:cubicBezTo>
                    <a:pt x="211" y="334"/>
                    <a:pt x="255" y="317"/>
                    <a:pt x="285" y="286"/>
                  </a:cubicBezTo>
                  <a:cubicBezTo>
                    <a:pt x="317" y="255"/>
                    <a:pt x="334" y="212"/>
                    <a:pt x="334" y="168"/>
                  </a:cubicBezTo>
                  <a:cubicBezTo>
                    <a:pt x="334" y="124"/>
                    <a:pt x="317" y="81"/>
                    <a:pt x="285" y="49"/>
                  </a:cubicBezTo>
                  <a:cubicBezTo>
                    <a:pt x="255" y="18"/>
                    <a:pt x="211" y="0"/>
                    <a:pt x="1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57"/>
            <p:cNvSpPr/>
            <p:nvPr/>
          </p:nvSpPr>
          <p:spPr>
            <a:xfrm>
              <a:off x="3830475" y="5104350"/>
              <a:ext cx="94475" cy="63050"/>
            </a:xfrm>
            <a:custGeom>
              <a:avLst/>
              <a:gdLst/>
              <a:ahLst/>
              <a:cxnLst/>
              <a:rect l="l" t="t" r="r" b="b"/>
              <a:pathLst>
                <a:path w="3779" h="2522" extrusionOk="0">
                  <a:moveTo>
                    <a:pt x="1169" y="1700"/>
                  </a:moveTo>
                  <a:lnTo>
                    <a:pt x="1169" y="2186"/>
                  </a:lnTo>
                  <a:lnTo>
                    <a:pt x="701" y="2186"/>
                  </a:lnTo>
                  <a:lnTo>
                    <a:pt x="701" y="1700"/>
                  </a:lnTo>
                  <a:close/>
                  <a:moveTo>
                    <a:pt x="1972" y="1147"/>
                  </a:moveTo>
                  <a:lnTo>
                    <a:pt x="1972" y="2186"/>
                  </a:lnTo>
                  <a:lnTo>
                    <a:pt x="1504" y="2186"/>
                  </a:lnTo>
                  <a:lnTo>
                    <a:pt x="1504" y="1147"/>
                  </a:lnTo>
                  <a:close/>
                  <a:moveTo>
                    <a:pt x="2775" y="703"/>
                  </a:moveTo>
                  <a:lnTo>
                    <a:pt x="2775" y="2186"/>
                  </a:lnTo>
                  <a:lnTo>
                    <a:pt x="2306" y="2186"/>
                  </a:lnTo>
                  <a:lnTo>
                    <a:pt x="2306" y="703"/>
                  </a:lnTo>
                  <a:close/>
                  <a:moveTo>
                    <a:pt x="3612" y="1"/>
                  </a:moveTo>
                  <a:cubicBezTo>
                    <a:pt x="3520" y="1"/>
                    <a:pt x="3444" y="76"/>
                    <a:pt x="3444" y="168"/>
                  </a:cubicBezTo>
                  <a:lnTo>
                    <a:pt x="3444" y="2186"/>
                  </a:lnTo>
                  <a:lnTo>
                    <a:pt x="3110" y="2186"/>
                  </a:lnTo>
                  <a:lnTo>
                    <a:pt x="3110" y="535"/>
                  </a:lnTo>
                  <a:cubicBezTo>
                    <a:pt x="3110" y="443"/>
                    <a:pt x="3034" y="367"/>
                    <a:pt x="2942" y="367"/>
                  </a:cubicBezTo>
                  <a:lnTo>
                    <a:pt x="2140" y="367"/>
                  </a:lnTo>
                  <a:cubicBezTo>
                    <a:pt x="2047" y="367"/>
                    <a:pt x="1972" y="443"/>
                    <a:pt x="1972" y="535"/>
                  </a:cubicBezTo>
                  <a:lnTo>
                    <a:pt x="1972" y="813"/>
                  </a:lnTo>
                  <a:lnTo>
                    <a:pt x="1337" y="813"/>
                  </a:lnTo>
                  <a:cubicBezTo>
                    <a:pt x="1244" y="813"/>
                    <a:pt x="1169" y="887"/>
                    <a:pt x="1169" y="979"/>
                  </a:cubicBezTo>
                  <a:lnTo>
                    <a:pt x="1169" y="1366"/>
                  </a:lnTo>
                  <a:lnTo>
                    <a:pt x="533" y="1366"/>
                  </a:lnTo>
                  <a:cubicBezTo>
                    <a:pt x="441" y="1366"/>
                    <a:pt x="367" y="1440"/>
                    <a:pt x="367" y="1534"/>
                  </a:cubicBezTo>
                  <a:lnTo>
                    <a:pt x="367" y="2186"/>
                  </a:lnTo>
                  <a:lnTo>
                    <a:pt x="168" y="2186"/>
                  </a:lnTo>
                  <a:cubicBezTo>
                    <a:pt x="75" y="2186"/>
                    <a:pt x="1" y="2262"/>
                    <a:pt x="1" y="2354"/>
                  </a:cubicBezTo>
                  <a:cubicBezTo>
                    <a:pt x="1" y="2446"/>
                    <a:pt x="75" y="2522"/>
                    <a:pt x="168" y="2522"/>
                  </a:cubicBezTo>
                  <a:lnTo>
                    <a:pt x="3612" y="2522"/>
                  </a:lnTo>
                  <a:cubicBezTo>
                    <a:pt x="3704" y="2522"/>
                    <a:pt x="3778" y="2446"/>
                    <a:pt x="3778" y="2354"/>
                  </a:cubicBezTo>
                  <a:lnTo>
                    <a:pt x="3778" y="168"/>
                  </a:lnTo>
                  <a:cubicBezTo>
                    <a:pt x="3778" y="76"/>
                    <a:pt x="3704" y="1"/>
                    <a:pt x="36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5" name="Google Shape;1305;p57"/>
          <p:cNvGrpSpPr/>
          <p:nvPr/>
        </p:nvGrpSpPr>
        <p:grpSpPr>
          <a:xfrm>
            <a:off x="843872" y="4245662"/>
            <a:ext cx="388801" cy="447050"/>
            <a:chOff x="5188150" y="5034825"/>
            <a:chExt cx="186225" cy="214125"/>
          </a:xfrm>
        </p:grpSpPr>
        <p:sp>
          <p:nvSpPr>
            <p:cNvPr id="1306" name="Google Shape;1306;p57"/>
            <p:cNvSpPr/>
            <p:nvPr/>
          </p:nvSpPr>
          <p:spPr>
            <a:xfrm>
              <a:off x="5228225" y="5056450"/>
              <a:ext cx="9300" cy="8400"/>
            </a:xfrm>
            <a:custGeom>
              <a:avLst/>
              <a:gdLst/>
              <a:ahLst/>
              <a:cxnLst/>
              <a:rect l="l" t="t" r="r" b="b"/>
              <a:pathLst>
                <a:path w="372" h="336" extrusionOk="0">
                  <a:moveTo>
                    <a:pt x="187" y="1"/>
                  </a:moveTo>
                  <a:cubicBezTo>
                    <a:pt x="146" y="1"/>
                    <a:pt x="105" y="15"/>
                    <a:pt x="73" y="45"/>
                  </a:cubicBezTo>
                  <a:cubicBezTo>
                    <a:pt x="5" y="107"/>
                    <a:pt x="1" y="213"/>
                    <a:pt x="62" y="281"/>
                  </a:cubicBezTo>
                  <a:cubicBezTo>
                    <a:pt x="96" y="318"/>
                    <a:pt x="141" y="335"/>
                    <a:pt x="186" y="335"/>
                  </a:cubicBezTo>
                  <a:cubicBezTo>
                    <a:pt x="226" y="335"/>
                    <a:pt x="267" y="321"/>
                    <a:pt x="299" y="291"/>
                  </a:cubicBezTo>
                  <a:cubicBezTo>
                    <a:pt x="367" y="229"/>
                    <a:pt x="372" y="123"/>
                    <a:pt x="310" y="55"/>
                  </a:cubicBezTo>
                  <a:cubicBezTo>
                    <a:pt x="277" y="19"/>
                    <a:pt x="232" y="1"/>
                    <a:pt x="1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57"/>
            <p:cNvSpPr/>
            <p:nvPr/>
          </p:nvSpPr>
          <p:spPr>
            <a:xfrm>
              <a:off x="5188150" y="5034825"/>
              <a:ext cx="186225" cy="214125"/>
            </a:xfrm>
            <a:custGeom>
              <a:avLst/>
              <a:gdLst/>
              <a:ahLst/>
              <a:cxnLst/>
              <a:rect l="l" t="t" r="r" b="b"/>
              <a:pathLst>
                <a:path w="7449" h="8565" extrusionOk="0">
                  <a:moveTo>
                    <a:pt x="4008" y="0"/>
                  </a:moveTo>
                  <a:cubicBezTo>
                    <a:pt x="3988" y="0"/>
                    <a:pt x="3968" y="0"/>
                    <a:pt x="3948" y="1"/>
                  </a:cubicBezTo>
                  <a:cubicBezTo>
                    <a:pt x="3345" y="10"/>
                    <a:pt x="2756" y="178"/>
                    <a:pt x="2242" y="486"/>
                  </a:cubicBezTo>
                  <a:cubicBezTo>
                    <a:pt x="2163" y="533"/>
                    <a:pt x="2137" y="636"/>
                    <a:pt x="2184" y="715"/>
                  </a:cubicBezTo>
                  <a:cubicBezTo>
                    <a:pt x="2216" y="768"/>
                    <a:pt x="2271" y="797"/>
                    <a:pt x="2328" y="797"/>
                  </a:cubicBezTo>
                  <a:cubicBezTo>
                    <a:pt x="2357" y="797"/>
                    <a:pt x="2387" y="789"/>
                    <a:pt x="2414" y="773"/>
                  </a:cubicBezTo>
                  <a:cubicBezTo>
                    <a:pt x="2878" y="495"/>
                    <a:pt x="3410" y="343"/>
                    <a:pt x="3953" y="335"/>
                  </a:cubicBezTo>
                  <a:cubicBezTo>
                    <a:pt x="3970" y="335"/>
                    <a:pt x="3986" y="334"/>
                    <a:pt x="4003" y="334"/>
                  </a:cubicBezTo>
                  <a:cubicBezTo>
                    <a:pt x="5687" y="334"/>
                    <a:pt x="7071" y="1689"/>
                    <a:pt x="7099" y="3377"/>
                  </a:cubicBezTo>
                  <a:cubicBezTo>
                    <a:pt x="7112" y="4138"/>
                    <a:pt x="6847" y="5023"/>
                    <a:pt x="6423" y="5632"/>
                  </a:cubicBezTo>
                  <a:cubicBezTo>
                    <a:pt x="6228" y="5913"/>
                    <a:pt x="6125" y="6242"/>
                    <a:pt x="6125" y="6583"/>
                  </a:cubicBezTo>
                  <a:lnTo>
                    <a:pt x="6125" y="7061"/>
                  </a:lnTo>
                  <a:lnTo>
                    <a:pt x="3243" y="8155"/>
                  </a:lnTo>
                  <a:lnTo>
                    <a:pt x="3243" y="7730"/>
                  </a:lnTo>
                  <a:cubicBezTo>
                    <a:pt x="3243" y="7369"/>
                    <a:pt x="2951" y="7077"/>
                    <a:pt x="2591" y="7077"/>
                  </a:cubicBezTo>
                  <a:lnTo>
                    <a:pt x="2025" y="7077"/>
                  </a:lnTo>
                  <a:cubicBezTo>
                    <a:pt x="1662" y="7077"/>
                    <a:pt x="1368" y="6782"/>
                    <a:pt x="1368" y="6420"/>
                  </a:cubicBezTo>
                  <a:lnTo>
                    <a:pt x="1368" y="5464"/>
                  </a:lnTo>
                  <a:cubicBezTo>
                    <a:pt x="1368" y="5371"/>
                    <a:pt x="1292" y="5296"/>
                    <a:pt x="1200" y="5296"/>
                  </a:cubicBezTo>
                  <a:lnTo>
                    <a:pt x="395" y="5296"/>
                  </a:lnTo>
                  <a:lnTo>
                    <a:pt x="900" y="3475"/>
                  </a:lnTo>
                  <a:cubicBezTo>
                    <a:pt x="905" y="3461"/>
                    <a:pt x="907" y="3446"/>
                    <a:pt x="907" y="3430"/>
                  </a:cubicBezTo>
                  <a:cubicBezTo>
                    <a:pt x="907" y="2783"/>
                    <a:pt x="1105" y="2161"/>
                    <a:pt x="1480" y="1635"/>
                  </a:cubicBezTo>
                  <a:cubicBezTo>
                    <a:pt x="1533" y="1560"/>
                    <a:pt x="1517" y="1455"/>
                    <a:pt x="1441" y="1402"/>
                  </a:cubicBezTo>
                  <a:cubicBezTo>
                    <a:pt x="1412" y="1381"/>
                    <a:pt x="1378" y="1371"/>
                    <a:pt x="1344" y="1371"/>
                  </a:cubicBezTo>
                  <a:cubicBezTo>
                    <a:pt x="1292" y="1371"/>
                    <a:pt x="1240" y="1395"/>
                    <a:pt x="1207" y="1441"/>
                  </a:cubicBezTo>
                  <a:cubicBezTo>
                    <a:pt x="797" y="2018"/>
                    <a:pt x="577" y="2698"/>
                    <a:pt x="572" y="3407"/>
                  </a:cubicBezTo>
                  <a:lnTo>
                    <a:pt x="14" y="5419"/>
                  </a:lnTo>
                  <a:cubicBezTo>
                    <a:pt x="0" y="5469"/>
                    <a:pt x="11" y="5523"/>
                    <a:pt x="42" y="5565"/>
                  </a:cubicBezTo>
                  <a:cubicBezTo>
                    <a:pt x="74" y="5607"/>
                    <a:pt x="123" y="5631"/>
                    <a:pt x="175" y="5631"/>
                  </a:cubicBezTo>
                  <a:lnTo>
                    <a:pt x="1034" y="5631"/>
                  </a:lnTo>
                  <a:lnTo>
                    <a:pt x="1034" y="6420"/>
                  </a:lnTo>
                  <a:cubicBezTo>
                    <a:pt x="1034" y="6967"/>
                    <a:pt x="1478" y="7411"/>
                    <a:pt x="2025" y="7411"/>
                  </a:cubicBezTo>
                  <a:lnTo>
                    <a:pt x="2591" y="7411"/>
                  </a:lnTo>
                  <a:cubicBezTo>
                    <a:pt x="2766" y="7411"/>
                    <a:pt x="2908" y="7554"/>
                    <a:pt x="2908" y="7729"/>
                  </a:cubicBezTo>
                  <a:lnTo>
                    <a:pt x="2908" y="8397"/>
                  </a:lnTo>
                  <a:cubicBezTo>
                    <a:pt x="2908" y="8453"/>
                    <a:pt x="2935" y="8504"/>
                    <a:pt x="2980" y="8535"/>
                  </a:cubicBezTo>
                  <a:cubicBezTo>
                    <a:pt x="3009" y="8554"/>
                    <a:pt x="3042" y="8565"/>
                    <a:pt x="3076" y="8565"/>
                  </a:cubicBezTo>
                  <a:cubicBezTo>
                    <a:pt x="3096" y="8565"/>
                    <a:pt x="3116" y="8562"/>
                    <a:pt x="3136" y="8554"/>
                  </a:cubicBezTo>
                  <a:lnTo>
                    <a:pt x="6351" y="7332"/>
                  </a:lnTo>
                  <a:cubicBezTo>
                    <a:pt x="6416" y="7308"/>
                    <a:pt x="6459" y="7245"/>
                    <a:pt x="6459" y="7176"/>
                  </a:cubicBezTo>
                  <a:lnTo>
                    <a:pt x="6459" y="6583"/>
                  </a:lnTo>
                  <a:cubicBezTo>
                    <a:pt x="6459" y="6310"/>
                    <a:pt x="6542" y="6047"/>
                    <a:pt x="6697" y="5824"/>
                  </a:cubicBezTo>
                  <a:cubicBezTo>
                    <a:pt x="7166" y="5150"/>
                    <a:pt x="7448" y="4210"/>
                    <a:pt x="7434" y="3371"/>
                  </a:cubicBezTo>
                  <a:lnTo>
                    <a:pt x="7434" y="3371"/>
                  </a:lnTo>
                  <a:lnTo>
                    <a:pt x="7434" y="3372"/>
                  </a:lnTo>
                  <a:cubicBezTo>
                    <a:pt x="7418" y="2453"/>
                    <a:pt x="7048" y="1597"/>
                    <a:pt x="6391" y="962"/>
                  </a:cubicBezTo>
                  <a:cubicBezTo>
                    <a:pt x="5749" y="341"/>
                    <a:pt x="4904" y="0"/>
                    <a:pt x="40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57"/>
            <p:cNvSpPr/>
            <p:nvPr/>
          </p:nvSpPr>
          <p:spPr>
            <a:xfrm>
              <a:off x="5243675" y="5078875"/>
              <a:ext cx="89075" cy="118900"/>
            </a:xfrm>
            <a:custGeom>
              <a:avLst/>
              <a:gdLst/>
              <a:ahLst/>
              <a:cxnLst/>
              <a:rect l="l" t="t" r="r" b="b"/>
              <a:pathLst>
                <a:path w="3563" h="4756" extrusionOk="0">
                  <a:moveTo>
                    <a:pt x="1781" y="334"/>
                  </a:moveTo>
                  <a:cubicBezTo>
                    <a:pt x="2168" y="334"/>
                    <a:pt x="2530" y="484"/>
                    <a:pt x="2804" y="758"/>
                  </a:cubicBezTo>
                  <a:cubicBezTo>
                    <a:pt x="3077" y="1031"/>
                    <a:pt x="3227" y="1394"/>
                    <a:pt x="3227" y="1780"/>
                  </a:cubicBezTo>
                  <a:cubicBezTo>
                    <a:pt x="3227" y="2271"/>
                    <a:pt x="2982" y="2723"/>
                    <a:pt x="2571" y="2992"/>
                  </a:cubicBezTo>
                  <a:cubicBezTo>
                    <a:pt x="2440" y="3078"/>
                    <a:pt x="2340" y="3202"/>
                    <a:pt x="2283" y="3348"/>
                  </a:cubicBezTo>
                  <a:lnTo>
                    <a:pt x="1279" y="3348"/>
                  </a:lnTo>
                  <a:cubicBezTo>
                    <a:pt x="1222" y="3202"/>
                    <a:pt x="1121" y="3077"/>
                    <a:pt x="989" y="2991"/>
                  </a:cubicBezTo>
                  <a:cubicBezTo>
                    <a:pt x="579" y="2721"/>
                    <a:pt x="335" y="2269"/>
                    <a:pt x="335" y="1780"/>
                  </a:cubicBezTo>
                  <a:cubicBezTo>
                    <a:pt x="335" y="983"/>
                    <a:pt x="984" y="334"/>
                    <a:pt x="1781" y="334"/>
                  </a:cubicBezTo>
                  <a:close/>
                  <a:moveTo>
                    <a:pt x="2242" y="3682"/>
                  </a:moveTo>
                  <a:lnTo>
                    <a:pt x="2242" y="4190"/>
                  </a:lnTo>
                  <a:lnTo>
                    <a:pt x="2012" y="4421"/>
                  </a:lnTo>
                  <a:lnTo>
                    <a:pt x="1552" y="4421"/>
                  </a:lnTo>
                  <a:lnTo>
                    <a:pt x="1321" y="4190"/>
                  </a:lnTo>
                  <a:lnTo>
                    <a:pt x="1321" y="3682"/>
                  </a:lnTo>
                  <a:close/>
                  <a:moveTo>
                    <a:pt x="1781" y="0"/>
                  </a:moveTo>
                  <a:cubicBezTo>
                    <a:pt x="799" y="0"/>
                    <a:pt x="1" y="799"/>
                    <a:pt x="1" y="1780"/>
                  </a:cubicBezTo>
                  <a:cubicBezTo>
                    <a:pt x="1" y="2383"/>
                    <a:pt x="302" y="2939"/>
                    <a:pt x="806" y="3270"/>
                  </a:cubicBezTo>
                  <a:cubicBezTo>
                    <a:pt x="898" y="3330"/>
                    <a:pt x="963" y="3426"/>
                    <a:pt x="986" y="3532"/>
                  </a:cubicBezTo>
                  <a:lnTo>
                    <a:pt x="986" y="4260"/>
                  </a:lnTo>
                  <a:cubicBezTo>
                    <a:pt x="986" y="4304"/>
                    <a:pt x="1004" y="4347"/>
                    <a:pt x="1035" y="4378"/>
                  </a:cubicBezTo>
                  <a:lnTo>
                    <a:pt x="1364" y="4706"/>
                  </a:lnTo>
                  <a:cubicBezTo>
                    <a:pt x="1395" y="4737"/>
                    <a:pt x="1437" y="4755"/>
                    <a:pt x="1482" y="4755"/>
                  </a:cubicBezTo>
                  <a:lnTo>
                    <a:pt x="2081" y="4755"/>
                  </a:lnTo>
                  <a:cubicBezTo>
                    <a:pt x="2125" y="4755"/>
                    <a:pt x="2168" y="4737"/>
                    <a:pt x="2198" y="4706"/>
                  </a:cubicBezTo>
                  <a:lnTo>
                    <a:pt x="2527" y="4378"/>
                  </a:lnTo>
                  <a:cubicBezTo>
                    <a:pt x="2559" y="4347"/>
                    <a:pt x="2576" y="4304"/>
                    <a:pt x="2576" y="4260"/>
                  </a:cubicBezTo>
                  <a:lnTo>
                    <a:pt x="2576" y="3532"/>
                  </a:lnTo>
                  <a:cubicBezTo>
                    <a:pt x="2599" y="3426"/>
                    <a:pt x="2663" y="3331"/>
                    <a:pt x="2753" y="3273"/>
                  </a:cubicBezTo>
                  <a:cubicBezTo>
                    <a:pt x="3260" y="2941"/>
                    <a:pt x="3562" y="2384"/>
                    <a:pt x="3562" y="1780"/>
                  </a:cubicBezTo>
                  <a:cubicBezTo>
                    <a:pt x="3562" y="1305"/>
                    <a:pt x="3377" y="857"/>
                    <a:pt x="3041" y="521"/>
                  </a:cubicBezTo>
                  <a:cubicBezTo>
                    <a:pt x="2704" y="185"/>
                    <a:pt x="2257" y="0"/>
                    <a:pt x="17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57"/>
            <p:cNvSpPr/>
            <p:nvPr/>
          </p:nvSpPr>
          <p:spPr>
            <a:xfrm>
              <a:off x="5284000" y="5051550"/>
              <a:ext cx="8400" cy="19575"/>
            </a:xfrm>
            <a:custGeom>
              <a:avLst/>
              <a:gdLst/>
              <a:ahLst/>
              <a:cxnLst/>
              <a:rect l="l" t="t" r="r" b="b"/>
              <a:pathLst>
                <a:path w="336" h="783" extrusionOk="0">
                  <a:moveTo>
                    <a:pt x="168" y="0"/>
                  </a:moveTo>
                  <a:cubicBezTo>
                    <a:pt x="76" y="0"/>
                    <a:pt x="0" y="75"/>
                    <a:pt x="0" y="167"/>
                  </a:cubicBezTo>
                  <a:lnTo>
                    <a:pt x="0" y="616"/>
                  </a:lnTo>
                  <a:cubicBezTo>
                    <a:pt x="0" y="709"/>
                    <a:pt x="76" y="783"/>
                    <a:pt x="168" y="783"/>
                  </a:cubicBezTo>
                  <a:cubicBezTo>
                    <a:pt x="260" y="783"/>
                    <a:pt x="336" y="709"/>
                    <a:pt x="336" y="616"/>
                  </a:cubicBezTo>
                  <a:lnTo>
                    <a:pt x="336" y="167"/>
                  </a:lnTo>
                  <a:cubicBezTo>
                    <a:pt x="336" y="75"/>
                    <a:pt x="260" y="0"/>
                    <a:pt x="1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57"/>
            <p:cNvSpPr/>
            <p:nvPr/>
          </p:nvSpPr>
          <p:spPr>
            <a:xfrm>
              <a:off x="5222250" y="5119200"/>
              <a:ext cx="14825" cy="8425"/>
            </a:xfrm>
            <a:custGeom>
              <a:avLst/>
              <a:gdLst/>
              <a:ahLst/>
              <a:cxnLst/>
              <a:rect l="l" t="t" r="r" b="b"/>
              <a:pathLst>
                <a:path w="593" h="337" extrusionOk="0">
                  <a:moveTo>
                    <a:pt x="167" y="1"/>
                  </a:moveTo>
                  <a:cubicBezTo>
                    <a:pt x="75" y="1"/>
                    <a:pt x="1" y="76"/>
                    <a:pt x="1" y="168"/>
                  </a:cubicBezTo>
                  <a:cubicBezTo>
                    <a:pt x="1" y="261"/>
                    <a:pt x="75" y="336"/>
                    <a:pt x="167" y="336"/>
                  </a:cubicBezTo>
                  <a:lnTo>
                    <a:pt x="425" y="336"/>
                  </a:lnTo>
                  <a:cubicBezTo>
                    <a:pt x="517" y="336"/>
                    <a:pt x="593" y="261"/>
                    <a:pt x="593" y="168"/>
                  </a:cubicBezTo>
                  <a:cubicBezTo>
                    <a:pt x="593" y="76"/>
                    <a:pt x="517" y="1"/>
                    <a:pt x="4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57"/>
            <p:cNvSpPr/>
            <p:nvPr/>
          </p:nvSpPr>
          <p:spPr>
            <a:xfrm>
              <a:off x="5338450" y="5119150"/>
              <a:ext cx="15775" cy="8375"/>
            </a:xfrm>
            <a:custGeom>
              <a:avLst/>
              <a:gdLst/>
              <a:ahLst/>
              <a:cxnLst/>
              <a:rect l="l" t="t" r="r" b="b"/>
              <a:pathLst>
                <a:path w="631" h="335" extrusionOk="0">
                  <a:moveTo>
                    <a:pt x="169" y="1"/>
                  </a:moveTo>
                  <a:cubicBezTo>
                    <a:pt x="76" y="1"/>
                    <a:pt x="1" y="75"/>
                    <a:pt x="1" y="168"/>
                  </a:cubicBezTo>
                  <a:cubicBezTo>
                    <a:pt x="1" y="261"/>
                    <a:pt x="76" y="335"/>
                    <a:pt x="169" y="335"/>
                  </a:cubicBezTo>
                  <a:lnTo>
                    <a:pt x="463" y="335"/>
                  </a:lnTo>
                  <a:cubicBezTo>
                    <a:pt x="556" y="335"/>
                    <a:pt x="631" y="261"/>
                    <a:pt x="631" y="168"/>
                  </a:cubicBezTo>
                  <a:cubicBezTo>
                    <a:pt x="631" y="75"/>
                    <a:pt x="556" y="1"/>
                    <a:pt x="4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57"/>
            <p:cNvSpPr/>
            <p:nvPr/>
          </p:nvSpPr>
          <p:spPr>
            <a:xfrm>
              <a:off x="5322700" y="5075475"/>
              <a:ext cx="13825" cy="13000"/>
            </a:xfrm>
            <a:custGeom>
              <a:avLst/>
              <a:gdLst/>
              <a:ahLst/>
              <a:cxnLst/>
              <a:rect l="l" t="t" r="r" b="b"/>
              <a:pathLst>
                <a:path w="553" h="520" extrusionOk="0">
                  <a:moveTo>
                    <a:pt x="368" y="0"/>
                  </a:moveTo>
                  <a:cubicBezTo>
                    <a:pt x="326" y="0"/>
                    <a:pt x="283" y="17"/>
                    <a:pt x="251" y="49"/>
                  </a:cubicBezTo>
                  <a:lnTo>
                    <a:pt x="65" y="235"/>
                  </a:lnTo>
                  <a:cubicBezTo>
                    <a:pt x="0" y="300"/>
                    <a:pt x="0" y="405"/>
                    <a:pt x="65" y="471"/>
                  </a:cubicBezTo>
                  <a:cubicBezTo>
                    <a:pt x="98" y="504"/>
                    <a:pt x="140" y="520"/>
                    <a:pt x="183" y="520"/>
                  </a:cubicBezTo>
                  <a:cubicBezTo>
                    <a:pt x="226" y="520"/>
                    <a:pt x="269" y="504"/>
                    <a:pt x="302" y="471"/>
                  </a:cubicBezTo>
                  <a:lnTo>
                    <a:pt x="486" y="286"/>
                  </a:lnTo>
                  <a:cubicBezTo>
                    <a:pt x="552" y="220"/>
                    <a:pt x="552" y="114"/>
                    <a:pt x="486" y="49"/>
                  </a:cubicBezTo>
                  <a:cubicBezTo>
                    <a:pt x="454" y="17"/>
                    <a:pt x="411" y="0"/>
                    <a:pt x="3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57"/>
            <p:cNvSpPr/>
            <p:nvPr/>
          </p:nvSpPr>
          <p:spPr>
            <a:xfrm>
              <a:off x="5239900" y="5075500"/>
              <a:ext cx="13825" cy="12975"/>
            </a:xfrm>
            <a:custGeom>
              <a:avLst/>
              <a:gdLst/>
              <a:ahLst/>
              <a:cxnLst/>
              <a:rect l="l" t="t" r="r" b="b"/>
              <a:pathLst>
                <a:path w="553" h="519" extrusionOk="0">
                  <a:moveTo>
                    <a:pt x="185" y="1"/>
                  </a:moveTo>
                  <a:cubicBezTo>
                    <a:pt x="142" y="1"/>
                    <a:pt x="99" y="17"/>
                    <a:pt x="66" y="50"/>
                  </a:cubicBezTo>
                  <a:cubicBezTo>
                    <a:pt x="1" y="115"/>
                    <a:pt x="1" y="221"/>
                    <a:pt x="66" y="287"/>
                  </a:cubicBezTo>
                  <a:lnTo>
                    <a:pt x="249" y="470"/>
                  </a:lnTo>
                  <a:cubicBezTo>
                    <a:pt x="283" y="503"/>
                    <a:pt x="325" y="519"/>
                    <a:pt x="368" y="519"/>
                  </a:cubicBezTo>
                  <a:cubicBezTo>
                    <a:pt x="411" y="519"/>
                    <a:pt x="454" y="503"/>
                    <a:pt x="486" y="470"/>
                  </a:cubicBezTo>
                  <a:cubicBezTo>
                    <a:pt x="552" y="404"/>
                    <a:pt x="552" y="299"/>
                    <a:pt x="486" y="234"/>
                  </a:cubicBezTo>
                  <a:lnTo>
                    <a:pt x="303" y="50"/>
                  </a:lnTo>
                  <a:cubicBezTo>
                    <a:pt x="270" y="17"/>
                    <a:pt x="228" y="1"/>
                    <a:pt x="1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57"/>
            <p:cNvSpPr/>
            <p:nvPr/>
          </p:nvSpPr>
          <p:spPr>
            <a:xfrm>
              <a:off x="5275150" y="5099450"/>
              <a:ext cx="26200" cy="47775"/>
            </a:xfrm>
            <a:custGeom>
              <a:avLst/>
              <a:gdLst/>
              <a:ahLst/>
              <a:cxnLst/>
              <a:rect l="l" t="t" r="r" b="b"/>
              <a:pathLst>
                <a:path w="1048" h="1911" extrusionOk="0">
                  <a:moveTo>
                    <a:pt x="523" y="1"/>
                  </a:moveTo>
                  <a:cubicBezTo>
                    <a:pt x="431" y="1"/>
                    <a:pt x="357" y="76"/>
                    <a:pt x="357" y="168"/>
                  </a:cubicBezTo>
                  <a:lnTo>
                    <a:pt x="357" y="174"/>
                  </a:lnTo>
                  <a:cubicBezTo>
                    <a:pt x="149" y="240"/>
                    <a:pt x="0" y="423"/>
                    <a:pt x="0" y="639"/>
                  </a:cubicBezTo>
                  <a:cubicBezTo>
                    <a:pt x="0" y="839"/>
                    <a:pt x="127" y="1017"/>
                    <a:pt x="325" y="1093"/>
                  </a:cubicBezTo>
                  <a:cubicBezTo>
                    <a:pt x="388" y="1117"/>
                    <a:pt x="455" y="1129"/>
                    <a:pt x="523" y="1129"/>
                  </a:cubicBezTo>
                  <a:cubicBezTo>
                    <a:pt x="628" y="1129"/>
                    <a:pt x="713" y="1199"/>
                    <a:pt x="713" y="1285"/>
                  </a:cubicBezTo>
                  <a:cubicBezTo>
                    <a:pt x="713" y="1371"/>
                    <a:pt x="628" y="1442"/>
                    <a:pt x="523" y="1442"/>
                  </a:cubicBezTo>
                  <a:cubicBezTo>
                    <a:pt x="419" y="1442"/>
                    <a:pt x="335" y="1371"/>
                    <a:pt x="335" y="1285"/>
                  </a:cubicBezTo>
                  <a:cubicBezTo>
                    <a:pt x="335" y="1193"/>
                    <a:pt x="259" y="1118"/>
                    <a:pt x="167" y="1118"/>
                  </a:cubicBezTo>
                  <a:cubicBezTo>
                    <a:pt x="75" y="1118"/>
                    <a:pt x="0" y="1193"/>
                    <a:pt x="0" y="1285"/>
                  </a:cubicBezTo>
                  <a:cubicBezTo>
                    <a:pt x="0" y="1501"/>
                    <a:pt x="149" y="1685"/>
                    <a:pt x="357" y="1751"/>
                  </a:cubicBezTo>
                  <a:cubicBezTo>
                    <a:pt x="361" y="1840"/>
                    <a:pt x="433" y="1911"/>
                    <a:pt x="523" y="1911"/>
                  </a:cubicBezTo>
                  <a:cubicBezTo>
                    <a:pt x="613" y="1911"/>
                    <a:pt x="687" y="1840"/>
                    <a:pt x="691" y="1751"/>
                  </a:cubicBezTo>
                  <a:cubicBezTo>
                    <a:pt x="897" y="1685"/>
                    <a:pt x="1047" y="1501"/>
                    <a:pt x="1047" y="1285"/>
                  </a:cubicBezTo>
                  <a:cubicBezTo>
                    <a:pt x="1047" y="1015"/>
                    <a:pt x="812" y="795"/>
                    <a:pt x="523" y="795"/>
                  </a:cubicBezTo>
                  <a:cubicBezTo>
                    <a:pt x="496" y="795"/>
                    <a:pt x="470" y="790"/>
                    <a:pt x="445" y="780"/>
                  </a:cubicBezTo>
                  <a:cubicBezTo>
                    <a:pt x="377" y="755"/>
                    <a:pt x="335" y="700"/>
                    <a:pt x="335" y="639"/>
                  </a:cubicBezTo>
                  <a:cubicBezTo>
                    <a:pt x="335" y="553"/>
                    <a:pt x="419" y="483"/>
                    <a:pt x="523" y="483"/>
                  </a:cubicBezTo>
                  <a:cubicBezTo>
                    <a:pt x="628" y="483"/>
                    <a:pt x="713" y="553"/>
                    <a:pt x="713" y="639"/>
                  </a:cubicBezTo>
                  <a:cubicBezTo>
                    <a:pt x="713" y="731"/>
                    <a:pt x="787" y="805"/>
                    <a:pt x="879" y="805"/>
                  </a:cubicBezTo>
                  <a:cubicBezTo>
                    <a:pt x="973" y="805"/>
                    <a:pt x="1047" y="731"/>
                    <a:pt x="1047" y="639"/>
                  </a:cubicBezTo>
                  <a:cubicBezTo>
                    <a:pt x="1047" y="423"/>
                    <a:pt x="897" y="240"/>
                    <a:pt x="691" y="174"/>
                  </a:cubicBezTo>
                  <a:lnTo>
                    <a:pt x="691" y="168"/>
                  </a:lnTo>
                  <a:cubicBezTo>
                    <a:pt x="691" y="76"/>
                    <a:pt x="615" y="1"/>
                    <a:pt x="5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1270;p57">
            <a:extLst>
              <a:ext uri="{FF2B5EF4-FFF2-40B4-BE49-F238E27FC236}">
                <a16:creationId xmlns:a16="http://schemas.microsoft.com/office/drawing/2014/main" id="{9F8FE649-02A2-FF4F-CCFD-25173A7AF6BC}"/>
              </a:ext>
            </a:extLst>
          </p:cNvPr>
          <p:cNvSpPr txBox="1">
            <a:spLocks/>
          </p:cNvSpPr>
          <p:nvPr/>
        </p:nvSpPr>
        <p:spPr>
          <a:xfrm>
            <a:off x="1385063" y="1884006"/>
            <a:ext cx="1594800" cy="35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80000"/>
              </a:lnSpc>
            </a:pPr>
            <a:r>
              <a:rPr lang="en-US" sz="2200" b="1">
                <a:solidFill>
                  <a:schemeClr val="lt1"/>
                </a:solidFill>
                <a:latin typeface="Kanit"/>
                <a:ea typeface="Kanit"/>
                <a:cs typeface="Kanit"/>
                <a:sym typeface="Kanit"/>
              </a:rPr>
              <a:t>Sprint 2</a:t>
            </a:r>
            <a:endParaRPr lang="en-US" sz="2200" b="1" dirty="0">
              <a:solidFill>
                <a:schemeClr val="lt1"/>
              </a:solidFill>
              <a:latin typeface="Kanit"/>
              <a:ea typeface="Kanit"/>
              <a:cs typeface="Kanit"/>
              <a:sym typeface="Kanit"/>
            </a:endParaRPr>
          </a:p>
        </p:txBody>
      </p:sp>
    </p:spTree>
    <p:extLst>
      <p:ext uri="{BB962C8B-B14F-4D97-AF65-F5344CB8AC3E}">
        <p14:creationId xmlns:p14="http://schemas.microsoft.com/office/powerpoint/2010/main" val="28257057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65"/>
        <p:cNvGrpSpPr/>
        <p:nvPr/>
      </p:nvGrpSpPr>
      <p:grpSpPr>
        <a:xfrm>
          <a:off x="0" y="0"/>
          <a:ext cx="0" cy="0"/>
          <a:chOff x="0" y="0"/>
          <a:chExt cx="0" cy="0"/>
        </a:xfrm>
      </p:grpSpPr>
      <p:sp>
        <p:nvSpPr>
          <p:cNvPr id="1267" name="Google Shape;1267;p57"/>
          <p:cNvSpPr txBox="1">
            <a:spLocks noGrp="1"/>
          </p:cNvSpPr>
          <p:nvPr>
            <p:ph type="title"/>
          </p:nvPr>
        </p:nvSpPr>
        <p:spPr>
          <a:xfrm>
            <a:off x="1385063" y="625891"/>
            <a:ext cx="1594800" cy="357600"/>
          </a:xfrm>
          <a:prstGeom prst="rect">
            <a:avLst/>
          </a:prstGeom>
          <a:no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US" sz="2200" dirty="0"/>
              <a:t>S</a:t>
            </a:r>
            <a:r>
              <a:rPr lang="en" sz="2200" dirty="0"/>
              <a:t>print 1</a:t>
            </a:r>
            <a:endParaRPr sz="2200" b="1" dirty="0">
              <a:solidFill>
                <a:schemeClr val="lt1"/>
              </a:solidFill>
              <a:latin typeface="Kanit"/>
              <a:ea typeface="Kanit"/>
              <a:cs typeface="Kanit"/>
              <a:sym typeface="Kanit"/>
            </a:endParaRPr>
          </a:p>
        </p:txBody>
      </p:sp>
      <p:sp>
        <p:nvSpPr>
          <p:cNvPr id="1268" name="Google Shape;1268;p57"/>
          <p:cNvSpPr txBox="1">
            <a:spLocks noGrp="1"/>
          </p:cNvSpPr>
          <p:nvPr>
            <p:ph type="subTitle" idx="4294967295"/>
          </p:nvPr>
        </p:nvSpPr>
        <p:spPr>
          <a:xfrm>
            <a:off x="2979863" y="1074855"/>
            <a:ext cx="5931117" cy="3818442"/>
          </a:xfrm>
          <a:prstGeom prst="rect">
            <a:avLst/>
          </a:prstGeom>
          <a:ln>
            <a:noFill/>
          </a:ln>
        </p:spPr>
        <p:txBody>
          <a:bodyPr spcFirstLastPara="1" wrap="square" lIns="91425" tIns="91425" rIns="91425" bIns="91425" anchor="t" anchorCtr="0">
            <a:noAutofit/>
          </a:bodyPr>
          <a:lstStyle/>
          <a:p>
            <a:pPr>
              <a:buFont typeface="Arial" panose="020B0604020202020204" pitchFamily="34" charset="0"/>
              <a:buChar char="•"/>
            </a:pPr>
            <a:r>
              <a:rPr lang="fr-FR" b="0" i="0" dirty="0">
                <a:solidFill>
                  <a:schemeClr val="bg1"/>
                </a:solidFill>
                <a:effectLst/>
                <a:latin typeface="Söhne"/>
              </a:rPr>
              <a:t>Objectif : </a:t>
            </a:r>
            <a:r>
              <a:rPr lang="fr-FR" sz="1400" b="0" i="0" dirty="0">
                <a:solidFill>
                  <a:schemeClr val="bg1"/>
                </a:solidFill>
                <a:effectLst/>
                <a:latin typeface="Söhne"/>
              </a:rPr>
              <a:t>Implémentation des fonctionnalités de commentaires et d'évaluation</a:t>
            </a:r>
            <a:endParaRPr lang="fr-FR" sz="1100" dirty="0">
              <a:solidFill>
                <a:schemeClr val="bg1"/>
              </a:solidFill>
            </a:endParaRPr>
          </a:p>
          <a:p>
            <a:pPr>
              <a:buFont typeface="Arial" panose="020B0604020202020204" pitchFamily="34" charset="0"/>
              <a:buChar char="•"/>
            </a:pPr>
            <a:r>
              <a:rPr lang="fr-FR" b="0" i="0" dirty="0">
                <a:solidFill>
                  <a:schemeClr val="bg1"/>
                </a:solidFill>
                <a:effectLst/>
                <a:latin typeface="Söhne"/>
              </a:rPr>
              <a:t>Éléments du </a:t>
            </a:r>
            <a:r>
              <a:rPr lang="fr-FR" b="0" i="0" dirty="0" err="1">
                <a:solidFill>
                  <a:schemeClr val="bg1"/>
                </a:solidFill>
                <a:effectLst/>
                <a:latin typeface="Söhne"/>
              </a:rPr>
              <a:t>backlog</a:t>
            </a:r>
            <a:r>
              <a:rPr lang="fr-FR" b="0" i="0" dirty="0">
                <a:solidFill>
                  <a:schemeClr val="bg1"/>
                </a:solidFill>
                <a:effectLst/>
                <a:latin typeface="Söhne"/>
              </a:rPr>
              <a:t> de produit :</a:t>
            </a:r>
          </a:p>
          <a:p>
            <a:pPr marL="742950" lvl="1" indent="-285750">
              <a:buFont typeface="Arial" panose="020B0604020202020204" pitchFamily="34" charset="0"/>
              <a:buChar char="•"/>
            </a:pPr>
            <a:r>
              <a:rPr lang="fr-FR" b="0" i="0" dirty="0">
                <a:solidFill>
                  <a:schemeClr val="bg1"/>
                </a:solidFill>
                <a:effectLst/>
                <a:latin typeface="Söhne"/>
              </a:rPr>
              <a:t>Implémenter les flux de travail côté serveur pour soumettre et afficher les commentaires et les évaluations d'hôtels et de chambres.</a:t>
            </a:r>
          </a:p>
          <a:p>
            <a:pPr>
              <a:buFont typeface="Arial" panose="020B0604020202020204" pitchFamily="34" charset="0"/>
              <a:buChar char="•"/>
            </a:pPr>
            <a:endParaRPr lang="fr-FR" b="0" i="0" dirty="0">
              <a:solidFill>
                <a:schemeClr val="bg1"/>
              </a:solidFill>
              <a:effectLst/>
              <a:latin typeface="Söhne"/>
            </a:endParaRPr>
          </a:p>
          <a:p>
            <a:pPr>
              <a:buFont typeface="Arial" panose="020B0604020202020204" pitchFamily="34" charset="0"/>
              <a:buChar char="•"/>
            </a:pPr>
            <a:r>
              <a:rPr lang="fr-FR" b="0" i="0" dirty="0">
                <a:solidFill>
                  <a:schemeClr val="bg1"/>
                </a:solidFill>
                <a:effectLst/>
                <a:latin typeface="Söhne"/>
              </a:rPr>
              <a:t>Revue de sprint : Démonstration des fonctionnalités de commentaires et à l'équipe .</a:t>
            </a:r>
          </a:p>
          <a:p>
            <a:pPr marL="0" lvl="0" indent="0" rtl="0">
              <a:spcBef>
                <a:spcPts val="0"/>
              </a:spcBef>
              <a:spcAft>
                <a:spcPts val="1600"/>
              </a:spcAft>
              <a:buNone/>
            </a:pPr>
            <a:endParaRPr lang="fr-FR" b="0" i="0" dirty="0">
              <a:solidFill>
                <a:schemeClr val="bg1"/>
              </a:solidFill>
              <a:effectLst/>
              <a:latin typeface="Söhne"/>
            </a:endParaRPr>
          </a:p>
        </p:txBody>
      </p:sp>
      <p:sp>
        <p:nvSpPr>
          <p:cNvPr id="1269" name="Google Shape;1269;p57"/>
          <p:cNvSpPr/>
          <p:nvPr/>
        </p:nvSpPr>
        <p:spPr>
          <a:xfrm>
            <a:off x="582403" y="337009"/>
            <a:ext cx="893400" cy="8934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276" name="Google Shape;1276;p57"/>
          <p:cNvSpPr/>
          <p:nvPr/>
        </p:nvSpPr>
        <p:spPr>
          <a:xfrm>
            <a:off x="574027" y="1537001"/>
            <a:ext cx="893400" cy="8934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277" name="Google Shape;1277;p57"/>
          <p:cNvSpPr/>
          <p:nvPr/>
        </p:nvSpPr>
        <p:spPr>
          <a:xfrm>
            <a:off x="582403" y="2845022"/>
            <a:ext cx="893400" cy="8934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278" name="Google Shape;1278;p57"/>
          <p:cNvSpPr/>
          <p:nvPr/>
        </p:nvSpPr>
        <p:spPr>
          <a:xfrm>
            <a:off x="582403" y="4010052"/>
            <a:ext cx="893400" cy="8934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cxnSp>
        <p:nvCxnSpPr>
          <p:cNvPr id="1279" name="Google Shape;1279;p57"/>
          <p:cNvCxnSpPr>
            <a:cxnSpLocks/>
            <a:stCxn id="1269" idx="4"/>
            <a:endCxn id="1276" idx="0"/>
          </p:cNvCxnSpPr>
          <p:nvPr/>
        </p:nvCxnSpPr>
        <p:spPr>
          <a:xfrm flipH="1">
            <a:off x="1020727" y="1230409"/>
            <a:ext cx="8376" cy="306592"/>
          </a:xfrm>
          <a:prstGeom prst="straightConnector1">
            <a:avLst/>
          </a:prstGeom>
          <a:noFill/>
          <a:ln w="19050" cap="flat" cmpd="sng">
            <a:solidFill>
              <a:schemeClr val="lt1"/>
            </a:solidFill>
            <a:prstDash val="solid"/>
            <a:round/>
            <a:headEnd type="none" w="med" len="med"/>
            <a:tailEnd type="none" w="med" len="med"/>
          </a:ln>
        </p:spPr>
      </p:cxnSp>
      <p:cxnSp>
        <p:nvCxnSpPr>
          <p:cNvPr id="1280" name="Google Shape;1280;p57"/>
          <p:cNvCxnSpPr>
            <a:cxnSpLocks/>
            <a:stCxn id="1276" idx="4"/>
            <a:endCxn id="1277" idx="0"/>
          </p:cNvCxnSpPr>
          <p:nvPr/>
        </p:nvCxnSpPr>
        <p:spPr>
          <a:xfrm>
            <a:off x="1020727" y="2430401"/>
            <a:ext cx="8376" cy="414621"/>
          </a:xfrm>
          <a:prstGeom prst="straightConnector1">
            <a:avLst/>
          </a:prstGeom>
          <a:noFill/>
          <a:ln w="19050" cap="flat" cmpd="sng">
            <a:solidFill>
              <a:schemeClr val="lt1"/>
            </a:solidFill>
            <a:prstDash val="solid"/>
            <a:round/>
            <a:headEnd type="none" w="med" len="med"/>
            <a:tailEnd type="none" w="med" len="med"/>
          </a:ln>
        </p:spPr>
      </p:cxnSp>
      <p:cxnSp>
        <p:nvCxnSpPr>
          <p:cNvPr id="1281" name="Google Shape;1281;p57"/>
          <p:cNvCxnSpPr>
            <a:cxnSpLocks/>
            <a:stCxn id="1277" idx="4"/>
            <a:endCxn id="1278" idx="0"/>
          </p:cNvCxnSpPr>
          <p:nvPr/>
        </p:nvCxnSpPr>
        <p:spPr>
          <a:xfrm>
            <a:off x="1029103" y="3738422"/>
            <a:ext cx="0" cy="271630"/>
          </a:xfrm>
          <a:prstGeom prst="straightConnector1">
            <a:avLst/>
          </a:prstGeom>
          <a:noFill/>
          <a:ln w="19050" cap="flat" cmpd="sng">
            <a:solidFill>
              <a:schemeClr val="lt1"/>
            </a:solidFill>
            <a:prstDash val="solid"/>
            <a:round/>
            <a:headEnd type="none" w="med" len="med"/>
            <a:tailEnd type="none" w="med" len="med"/>
          </a:ln>
        </p:spPr>
      </p:cxnSp>
      <p:grpSp>
        <p:nvGrpSpPr>
          <p:cNvPr id="1282" name="Google Shape;1282;p57"/>
          <p:cNvGrpSpPr/>
          <p:nvPr/>
        </p:nvGrpSpPr>
        <p:grpSpPr>
          <a:xfrm>
            <a:off x="817116" y="3094521"/>
            <a:ext cx="427636" cy="427707"/>
            <a:chOff x="2390150" y="4281275"/>
            <a:chExt cx="214150" cy="214175"/>
          </a:xfrm>
        </p:grpSpPr>
        <p:sp>
          <p:nvSpPr>
            <p:cNvPr id="1283" name="Google Shape;1283;p57"/>
            <p:cNvSpPr/>
            <p:nvPr/>
          </p:nvSpPr>
          <p:spPr>
            <a:xfrm>
              <a:off x="2421675" y="4400850"/>
              <a:ext cx="8375" cy="8450"/>
            </a:xfrm>
            <a:custGeom>
              <a:avLst/>
              <a:gdLst/>
              <a:ahLst/>
              <a:cxnLst/>
              <a:rect l="l" t="t" r="r" b="b"/>
              <a:pathLst>
                <a:path w="335" h="338" extrusionOk="0">
                  <a:moveTo>
                    <a:pt x="168" y="1"/>
                  </a:moveTo>
                  <a:cubicBezTo>
                    <a:pt x="75" y="1"/>
                    <a:pt x="0" y="76"/>
                    <a:pt x="0" y="168"/>
                  </a:cubicBezTo>
                  <a:lnTo>
                    <a:pt x="0" y="171"/>
                  </a:lnTo>
                  <a:cubicBezTo>
                    <a:pt x="0" y="263"/>
                    <a:pt x="75" y="337"/>
                    <a:pt x="168" y="337"/>
                  </a:cubicBezTo>
                  <a:cubicBezTo>
                    <a:pt x="260" y="337"/>
                    <a:pt x="334" y="262"/>
                    <a:pt x="334" y="170"/>
                  </a:cubicBezTo>
                  <a:lnTo>
                    <a:pt x="334" y="167"/>
                  </a:lnTo>
                  <a:cubicBezTo>
                    <a:pt x="334" y="75"/>
                    <a:pt x="260" y="1"/>
                    <a:pt x="1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57"/>
            <p:cNvSpPr/>
            <p:nvPr/>
          </p:nvSpPr>
          <p:spPr>
            <a:xfrm>
              <a:off x="2500900" y="4325350"/>
              <a:ext cx="71925" cy="117375"/>
            </a:xfrm>
            <a:custGeom>
              <a:avLst/>
              <a:gdLst/>
              <a:ahLst/>
              <a:cxnLst/>
              <a:rect l="l" t="t" r="r" b="b"/>
              <a:pathLst>
                <a:path w="2877" h="4695" extrusionOk="0">
                  <a:moveTo>
                    <a:pt x="335" y="361"/>
                  </a:moveTo>
                  <a:cubicBezTo>
                    <a:pt x="720" y="389"/>
                    <a:pt x="1079" y="507"/>
                    <a:pt x="1391" y="697"/>
                  </a:cubicBezTo>
                  <a:lnTo>
                    <a:pt x="1263" y="825"/>
                  </a:lnTo>
                  <a:cubicBezTo>
                    <a:pt x="1199" y="889"/>
                    <a:pt x="1199" y="995"/>
                    <a:pt x="1263" y="1061"/>
                  </a:cubicBezTo>
                  <a:cubicBezTo>
                    <a:pt x="1296" y="1094"/>
                    <a:pt x="1339" y="1110"/>
                    <a:pt x="1382" y="1110"/>
                  </a:cubicBezTo>
                  <a:cubicBezTo>
                    <a:pt x="1425" y="1110"/>
                    <a:pt x="1468" y="1094"/>
                    <a:pt x="1500" y="1061"/>
                  </a:cubicBezTo>
                  <a:lnTo>
                    <a:pt x="1669" y="893"/>
                  </a:lnTo>
                  <a:cubicBezTo>
                    <a:pt x="2201" y="1327"/>
                    <a:pt x="2542" y="1990"/>
                    <a:pt x="2542" y="2731"/>
                  </a:cubicBezTo>
                  <a:cubicBezTo>
                    <a:pt x="2542" y="3308"/>
                    <a:pt x="2336" y="3855"/>
                    <a:pt x="1961" y="4287"/>
                  </a:cubicBezTo>
                  <a:lnTo>
                    <a:pt x="1069" y="3394"/>
                  </a:lnTo>
                  <a:cubicBezTo>
                    <a:pt x="1210" y="3203"/>
                    <a:pt x="1287" y="2973"/>
                    <a:pt x="1287" y="2731"/>
                  </a:cubicBezTo>
                  <a:cubicBezTo>
                    <a:pt x="1287" y="2170"/>
                    <a:pt x="873" y="1705"/>
                    <a:pt x="335" y="1624"/>
                  </a:cubicBezTo>
                  <a:lnTo>
                    <a:pt x="335" y="361"/>
                  </a:lnTo>
                  <a:close/>
                  <a:moveTo>
                    <a:pt x="2156" y="1"/>
                  </a:moveTo>
                  <a:cubicBezTo>
                    <a:pt x="2111" y="1"/>
                    <a:pt x="2069" y="19"/>
                    <a:pt x="2038" y="50"/>
                  </a:cubicBezTo>
                  <a:lnTo>
                    <a:pt x="1634" y="454"/>
                  </a:lnTo>
                  <a:cubicBezTo>
                    <a:pt x="1211" y="180"/>
                    <a:pt x="708" y="22"/>
                    <a:pt x="167" y="22"/>
                  </a:cubicBezTo>
                  <a:cubicBezTo>
                    <a:pt x="75" y="22"/>
                    <a:pt x="1" y="96"/>
                    <a:pt x="1" y="188"/>
                  </a:cubicBezTo>
                  <a:lnTo>
                    <a:pt x="1" y="1779"/>
                  </a:lnTo>
                  <a:cubicBezTo>
                    <a:pt x="1" y="1871"/>
                    <a:pt x="75" y="1946"/>
                    <a:pt x="167" y="1946"/>
                  </a:cubicBezTo>
                  <a:cubicBezTo>
                    <a:pt x="600" y="1946"/>
                    <a:pt x="952" y="2298"/>
                    <a:pt x="952" y="2731"/>
                  </a:cubicBezTo>
                  <a:cubicBezTo>
                    <a:pt x="952" y="2940"/>
                    <a:pt x="871" y="3137"/>
                    <a:pt x="722" y="3285"/>
                  </a:cubicBezTo>
                  <a:cubicBezTo>
                    <a:pt x="657" y="3350"/>
                    <a:pt x="657" y="3456"/>
                    <a:pt x="722" y="3522"/>
                  </a:cubicBezTo>
                  <a:lnTo>
                    <a:pt x="1846" y="4646"/>
                  </a:lnTo>
                  <a:cubicBezTo>
                    <a:pt x="1874" y="4674"/>
                    <a:pt x="1912" y="4691"/>
                    <a:pt x="1952" y="4694"/>
                  </a:cubicBezTo>
                  <a:lnTo>
                    <a:pt x="1966" y="4694"/>
                  </a:lnTo>
                  <a:cubicBezTo>
                    <a:pt x="2010" y="4694"/>
                    <a:pt x="2051" y="4677"/>
                    <a:pt x="2083" y="4646"/>
                  </a:cubicBezTo>
                  <a:cubicBezTo>
                    <a:pt x="2595" y="4134"/>
                    <a:pt x="2876" y="3454"/>
                    <a:pt x="2876" y="2731"/>
                  </a:cubicBezTo>
                  <a:cubicBezTo>
                    <a:pt x="2876" y="1898"/>
                    <a:pt x="2499" y="1152"/>
                    <a:pt x="1907" y="655"/>
                  </a:cubicBezTo>
                  <a:lnTo>
                    <a:pt x="2225" y="336"/>
                  </a:lnTo>
                  <a:lnTo>
                    <a:pt x="2707" y="336"/>
                  </a:lnTo>
                  <a:cubicBezTo>
                    <a:pt x="2800" y="336"/>
                    <a:pt x="2874" y="261"/>
                    <a:pt x="2874" y="169"/>
                  </a:cubicBezTo>
                  <a:cubicBezTo>
                    <a:pt x="2874" y="76"/>
                    <a:pt x="2800" y="1"/>
                    <a:pt x="27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57"/>
            <p:cNvSpPr/>
            <p:nvPr/>
          </p:nvSpPr>
          <p:spPr>
            <a:xfrm>
              <a:off x="2421675" y="4337375"/>
              <a:ext cx="117150" cy="135500"/>
            </a:xfrm>
            <a:custGeom>
              <a:avLst/>
              <a:gdLst/>
              <a:ahLst/>
              <a:cxnLst/>
              <a:rect l="l" t="t" r="r" b="b"/>
              <a:pathLst>
                <a:path w="4686" h="5420" extrusionOk="0">
                  <a:moveTo>
                    <a:pt x="2046" y="3610"/>
                  </a:moveTo>
                  <a:cubicBezTo>
                    <a:pt x="2231" y="3747"/>
                    <a:pt x="2460" y="3829"/>
                    <a:pt x="2709" y="3829"/>
                  </a:cubicBezTo>
                  <a:cubicBezTo>
                    <a:pt x="2957" y="3829"/>
                    <a:pt x="3181" y="3752"/>
                    <a:pt x="3373" y="3611"/>
                  </a:cubicBezTo>
                  <a:lnTo>
                    <a:pt x="4265" y="4503"/>
                  </a:lnTo>
                  <a:cubicBezTo>
                    <a:pt x="3833" y="4879"/>
                    <a:pt x="3287" y="5084"/>
                    <a:pt x="2709" y="5084"/>
                  </a:cubicBezTo>
                  <a:cubicBezTo>
                    <a:pt x="2421" y="5084"/>
                    <a:pt x="2141" y="5032"/>
                    <a:pt x="1881" y="4935"/>
                  </a:cubicBezTo>
                  <a:lnTo>
                    <a:pt x="2103" y="4712"/>
                  </a:lnTo>
                  <a:cubicBezTo>
                    <a:pt x="2169" y="4647"/>
                    <a:pt x="2169" y="4541"/>
                    <a:pt x="2103" y="4476"/>
                  </a:cubicBezTo>
                  <a:cubicBezTo>
                    <a:pt x="2071" y="4443"/>
                    <a:pt x="2028" y="4427"/>
                    <a:pt x="1985" y="4427"/>
                  </a:cubicBezTo>
                  <a:cubicBezTo>
                    <a:pt x="1943" y="4427"/>
                    <a:pt x="1900" y="4443"/>
                    <a:pt x="1867" y="4476"/>
                  </a:cubicBezTo>
                  <a:lnTo>
                    <a:pt x="1557" y="4785"/>
                  </a:lnTo>
                  <a:cubicBezTo>
                    <a:pt x="1414" y="4705"/>
                    <a:pt x="1277" y="4610"/>
                    <a:pt x="1153" y="4502"/>
                  </a:cubicBezTo>
                  <a:lnTo>
                    <a:pt x="2046" y="3610"/>
                  </a:lnTo>
                  <a:close/>
                  <a:moveTo>
                    <a:pt x="2709" y="1"/>
                  </a:moveTo>
                  <a:cubicBezTo>
                    <a:pt x="2166" y="1"/>
                    <a:pt x="1652" y="164"/>
                    <a:pt x="1220" y="448"/>
                  </a:cubicBezTo>
                  <a:lnTo>
                    <a:pt x="836" y="66"/>
                  </a:lnTo>
                  <a:cubicBezTo>
                    <a:pt x="805" y="34"/>
                    <a:pt x="763" y="17"/>
                    <a:pt x="718" y="17"/>
                  </a:cubicBezTo>
                  <a:lnTo>
                    <a:pt x="167" y="17"/>
                  </a:lnTo>
                  <a:cubicBezTo>
                    <a:pt x="75" y="17"/>
                    <a:pt x="0" y="91"/>
                    <a:pt x="0" y="184"/>
                  </a:cubicBezTo>
                  <a:cubicBezTo>
                    <a:pt x="0" y="276"/>
                    <a:pt x="75" y="351"/>
                    <a:pt x="167" y="351"/>
                  </a:cubicBezTo>
                  <a:lnTo>
                    <a:pt x="649" y="351"/>
                  </a:lnTo>
                  <a:lnTo>
                    <a:pt x="949" y="652"/>
                  </a:lnTo>
                  <a:cubicBezTo>
                    <a:pt x="546" y="995"/>
                    <a:pt x="241" y="1458"/>
                    <a:pt x="95" y="1996"/>
                  </a:cubicBezTo>
                  <a:cubicBezTo>
                    <a:pt x="70" y="2085"/>
                    <a:pt x="124" y="2176"/>
                    <a:pt x="213" y="2201"/>
                  </a:cubicBezTo>
                  <a:cubicBezTo>
                    <a:pt x="227" y="2205"/>
                    <a:pt x="242" y="2207"/>
                    <a:pt x="257" y="2207"/>
                  </a:cubicBezTo>
                  <a:cubicBezTo>
                    <a:pt x="330" y="2207"/>
                    <a:pt x="397" y="2158"/>
                    <a:pt x="418" y="2084"/>
                  </a:cubicBezTo>
                  <a:cubicBezTo>
                    <a:pt x="548" y="1604"/>
                    <a:pt x="823" y="1192"/>
                    <a:pt x="1186" y="888"/>
                  </a:cubicBezTo>
                  <a:lnTo>
                    <a:pt x="1374" y="1076"/>
                  </a:lnTo>
                  <a:cubicBezTo>
                    <a:pt x="1406" y="1108"/>
                    <a:pt x="1449" y="1125"/>
                    <a:pt x="1492" y="1125"/>
                  </a:cubicBezTo>
                  <a:cubicBezTo>
                    <a:pt x="1535" y="1125"/>
                    <a:pt x="1578" y="1108"/>
                    <a:pt x="1611" y="1076"/>
                  </a:cubicBezTo>
                  <a:cubicBezTo>
                    <a:pt x="1676" y="1011"/>
                    <a:pt x="1676" y="905"/>
                    <a:pt x="1611" y="839"/>
                  </a:cubicBezTo>
                  <a:lnTo>
                    <a:pt x="1462" y="690"/>
                  </a:lnTo>
                  <a:cubicBezTo>
                    <a:pt x="1782" y="492"/>
                    <a:pt x="2151" y="369"/>
                    <a:pt x="2541" y="341"/>
                  </a:cubicBezTo>
                  <a:lnTo>
                    <a:pt x="2541" y="1604"/>
                  </a:lnTo>
                  <a:cubicBezTo>
                    <a:pt x="2004" y="1685"/>
                    <a:pt x="1590" y="2150"/>
                    <a:pt x="1590" y="2710"/>
                  </a:cubicBezTo>
                  <a:cubicBezTo>
                    <a:pt x="1590" y="2958"/>
                    <a:pt x="1671" y="3187"/>
                    <a:pt x="1809" y="3374"/>
                  </a:cubicBezTo>
                  <a:lnTo>
                    <a:pt x="916" y="4267"/>
                  </a:lnTo>
                  <a:cubicBezTo>
                    <a:pt x="688" y="4004"/>
                    <a:pt x="515" y="3689"/>
                    <a:pt x="418" y="3338"/>
                  </a:cubicBezTo>
                  <a:cubicBezTo>
                    <a:pt x="398" y="3264"/>
                    <a:pt x="331" y="3216"/>
                    <a:pt x="258" y="3216"/>
                  </a:cubicBezTo>
                  <a:cubicBezTo>
                    <a:pt x="243" y="3216"/>
                    <a:pt x="228" y="3218"/>
                    <a:pt x="213" y="3222"/>
                  </a:cubicBezTo>
                  <a:cubicBezTo>
                    <a:pt x="124" y="3246"/>
                    <a:pt x="71" y="3338"/>
                    <a:pt x="95" y="3427"/>
                  </a:cubicBezTo>
                  <a:cubicBezTo>
                    <a:pt x="284" y="4114"/>
                    <a:pt x="730" y="4680"/>
                    <a:pt x="1312" y="5029"/>
                  </a:cubicBezTo>
                  <a:lnTo>
                    <a:pt x="1258" y="5084"/>
                  </a:lnTo>
                  <a:lnTo>
                    <a:pt x="167" y="5084"/>
                  </a:lnTo>
                  <a:cubicBezTo>
                    <a:pt x="75" y="5084"/>
                    <a:pt x="0" y="5159"/>
                    <a:pt x="0" y="5252"/>
                  </a:cubicBezTo>
                  <a:cubicBezTo>
                    <a:pt x="0" y="5344"/>
                    <a:pt x="75" y="5419"/>
                    <a:pt x="167" y="5419"/>
                  </a:cubicBezTo>
                  <a:lnTo>
                    <a:pt x="1328" y="5419"/>
                  </a:lnTo>
                  <a:cubicBezTo>
                    <a:pt x="1372" y="5419"/>
                    <a:pt x="1415" y="5401"/>
                    <a:pt x="1446" y="5370"/>
                  </a:cubicBezTo>
                  <a:lnTo>
                    <a:pt x="1624" y="5192"/>
                  </a:lnTo>
                  <a:cubicBezTo>
                    <a:pt x="1960" y="5339"/>
                    <a:pt x="2327" y="5419"/>
                    <a:pt x="2709" y="5419"/>
                  </a:cubicBezTo>
                  <a:cubicBezTo>
                    <a:pt x="3433" y="5419"/>
                    <a:pt x="4113" y="5137"/>
                    <a:pt x="4624" y="4625"/>
                  </a:cubicBezTo>
                  <a:cubicBezTo>
                    <a:pt x="4669" y="4580"/>
                    <a:pt x="4685" y="4513"/>
                    <a:pt x="4664" y="4452"/>
                  </a:cubicBezTo>
                  <a:cubicBezTo>
                    <a:pt x="4655" y="4426"/>
                    <a:pt x="4640" y="4403"/>
                    <a:pt x="4620" y="4385"/>
                  </a:cubicBezTo>
                  <a:lnTo>
                    <a:pt x="3500" y="3265"/>
                  </a:lnTo>
                  <a:cubicBezTo>
                    <a:pt x="3467" y="3232"/>
                    <a:pt x="3425" y="3215"/>
                    <a:pt x="3382" y="3215"/>
                  </a:cubicBezTo>
                  <a:cubicBezTo>
                    <a:pt x="3339" y="3215"/>
                    <a:pt x="3296" y="3232"/>
                    <a:pt x="3263" y="3265"/>
                  </a:cubicBezTo>
                  <a:cubicBezTo>
                    <a:pt x="3115" y="3413"/>
                    <a:pt x="2918" y="3494"/>
                    <a:pt x="2709" y="3494"/>
                  </a:cubicBezTo>
                  <a:cubicBezTo>
                    <a:pt x="2499" y="3494"/>
                    <a:pt x="2297" y="3406"/>
                    <a:pt x="2156" y="3265"/>
                  </a:cubicBezTo>
                  <a:cubicBezTo>
                    <a:pt x="2154" y="3265"/>
                    <a:pt x="2154" y="3265"/>
                    <a:pt x="2154" y="3264"/>
                  </a:cubicBezTo>
                  <a:lnTo>
                    <a:pt x="2153" y="3264"/>
                  </a:lnTo>
                  <a:cubicBezTo>
                    <a:pt x="2012" y="3121"/>
                    <a:pt x="1925" y="2925"/>
                    <a:pt x="1925" y="2710"/>
                  </a:cubicBezTo>
                  <a:cubicBezTo>
                    <a:pt x="1925" y="2278"/>
                    <a:pt x="2276" y="1926"/>
                    <a:pt x="2709" y="1926"/>
                  </a:cubicBezTo>
                  <a:cubicBezTo>
                    <a:pt x="2801" y="1926"/>
                    <a:pt x="2876" y="1851"/>
                    <a:pt x="2876" y="1758"/>
                  </a:cubicBezTo>
                  <a:lnTo>
                    <a:pt x="2876" y="169"/>
                  </a:lnTo>
                  <a:cubicBezTo>
                    <a:pt x="2876" y="76"/>
                    <a:pt x="2801" y="1"/>
                    <a:pt x="27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57"/>
            <p:cNvSpPr/>
            <p:nvPr/>
          </p:nvSpPr>
          <p:spPr>
            <a:xfrm>
              <a:off x="2587550" y="4355850"/>
              <a:ext cx="8375" cy="8375"/>
            </a:xfrm>
            <a:custGeom>
              <a:avLst/>
              <a:gdLst/>
              <a:ahLst/>
              <a:cxnLst/>
              <a:rect l="l" t="t" r="r" b="b"/>
              <a:pathLst>
                <a:path w="335" h="335" extrusionOk="0">
                  <a:moveTo>
                    <a:pt x="168" y="1"/>
                  </a:moveTo>
                  <a:cubicBezTo>
                    <a:pt x="124" y="1"/>
                    <a:pt x="81" y="18"/>
                    <a:pt x="49" y="50"/>
                  </a:cubicBezTo>
                  <a:cubicBezTo>
                    <a:pt x="18" y="81"/>
                    <a:pt x="0" y="124"/>
                    <a:pt x="0" y="168"/>
                  </a:cubicBezTo>
                  <a:cubicBezTo>
                    <a:pt x="0" y="212"/>
                    <a:pt x="18" y="255"/>
                    <a:pt x="49" y="287"/>
                  </a:cubicBezTo>
                  <a:cubicBezTo>
                    <a:pt x="81" y="317"/>
                    <a:pt x="124" y="335"/>
                    <a:pt x="168" y="335"/>
                  </a:cubicBezTo>
                  <a:cubicBezTo>
                    <a:pt x="212" y="335"/>
                    <a:pt x="255" y="317"/>
                    <a:pt x="286" y="287"/>
                  </a:cubicBezTo>
                  <a:cubicBezTo>
                    <a:pt x="316" y="255"/>
                    <a:pt x="334" y="212"/>
                    <a:pt x="334" y="168"/>
                  </a:cubicBezTo>
                  <a:cubicBezTo>
                    <a:pt x="334" y="124"/>
                    <a:pt x="316" y="81"/>
                    <a:pt x="286" y="50"/>
                  </a:cubicBezTo>
                  <a:cubicBezTo>
                    <a:pt x="255" y="18"/>
                    <a:pt x="212" y="1"/>
                    <a:pt x="1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57"/>
            <p:cNvSpPr/>
            <p:nvPr/>
          </p:nvSpPr>
          <p:spPr>
            <a:xfrm>
              <a:off x="2390150" y="4281275"/>
              <a:ext cx="214150" cy="214175"/>
            </a:xfrm>
            <a:custGeom>
              <a:avLst/>
              <a:gdLst/>
              <a:ahLst/>
              <a:cxnLst/>
              <a:rect l="l" t="t" r="r" b="b"/>
              <a:pathLst>
                <a:path w="8566" h="8567" extrusionOk="0">
                  <a:moveTo>
                    <a:pt x="8230" y="336"/>
                  </a:moveTo>
                  <a:lnTo>
                    <a:pt x="8230" y="905"/>
                  </a:lnTo>
                  <a:lnTo>
                    <a:pt x="335" y="905"/>
                  </a:lnTo>
                  <a:lnTo>
                    <a:pt x="335" y="336"/>
                  </a:lnTo>
                  <a:close/>
                  <a:moveTo>
                    <a:pt x="8398" y="0"/>
                  </a:moveTo>
                  <a:lnTo>
                    <a:pt x="8398" y="1"/>
                  </a:lnTo>
                  <a:lnTo>
                    <a:pt x="167" y="1"/>
                  </a:lnTo>
                  <a:cubicBezTo>
                    <a:pt x="75" y="1"/>
                    <a:pt x="1" y="76"/>
                    <a:pt x="1" y="168"/>
                  </a:cubicBezTo>
                  <a:lnTo>
                    <a:pt x="1" y="1071"/>
                  </a:lnTo>
                  <a:cubicBezTo>
                    <a:pt x="1" y="1164"/>
                    <a:pt x="75" y="1239"/>
                    <a:pt x="167" y="1239"/>
                  </a:cubicBezTo>
                  <a:lnTo>
                    <a:pt x="335" y="1239"/>
                  </a:lnTo>
                  <a:lnTo>
                    <a:pt x="335" y="8399"/>
                  </a:lnTo>
                  <a:cubicBezTo>
                    <a:pt x="335" y="8491"/>
                    <a:pt x="409" y="8567"/>
                    <a:pt x="501" y="8567"/>
                  </a:cubicBezTo>
                  <a:lnTo>
                    <a:pt x="8064" y="8567"/>
                  </a:lnTo>
                  <a:cubicBezTo>
                    <a:pt x="8156" y="8567"/>
                    <a:pt x="8230" y="8491"/>
                    <a:pt x="8230" y="8399"/>
                  </a:cubicBezTo>
                  <a:lnTo>
                    <a:pt x="8230" y="3820"/>
                  </a:lnTo>
                  <a:cubicBezTo>
                    <a:pt x="8230" y="3728"/>
                    <a:pt x="8156" y="3653"/>
                    <a:pt x="8064" y="3653"/>
                  </a:cubicBezTo>
                  <a:cubicBezTo>
                    <a:pt x="7970" y="3653"/>
                    <a:pt x="7896" y="3728"/>
                    <a:pt x="7896" y="3820"/>
                  </a:cubicBezTo>
                  <a:lnTo>
                    <a:pt x="7896" y="8231"/>
                  </a:lnTo>
                  <a:lnTo>
                    <a:pt x="669" y="8231"/>
                  </a:lnTo>
                  <a:lnTo>
                    <a:pt x="669" y="1239"/>
                  </a:lnTo>
                  <a:lnTo>
                    <a:pt x="7896" y="1239"/>
                  </a:lnTo>
                  <a:lnTo>
                    <a:pt x="7896" y="2482"/>
                  </a:lnTo>
                  <a:cubicBezTo>
                    <a:pt x="7896" y="2574"/>
                    <a:pt x="7970" y="2649"/>
                    <a:pt x="8064" y="2649"/>
                  </a:cubicBezTo>
                  <a:cubicBezTo>
                    <a:pt x="8156" y="2649"/>
                    <a:pt x="8230" y="2574"/>
                    <a:pt x="8230" y="2482"/>
                  </a:cubicBezTo>
                  <a:lnTo>
                    <a:pt x="8230" y="1239"/>
                  </a:lnTo>
                  <a:lnTo>
                    <a:pt x="8398" y="1239"/>
                  </a:lnTo>
                  <a:cubicBezTo>
                    <a:pt x="8490" y="1239"/>
                    <a:pt x="8566" y="1164"/>
                    <a:pt x="8566" y="1071"/>
                  </a:cubicBezTo>
                  <a:lnTo>
                    <a:pt x="8566" y="168"/>
                  </a:lnTo>
                  <a:cubicBezTo>
                    <a:pt x="8566" y="76"/>
                    <a:pt x="8490" y="0"/>
                    <a:pt x="83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8" name="Google Shape;1288;p57"/>
          <p:cNvGrpSpPr/>
          <p:nvPr/>
        </p:nvGrpSpPr>
        <p:grpSpPr>
          <a:xfrm>
            <a:off x="817116" y="571732"/>
            <a:ext cx="423974" cy="423953"/>
            <a:chOff x="1536325" y="5034800"/>
            <a:chExt cx="214150" cy="214150"/>
          </a:xfrm>
        </p:grpSpPr>
        <p:sp>
          <p:nvSpPr>
            <p:cNvPr id="1289" name="Google Shape;1289;p57"/>
            <p:cNvSpPr/>
            <p:nvPr/>
          </p:nvSpPr>
          <p:spPr>
            <a:xfrm>
              <a:off x="1536325" y="5072900"/>
              <a:ext cx="214150" cy="137975"/>
            </a:xfrm>
            <a:custGeom>
              <a:avLst/>
              <a:gdLst/>
              <a:ahLst/>
              <a:cxnLst/>
              <a:rect l="l" t="t" r="r" b="b"/>
              <a:pathLst>
                <a:path w="8566" h="5519" extrusionOk="0">
                  <a:moveTo>
                    <a:pt x="4283" y="334"/>
                  </a:moveTo>
                  <a:cubicBezTo>
                    <a:pt x="5384" y="334"/>
                    <a:pt x="6382" y="983"/>
                    <a:pt x="7024" y="1527"/>
                  </a:cubicBezTo>
                  <a:cubicBezTo>
                    <a:pt x="7627" y="2038"/>
                    <a:pt x="8052" y="2563"/>
                    <a:pt x="8198" y="2761"/>
                  </a:cubicBezTo>
                  <a:cubicBezTo>
                    <a:pt x="8056" y="2955"/>
                    <a:pt x="7635" y="3482"/>
                    <a:pt x="7020" y="4002"/>
                  </a:cubicBezTo>
                  <a:cubicBezTo>
                    <a:pt x="6378" y="4541"/>
                    <a:pt x="5384" y="5184"/>
                    <a:pt x="4283" y="5184"/>
                  </a:cubicBezTo>
                  <a:cubicBezTo>
                    <a:pt x="3182" y="5184"/>
                    <a:pt x="2184" y="4535"/>
                    <a:pt x="1542" y="3991"/>
                  </a:cubicBezTo>
                  <a:cubicBezTo>
                    <a:pt x="938" y="3480"/>
                    <a:pt x="515" y="2955"/>
                    <a:pt x="368" y="2757"/>
                  </a:cubicBezTo>
                  <a:cubicBezTo>
                    <a:pt x="510" y="2563"/>
                    <a:pt x="931" y="2036"/>
                    <a:pt x="1547" y="1516"/>
                  </a:cubicBezTo>
                  <a:cubicBezTo>
                    <a:pt x="2187" y="978"/>
                    <a:pt x="3182" y="334"/>
                    <a:pt x="4283" y="334"/>
                  </a:cubicBezTo>
                  <a:close/>
                  <a:moveTo>
                    <a:pt x="4283" y="0"/>
                  </a:moveTo>
                  <a:cubicBezTo>
                    <a:pt x="3054" y="0"/>
                    <a:pt x="1962" y="717"/>
                    <a:pt x="1264" y="1318"/>
                  </a:cubicBezTo>
                  <a:cubicBezTo>
                    <a:pt x="864" y="1664"/>
                    <a:pt x="554" y="2003"/>
                    <a:pt x="364" y="2226"/>
                  </a:cubicBezTo>
                  <a:cubicBezTo>
                    <a:pt x="247" y="2364"/>
                    <a:pt x="165" y="2470"/>
                    <a:pt x="117" y="2535"/>
                  </a:cubicBezTo>
                  <a:cubicBezTo>
                    <a:pt x="19" y="2667"/>
                    <a:pt x="0" y="2703"/>
                    <a:pt x="0" y="2759"/>
                  </a:cubicBezTo>
                  <a:cubicBezTo>
                    <a:pt x="0" y="2819"/>
                    <a:pt x="21" y="2851"/>
                    <a:pt x="118" y="2980"/>
                  </a:cubicBezTo>
                  <a:cubicBezTo>
                    <a:pt x="166" y="3045"/>
                    <a:pt x="249" y="3151"/>
                    <a:pt x="364" y="3286"/>
                  </a:cubicBezTo>
                  <a:cubicBezTo>
                    <a:pt x="555" y="3510"/>
                    <a:pt x="866" y="3850"/>
                    <a:pt x="1264" y="4194"/>
                  </a:cubicBezTo>
                  <a:cubicBezTo>
                    <a:pt x="1963" y="4798"/>
                    <a:pt x="3054" y="5518"/>
                    <a:pt x="4283" y="5518"/>
                  </a:cubicBezTo>
                  <a:cubicBezTo>
                    <a:pt x="5512" y="5518"/>
                    <a:pt x="6604" y="4801"/>
                    <a:pt x="7302" y="4200"/>
                  </a:cubicBezTo>
                  <a:cubicBezTo>
                    <a:pt x="7703" y="3854"/>
                    <a:pt x="8013" y="3516"/>
                    <a:pt x="8203" y="3293"/>
                  </a:cubicBezTo>
                  <a:cubicBezTo>
                    <a:pt x="8320" y="3154"/>
                    <a:pt x="8402" y="3048"/>
                    <a:pt x="8449" y="2983"/>
                  </a:cubicBezTo>
                  <a:cubicBezTo>
                    <a:pt x="8547" y="2851"/>
                    <a:pt x="8565" y="2816"/>
                    <a:pt x="8565" y="2759"/>
                  </a:cubicBezTo>
                  <a:cubicBezTo>
                    <a:pt x="8565" y="2699"/>
                    <a:pt x="8544" y="2667"/>
                    <a:pt x="8448" y="2538"/>
                  </a:cubicBezTo>
                  <a:cubicBezTo>
                    <a:pt x="8400" y="2473"/>
                    <a:pt x="8318" y="2368"/>
                    <a:pt x="8202" y="2232"/>
                  </a:cubicBezTo>
                  <a:lnTo>
                    <a:pt x="8203" y="2232"/>
                  </a:lnTo>
                  <a:cubicBezTo>
                    <a:pt x="8011" y="2008"/>
                    <a:pt x="7701" y="1668"/>
                    <a:pt x="7303" y="1325"/>
                  </a:cubicBezTo>
                  <a:cubicBezTo>
                    <a:pt x="6604" y="720"/>
                    <a:pt x="5512" y="0"/>
                    <a:pt x="42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57"/>
            <p:cNvSpPr/>
            <p:nvPr/>
          </p:nvSpPr>
          <p:spPr>
            <a:xfrm>
              <a:off x="1595796" y="5094187"/>
              <a:ext cx="95375" cy="95375"/>
            </a:xfrm>
            <a:custGeom>
              <a:avLst/>
              <a:gdLst/>
              <a:ahLst/>
              <a:cxnLst/>
              <a:rect l="l" t="t" r="r" b="b"/>
              <a:pathLst>
                <a:path w="3815" h="3815" extrusionOk="0">
                  <a:moveTo>
                    <a:pt x="1916" y="1437"/>
                  </a:moveTo>
                  <a:cubicBezTo>
                    <a:pt x="2141" y="1437"/>
                    <a:pt x="2323" y="1619"/>
                    <a:pt x="2323" y="1843"/>
                  </a:cubicBezTo>
                  <a:lnTo>
                    <a:pt x="2323" y="1987"/>
                  </a:lnTo>
                  <a:cubicBezTo>
                    <a:pt x="2323" y="2211"/>
                    <a:pt x="2141" y="2394"/>
                    <a:pt x="1916" y="2394"/>
                  </a:cubicBezTo>
                  <a:cubicBezTo>
                    <a:pt x="1692" y="2394"/>
                    <a:pt x="1510" y="2211"/>
                    <a:pt x="1510" y="1987"/>
                  </a:cubicBezTo>
                  <a:lnTo>
                    <a:pt x="1510" y="1843"/>
                  </a:lnTo>
                  <a:cubicBezTo>
                    <a:pt x="1510" y="1619"/>
                    <a:pt x="1692" y="1437"/>
                    <a:pt x="1916" y="1437"/>
                  </a:cubicBezTo>
                  <a:close/>
                  <a:moveTo>
                    <a:pt x="1908" y="334"/>
                  </a:moveTo>
                  <a:lnTo>
                    <a:pt x="1908" y="334"/>
                  </a:lnTo>
                  <a:cubicBezTo>
                    <a:pt x="2776" y="335"/>
                    <a:pt x="3481" y="1041"/>
                    <a:pt x="3481" y="1907"/>
                  </a:cubicBezTo>
                  <a:cubicBezTo>
                    <a:pt x="3481" y="2264"/>
                    <a:pt x="3361" y="2594"/>
                    <a:pt x="3160" y="2858"/>
                  </a:cubicBezTo>
                  <a:cubicBezTo>
                    <a:pt x="3003" y="2642"/>
                    <a:pt x="2773" y="2489"/>
                    <a:pt x="2514" y="2426"/>
                  </a:cubicBezTo>
                  <a:cubicBezTo>
                    <a:pt x="2605" y="2303"/>
                    <a:pt x="2658" y="2151"/>
                    <a:pt x="2658" y="1987"/>
                  </a:cubicBezTo>
                  <a:lnTo>
                    <a:pt x="2658" y="1843"/>
                  </a:lnTo>
                  <a:cubicBezTo>
                    <a:pt x="2658" y="1435"/>
                    <a:pt x="2325" y="1102"/>
                    <a:pt x="1916" y="1102"/>
                  </a:cubicBezTo>
                  <a:cubicBezTo>
                    <a:pt x="1508" y="1102"/>
                    <a:pt x="1175" y="1435"/>
                    <a:pt x="1175" y="1843"/>
                  </a:cubicBezTo>
                  <a:lnTo>
                    <a:pt x="1175" y="1987"/>
                  </a:lnTo>
                  <a:cubicBezTo>
                    <a:pt x="1175" y="2151"/>
                    <a:pt x="1229" y="2302"/>
                    <a:pt x="1319" y="2426"/>
                  </a:cubicBezTo>
                  <a:cubicBezTo>
                    <a:pt x="1055" y="2489"/>
                    <a:pt x="822" y="2646"/>
                    <a:pt x="665" y="2868"/>
                  </a:cubicBezTo>
                  <a:cubicBezTo>
                    <a:pt x="459" y="2603"/>
                    <a:pt x="336" y="2269"/>
                    <a:pt x="336" y="1907"/>
                  </a:cubicBezTo>
                  <a:cubicBezTo>
                    <a:pt x="336" y="1041"/>
                    <a:pt x="1041" y="335"/>
                    <a:pt x="1908" y="334"/>
                  </a:cubicBezTo>
                  <a:close/>
                  <a:moveTo>
                    <a:pt x="2248" y="2729"/>
                  </a:moveTo>
                  <a:cubicBezTo>
                    <a:pt x="2527" y="2729"/>
                    <a:pt x="2782" y="2873"/>
                    <a:pt x="2924" y="3106"/>
                  </a:cubicBezTo>
                  <a:cubicBezTo>
                    <a:pt x="2650" y="3339"/>
                    <a:pt x="2296" y="3480"/>
                    <a:pt x="1909" y="3480"/>
                  </a:cubicBezTo>
                  <a:cubicBezTo>
                    <a:pt x="1521" y="3480"/>
                    <a:pt x="1175" y="3343"/>
                    <a:pt x="903" y="3115"/>
                  </a:cubicBezTo>
                  <a:cubicBezTo>
                    <a:pt x="1044" y="2877"/>
                    <a:pt x="1301" y="2729"/>
                    <a:pt x="1584" y="2729"/>
                  </a:cubicBezTo>
                  <a:close/>
                  <a:moveTo>
                    <a:pt x="1908" y="0"/>
                  </a:moveTo>
                  <a:cubicBezTo>
                    <a:pt x="857" y="0"/>
                    <a:pt x="1" y="856"/>
                    <a:pt x="1" y="1907"/>
                  </a:cubicBezTo>
                  <a:cubicBezTo>
                    <a:pt x="1" y="2438"/>
                    <a:pt x="220" y="2919"/>
                    <a:pt x="571" y="3266"/>
                  </a:cubicBezTo>
                  <a:cubicBezTo>
                    <a:pt x="577" y="3273"/>
                    <a:pt x="583" y="3279"/>
                    <a:pt x="591" y="3284"/>
                  </a:cubicBezTo>
                  <a:cubicBezTo>
                    <a:pt x="933" y="3613"/>
                    <a:pt x="1398" y="3814"/>
                    <a:pt x="1908" y="3814"/>
                  </a:cubicBezTo>
                  <a:cubicBezTo>
                    <a:pt x="2419" y="3814"/>
                    <a:pt x="2893" y="3608"/>
                    <a:pt x="3237" y="3274"/>
                  </a:cubicBezTo>
                  <a:cubicBezTo>
                    <a:pt x="3245" y="3267"/>
                    <a:pt x="3252" y="3260"/>
                    <a:pt x="3260" y="3253"/>
                  </a:cubicBezTo>
                  <a:cubicBezTo>
                    <a:pt x="3602" y="2907"/>
                    <a:pt x="3815" y="2432"/>
                    <a:pt x="3815" y="1907"/>
                  </a:cubicBezTo>
                  <a:cubicBezTo>
                    <a:pt x="3815" y="856"/>
                    <a:pt x="2960" y="0"/>
                    <a:pt x="19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1" name="Google Shape;1291;p57"/>
            <p:cNvSpPr/>
            <p:nvPr/>
          </p:nvSpPr>
          <p:spPr>
            <a:xfrm>
              <a:off x="1536325" y="5199525"/>
              <a:ext cx="49425" cy="49425"/>
            </a:xfrm>
            <a:custGeom>
              <a:avLst/>
              <a:gdLst/>
              <a:ahLst/>
              <a:cxnLst/>
              <a:rect l="l" t="t" r="r" b="b"/>
              <a:pathLst>
                <a:path w="1977" h="1977" extrusionOk="0">
                  <a:moveTo>
                    <a:pt x="168" y="0"/>
                  </a:moveTo>
                  <a:cubicBezTo>
                    <a:pt x="76" y="0"/>
                    <a:pt x="0" y="76"/>
                    <a:pt x="0" y="168"/>
                  </a:cubicBezTo>
                  <a:lnTo>
                    <a:pt x="0" y="1809"/>
                  </a:lnTo>
                  <a:cubicBezTo>
                    <a:pt x="0" y="1902"/>
                    <a:pt x="76" y="1977"/>
                    <a:pt x="168" y="1977"/>
                  </a:cubicBezTo>
                  <a:lnTo>
                    <a:pt x="1810" y="1977"/>
                  </a:lnTo>
                  <a:cubicBezTo>
                    <a:pt x="1902" y="1977"/>
                    <a:pt x="1976" y="1902"/>
                    <a:pt x="1976" y="1809"/>
                  </a:cubicBezTo>
                  <a:cubicBezTo>
                    <a:pt x="1976" y="1717"/>
                    <a:pt x="1902" y="1642"/>
                    <a:pt x="1810" y="1642"/>
                  </a:cubicBezTo>
                  <a:lnTo>
                    <a:pt x="336" y="1642"/>
                  </a:lnTo>
                  <a:lnTo>
                    <a:pt x="336" y="168"/>
                  </a:lnTo>
                  <a:cubicBezTo>
                    <a:pt x="336" y="76"/>
                    <a:pt x="260" y="0"/>
                    <a:pt x="1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57"/>
            <p:cNvSpPr/>
            <p:nvPr/>
          </p:nvSpPr>
          <p:spPr>
            <a:xfrm>
              <a:off x="1701075" y="5240575"/>
              <a:ext cx="8375" cy="8375"/>
            </a:xfrm>
            <a:custGeom>
              <a:avLst/>
              <a:gdLst/>
              <a:ahLst/>
              <a:cxnLst/>
              <a:rect l="l" t="t" r="r" b="b"/>
              <a:pathLst>
                <a:path w="335" h="335" extrusionOk="0">
                  <a:moveTo>
                    <a:pt x="167" y="0"/>
                  </a:moveTo>
                  <a:cubicBezTo>
                    <a:pt x="123" y="0"/>
                    <a:pt x="80" y="18"/>
                    <a:pt x="48" y="50"/>
                  </a:cubicBezTo>
                  <a:cubicBezTo>
                    <a:pt x="17" y="80"/>
                    <a:pt x="0" y="123"/>
                    <a:pt x="0" y="167"/>
                  </a:cubicBezTo>
                  <a:cubicBezTo>
                    <a:pt x="0" y="211"/>
                    <a:pt x="17" y="255"/>
                    <a:pt x="48" y="285"/>
                  </a:cubicBezTo>
                  <a:cubicBezTo>
                    <a:pt x="80" y="317"/>
                    <a:pt x="123" y="335"/>
                    <a:pt x="167" y="335"/>
                  </a:cubicBezTo>
                  <a:cubicBezTo>
                    <a:pt x="211" y="335"/>
                    <a:pt x="254" y="317"/>
                    <a:pt x="285" y="285"/>
                  </a:cubicBezTo>
                  <a:cubicBezTo>
                    <a:pt x="317" y="255"/>
                    <a:pt x="334" y="211"/>
                    <a:pt x="334" y="167"/>
                  </a:cubicBezTo>
                  <a:cubicBezTo>
                    <a:pt x="334" y="123"/>
                    <a:pt x="317" y="80"/>
                    <a:pt x="285" y="50"/>
                  </a:cubicBezTo>
                  <a:cubicBezTo>
                    <a:pt x="254" y="18"/>
                    <a:pt x="211" y="0"/>
                    <a:pt x="1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57"/>
            <p:cNvSpPr/>
            <p:nvPr/>
          </p:nvSpPr>
          <p:spPr>
            <a:xfrm>
              <a:off x="1717775" y="5199525"/>
              <a:ext cx="32700" cy="49425"/>
            </a:xfrm>
            <a:custGeom>
              <a:avLst/>
              <a:gdLst/>
              <a:ahLst/>
              <a:cxnLst/>
              <a:rect l="l" t="t" r="r" b="b"/>
              <a:pathLst>
                <a:path w="1308" h="1977" extrusionOk="0">
                  <a:moveTo>
                    <a:pt x="1141" y="0"/>
                  </a:moveTo>
                  <a:cubicBezTo>
                    <a:pt x="1048" y="0"/>
                    <a:pt x="973" y="76"/>
                    <a:pt x="973" y="168"/>
                  </a:cubicBezTo>
                  <a:lnTo>
                    <a:pt x="973" y="1642"/>
                  </a:lnTo>
                  <a:lnTo>
                    <a:pt x="168" y="1642"/>
                  </a:lnTo>
                  <a:cubicBezTo>
                    <a:pt x="76" y="1642"/>
                    <a:pt x="1" y="1717"/>
                    <a:pt x="1" y="1809"/>
                  </a:cubicBezTo>
                  <a:cubicBezTo>
                    <a:pt x="1" y="1902"/>
                    <a:pt x="76" y="1977"/>
                    <a:pt x="168" y="1977"/>
                  </a:cubicBezTo>
                  <a:lnTo>
                    <a:pt x="1141" y="1977"/>
                  </a:lnTo>
                  <a:cubicBezTo>
                    <a:pt x="1233" y="1977"/>
                    <a:pt x="1307" y="1902"/>
                    <a:pt x="1307" y="1809"/>
                  </a:cubicBezTo>
                  <a:lnTo>
                    <a:pt x="1307" y="168"/>
                  </a:lnTo>
                  <a:cubicBezTo>
                    <a:pt x="1307" y="76"/>
                    <a:pt x="1233" y="0"/>
                    <a:pt x="11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57"/>
            <p:cNvSpPr/>
            <p:nvPr/>
          </p:nvSpPr>
          <p:spPr>
            <a:xfrm>
              <a:off x="1577375" y="5034800"/>
              <a:ext cx="8375" cy="8375"/>
            </a:xfrm>
            <a:custGeom>
              <a:avLst/>
              <a:gdLst/>
              <a:ahLst/>
              <a:cxnLst/>
              <a:rect l="l" t="t" r="r" b="b"/>
              <a:pathLst>
                <a:path w="335" h="335" extrusionOk="0">
                  <a:moveTo>
                    <a:pt x="167" y="1"/>
                  </a:moveTo>
                  <a:cubicBezTo>
                    <a:pt x="123" y="1"/>
                    <a:pt x="80" y="18"/>
                    <a:pt x="49" y="50"/>
                  </a:cubicBezTo>
                  <a:cubicBezTo>
                    <a:pt x="18" y="80"/>
                    <a:pt x="0" y="124"/>
                    <a:pt x="0" y="168"/>
                  </a:cubicBezTo>
                  <a:cubicBezTo>
                    <a:pt x="0" y="212"/>
                    <a:pt x="18" y="255"/>
                    <a:pt x="49" y="287"/>
                  </a:cubicBezTo>
                  <a:cubicBezTo>
                    <a:pt x="80" y="317"/>
                    <a:pt x="123" y="335"/>
                    <a:pt x="167" y="335"/>
                  </a:cubicBezTo>
                  <a:cubicBezTo>
                    <a:pt x="211" y="335"/>
                    <a:pt x="255" y="317"/>
                    <a:pt x="285" y="287"/>
                  </a:cubicBezTo>
                  <a:cubicBezTo>
                    <a:pt x="317" y="255"/>
                    <a:pt x="334" y="212"/>
                    <a:pt x="334" y="168"/>
                  </a:cubicBezTo>
                  <a:cubicBezTo>
                    <a:pt x="334" y="124"/>
                    <a:pt x="317" y="81"/>
                    <a:pt x="285" y="50"/>
                  </a:cubicBezTo>
                  <a:cubicBezTo>
                    <a:pt x="255" y="18"/>
                    <a:pt x="211" y="1"/>
                    <a:pt x="1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57"/>
            <p:cNvSpPr/>
            <p:nvPr/>
          </p:nvSpPr>
          <p:spPr>
            <a:xfrm>
              <a:off x="1536325" y="5034800"/>
              <a:ext cx="32700" cy="49425"/>
            </a:xfrm>
            <a:custGeom>
              <a:avLst/>
              <a:gdLst/>
              <a:ahLst/>
              <a:cxnLst/>
              <a:rect l="l" t="t" r="r" b="b"/>
              <a:pathLst>
                <a:path w="1308" h="1977" extrusionOk="0">
                  <a:moveTo>
                    <a:pt x="168" y="1"/>
                  </a:moveTo>
                  <a:cubicBezTo>
                    <a:pt x="76" y="1"/>
                    <a:pt x="0" y="76"/>
                    <a:pt x="0" y="168"/>
                  </a:cubicBezTo>
                  <a:lnTo>
                    <a:pt x="0" y="1809"/>
                  </a:lnTo>
                  <a:cubicBezTo>
                    <a:pt x="0" y="1901"/>
                    <a:pt x="76" y="1977"/>
                    <a:pt x="168" y="1977"/>
                  </a:cubicBezTo>
                  <a:cubicBezTo>
                    <a:pt x="260" y="1977"/>
                    <a:pt x="336" y="1901"/>
                    <a:pt x="336" y="1809"/>
                  </a:cubicBezTo>
                  <a:lnTo>
                    <a:pt x="336" y="335"/>
                  </a:lnTo>
                  <a:lnTo>
                    <a:pt x="1140" y="335"/>
                  </a:lnTo>
                  <a:cubicBezTo>
                    <a:pt x="1233" y="335"/>
                    <a:pt x="1308" y="261"/>
                    <a:pt x="1308" y="168"/>
                  </a:cubicBezTo>
                  <a:cubicBezTo>
                    <a:pt x="1308" y="76"/>
                    <a:pt x="1233" y="1"/>
                    <a:pt x="11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57"/>
            <p:cNvSpPr/>
            <p:nvPr/>
          </p:nvSpPr>
          <p:spPr>
            <a:xfrm>
              <a:off x="1701075" y="5034800"/>
              <a:ext cx="49400" cy="49425"/>
            </a:xfrm>
            <a:custGeom>
              <a:avLst/>
              <a:gdLst/>
              <a:ahLst/>
              <a:cxnLst/>
              <a:rect l="l" t="t" r="r" b="b"/>
              <a:pathLst>
                <a:path w="1976" h="1977" extrusionOk="0">
                  <a:moveTo>
                    <a:pt x="167" y="1"/>
                  </a:moveTo>
                  <a:cubicBezTo>
                    <a:pt x="75" y="1"/>
                    <a:pt x="0" y="76"/>
                    <a:pt x="0" y="168"/>
                  </a:cubicBezTo>
                  <a:cubicBezTo>
                    <a:pt x="0" y="261"/>
                    <a:pt x="75" y="335"/>
                    <a:pt x="167" y="335"/>
                  </a:cubicBezTo>
                  <a:lnTo>
                    <a:pt x="1641" y="335"/>
                  </a:lnTo>
                  <a:lnTo>
                    <a:pt x="1641" y="1809"/>
                  </a:lnTo>
                  <a:cubicBezTo>
                    <a:pt x="1641" y="1901"/>
                    <a:pt x="1716" y="1977"/>
                    <a:pt x="1809" y="1977"/>
                  </a:cubicBezTo>
                  <a:cubicBezTo>
                    <a:pt x="1901" y="1977"/>
                    <a:pt x="1975" y="1901"/>
                    <a:pt x="1975" y="1809"/>
                  </a:cubicBezTo>
                  <a:lnTo>
                    <a:pt x="1975" y="168"/>
                  </a:lnTo>
                  <a:cubicBezTo>
                    <a:pt x="1975" y="76"/>
                    <a:pt x="1901" y="1"/>
                    <a:pt x="18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7" name="Google Shape;1297;p57"/>
          <p:cNvGrpSpPr/>
          <p:nvPr/>
        </p:nvGrpSpPr>
        <p:grpSpPr>
          <a:xfrm>
            <a:off x="824016" y="1807697"/>
            <a:ext cx="412025" cy="412003"/>
            <a:chOff x="3727525" y="5034800"/>
            <a:chExt cx="214150" cy="214150"/>
          </a:xfrm>
        </p:grpSpPr>
        <p:sp>
          <p:nvSpPr>
            <p:cNvPr id="1298" name="Google Shape;1298;p57"/>
            <p:cNvSpPr/>
            <p:nvPr/>
          </p:nvSpPr>
          <p:spPr>
            <a:xfrm>
              <a:off x="3746000" y="5084150"/>
              <a:ext cx="83250" cy="83250"/>
            </a:xfrm>
            <a:custGeom>
              <a:avLst/>
              <a:gdLst/>
              <a:ahLst/>
              <a:cxnLst/>
              <a:rect l="l" t="t" r="r" b="b"/>
              <a:pathLst>
                <a:path w="3330" h="3330" extrusionOk="0">
                  <a:moveTo>
                    <a:pt x="1360" y="624"/>
                  </a:moveTo>
                  <a:lnTo>
                    <a:pt x="1360" y="1400"/>
                  </a:lnTo>
                  <a:lnTo>
                    <a:pt x="812" y="852"/>
                  </a:lnTo>
                  <a:cubicBezTo>
                    <a:pt x="969" y="733"/>
                    <a:pt x="1156" y="653"/>
                    <a:pt x="1360" y="624"/>
                  </a:cubicBezTo>
                  <a:close/>
                  <a:moveTo>
                    <a:pt x="1694" y="344"/>
                  </a:moveTo>
                  <a:cubicBezTo>
                    <a:pt x="2371" y="422"/>
                    <a:pt x="2908" y="960"/>
                    <a:pt x="2986" y="1636"/>
                  </a:cubicBezTo>
                  <a:lnTo>
                    <a:pt x="1694" y="1636"/>
                  </a:lnTo>
                  <a:lnTo>
                    <a:pt x="1694" y="344"/>
                  </a:lnTo>
                  <a:close/>
                  <a:moveTo>
                    <a:pt x="575" y="1088"/>
                  </a:moveTo>
                  <a:lnTo>
                    <a:pt x="1409" y="1921"/>
                  </a:lnTo>
                  <a:cubicBezTo>
                    <a:pt x="1439" y="1952"/>
                    <a:pt x="1480" y="1971"/>
                    <a:pt x="1527" y="1971"/>
                  </a:cubicBezTo>
                  <a:lnTo>
                    <a:pt x="2706" y="1971"/>
                  </a:lnTo>
                  <a:cubicBezTo>
                    <a:pt x="2624" y="2549"/>
                    <a:pt x="2127" y="2994"/>
                    <a:pt x="1527" y="2994"/>
                  </a:cubicBezTo>
                  <a:lnTo>
                    <a:pt x="1526" y="2994"/>
                  </a:lnTo>
                  <a:cubicBezTo>
                    <a:pt x="870" y="2994"/>
                    <a:pt x="336" y="2460"/>
                    <a:pt x="336" y="1804"/>
                  </a:cubicBezTo>
                  <a:cubicBezTo>
                    <a:pt x="336" y="1536"/>
                    <a:pt x="425" y="1288"/>
                    <a:pt x="575" y="1088"/>
                  </a:cubicBezTo>
                  <a:close/>
                  <a:moveTo>
                    <a:pt x="1526" y="1"/>
                  </a:moveTo>
                  <a:cubicBezTo>
                    <a:pt x="1434" y="1"/>
                    <a:pt x="1360" y="75"/>
                    <a:pt x="1360" y="167"/>
                  </a:cubicBezTo>
                  <a:lnTo>
                    <a:pt x="1360" y="287"/>
                  </a:lnTo>
                  <a:cubicBezTo>
                    <a:pt x="597" y="371"/>
                    <a:pt x="1" y="1018"/>
                    <a:pt x="1" y="1803"/>
                  </a:cubicBezTo>
                  <a:cubicBezTo>
                    <a:pt x="1" y="2644"/>
                    <a:pt x="685" y="3330"/>
                    <a:pt x="1526" y="3330"/>
                  </a:cubicBezTo>
                  <a:cubicBezTo>
                    <a:pt x="2311" y="3330"/>
                    <a:pt x="2960" y="2734"/>
                    <a:pt x="3044" y="1971"/>
                  </a:cubicBezTo>
                  <a:lnTo>
                    <a:pt x="3162" y="1971"/>
                  </a:lnTo>
                  <a:cubicBezTo>
                    <a:pt x="3254" y="1971"/>
                    <a:pt x="3330" y="1896"/>
                    <a:pt x="3330" y="1803"/>
                  </a:cubicBezTo>
                  <a:cubicBezTo>
                    <a:pt x="3330" y="810"/>
                    <a:pt x="2521" y="1"/>
                    <a:pt x="15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57"/>
            <p:cNvSpPr/>
            <p:nvPr/>
          </p:nvSpPr>
          <p:spPr>
            <a:xfrm>
              <a:off x="3727525" y="5034800"/>
              <a:ext cx="214150" cy="214150"/>
            </a:xfrm>
            <a:custGeom>
              <a:avLst/>
              <a:gdLst/>
              <a:ahLst/>
              <a:cxnLst/>
              <a:rect l="l" t="t" r="r" b="b"/>
              <a:pathLst>
                <a:path w="8566" h="8566" extrusionOk="0">
                  <a:moveTo>
                    <a:pt x="4651" y="335"/>
                  </a:moveTo>
                  <a:lnTo>
                    <a:pt x="4651" y="904"/>
                  </a:lnTo>
                  <a:lnTo>
                    <a:pt x="3916" y="904"/>
                  </a:lnTo>
                  <a:lnTo>
                    <a:pt x="3916" y="335"/>
                  </a:lnTo>
                  <a:close/>
                  <a:moveTo>
                    <a:pt x="3476" y="6458"/>
                  </a:moveTo>
                  <a:lnTo>
                    <a:pt x="2574" y="8231"/>
                  </a:lnTo>
                  <a:lnTo>
                    <a:pt x="1880" y="8231"/>
                  </a:lnTo>
                  <a:lnTo>
                    <a:pt x="2780" y="6458"/>
                  </a:lnTo>
                  <a:close/>
                  <a:moveTo>
                    <a:pt x="4651" y="6458"/>
                  </a:moveTo>
                  <a:lnTo>
                    <a:pt x="4651" y="8231"/>
                  </a:lnTo>
                  <a:lnTo>
                    <a:pt x="3916" y="8231"/>
                  </a:lnTo>
                  <a:lnTo>
                    <a:pt x="3916" y="6458"/>
                  </a:lnTo>
                  <a:close/>
                  <a:moveTo>
                    <a:pt x="5787" y="6458"/>
                  </a:moveTo>
                  <a:lnTo>
                    <a:pt x="6687" y="8231"/>
                  </a:lnTo>
                  <a:lnTo>
                    <a:pt x="5993" y="8231"/>
                  </a:lnTo>
                  <a:lnTo>
                    <a:pt x="5091" y="6458"/>
                  </a:lnTo>
                  <a:close/>
                  <a:moveTo>
                    <a:pt x="3748" y="1"/>
                  </a:moveTo>
                  <a:cubicBezTo>
                    <a:pt x="3656" y="1"/>
                    <a:pt x="3580" y="76"/>
                    <a:pt x="3580" y="168"/>
                  </a:cubicBezTo>
                  <a:lnTo>
                    <a:pt x="3580" y="904"/>
                  </a:lnTo>
                  <a:lnTo>
                    <a:pt x="2600" y="904"/>
                  </a:lnTo>
                  <a:cubicBezTo>
                    <a:pt x="2507" y="904"/>
                    <a:pt x="2432" y="979"/>
                    <a:pt x="2432" y="1072"/>
                  </a:cubicBezTo>
                  <a:cubicBezTo>
                    <a:pt x="2432" y="1164"/>
                    <a:pt x="2507" y="1238"/>
                    <a:pt x="2600" y="1238"/>
                  </a:cubicBezTo>
                  <a:lnTo>
                    <a:pt x="7966" y="1238"/>
                  </a:lnTo>
                  <a:cubicBezTo>
                    <a:pt x="8112" y="1238"/>
                    <a:pt x="8232" y="1358"/>
                    <a:pt x="8232" y="1504"/>
                  </a:cubicBezTo>
                  <a:lnTo>
                    <a:pt x="8232" y="5857"/>
                  </a:lnTo>
                  <a:cubicBezTo>
                    <a:pt x="8232" y="6004"/>
                    <a:pt x="8112" y="6123"/>
                    <a:pt x="7966" y="6123"/>
                  </a:cubicBezTo>
                  <a:lnTo>
                    <a:pt x="601" y="6123"/>
                  </a:lnTo>
                  <a:cubicBezTo>
                    <a:pt x="455" y="6123"/>
                    <a:pt x="335" y="6004"/>
                    <a:pt x="335" y="5857"/>
                  </a:cubicBezTo>
                  <a:lnTo>
                    <a:pt x="335" y="1504"/>
                  </a:lnTo>
                  <a:cubicBezTo>
                    <a:pt x="335" y="1358"/>
                    <a:pt x="455" y="1238"/>
                    <a:pt x="601" y="1238"/>
                  </a:cubicBezTo>
                  <a:lnTo>
                    <a:pt x="1258" y="1238"/>
                  </a:lnTo>
                  <a:cubicBezTo>
                    <a:pt x="1351" y="1238"/>
                    <a:pt x="1426" y="1164"/>
                    <a:pt x="1426" y="1072"/>
                  </a:cubicBezTo>
                  <a:cubicBezTo>
                    <a:pt x="1426" y="979"/>
                    <a:pt x="1351" y="904"/>
                    <a:pt x="1258" y="904"/>
                  </a:cubicBezTo>
                  <a:lnTo>
                    <a:pt x="601" y="904"/>
                  </a:lnTo>
                  <a:cubicBezTo>
                    <a:pt x="270" y="904"/>
                    <a:pt x="1" y="1173"/>
                    <a:pt x="1" y="1505"/>
                  </a:cubicBezTo>
                  <a:lnTo>
                    <a:pt x="1" y="5857"/>
                  </a:lnTo>
                  <a:cubicBezTo>
                    <a:pt x="1" y="6188"/>
                    <a:pt x="270" y="6458"/>
                    <a:pt x="601" y="6458"/>
                  </a:cubicBezTo>
                  <a:lnTo>
                    <a:pt x="2405" y="6458"/>
                  </a:lnTo>
                  <a:lnTo>
                    <a:pt x="1457" y="8323"/>
                  </a:lnTo>
                  <a:cubicBezTo>
                    <a:pt x="1431" y="8375"/>
                    <a:pt x="1434" y="8437"/>
                    <a:pt x="1465" y="8486"/>
                  </a:cubicBezTo>
                  <a:cubicBezTo>
                    <a:pt x="1495" y="8535"/>
                    <a:pt x="1549" y="8566"/>
                    <a:pt x="1607" y="8566"/>
                  </a:cubicBezTo>
                  <a:lnTo>
                    <a:pt x="2677" y="8566"/>
                  </a:lnTo>
                  <a:cubicBezTo>
                    <a:pt x="2741" y="8566"/>
                    <a:pt x="2799" y="8530"/>
                    <a:pt x="2827" y="8475"/>
                  </a:cubicBezTo>
                  <a:lnTo>
                    <a:pt x="3581" y="6990"/>
                  </a:lnTo>
                  <a:lnTo>
                    <a:pt x="3581" y="8399"/>
                  </a:lnTo>
                  <a:cubicBezTo>
                    <a:pt x="3581" y="8491"/>
                    <a:pt x="3656" y="8566"/>
                    <a:pt x="3748" y="8566"/>
                  </a:cubicBezTo>
                  <a:lnTo>
                    <a:pt x="4819" y="8566"/>
                  </a:lnTo>
                  <a:cubicBezTo>
                    <a:pt x="4911" y="8566"/>
                    <a:pt x="4987" y="8491"/>
                    <a:pt x="4987" y="8399"/>
                  </a:cubicBezTo>
                  <a:lnTo>
                    <a:pt x="4987" y="6990"/>
                  </a:lnTo>
                  <a:lnTo>
                    <a:pt x="5740" y="8475"/>
                  </a:lnTo>
                  <a:cubicBezTo>
                    <a:pt x="5769" y="8530"/>
                    <a:pt x="5827" y="8566"/>
                    <a:pt x="5890" y="8566"/>
                  </a:cubicBezTo>
                  <a:lnTo>
                    <a:pt x="6960" y="8566"/>
                  </a:lnTo>
                  <a:cubicBezTo>
                    <a:pt x="7018" y="8566"/>
                    <a:pt x="7072" y="8535"/>
                    <a:pt x="7103" y="8486"/>
                  </a:cubicBezTo>
                  <a:cubicBezTo>
                    <a:pt x="7134" y="8437"/>
                    <a:pt x="7136" y="8375"/>
                    <a:pt x="7110" y="8323"/>
                  </a:cubicBezTo>
                  <a:lnTo>
                    <a:pt x="6162" y="6458"/>
                  </a:lnTo>
                  <a:lnTo>
                    <a:pt x="7966" y="6458"/>
                  </a:lnTo>
                  <a:cubicBezTo>
                    <a:pt x="8297" y="6458"/>
                    <a:pt x="8566" y="6189"/>
                    <a:pt x="8566" y="5857"/>
                  </a:cubicBezTo>
                  <a:lnTo>
                    <a:pt x="8566" y="1505"/>
                  </a:lnTo>
                  <a:cubicBezTo>
                    <a:pt x="8566" y="1173"/>
                    <a:pt x="8297" y="904"/>
                    <a:pt x="7966" y="904"/>
                  </a:cubicBezTo>
                  <a:lnTo>
                    <a:pt x="4986" y="904"/>
                  </a:lnTo>
                  <a:lnTo>
                    <a:pt x="4986" y="168"/>
                  </a:lnTo>
                  <a:cubicBezTo>
                    <a:pt x="4986" y="76"/>
                    <a:pt x="4911" y="1"/>
                    <a:pt x="48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57"/>
            <p:cNvSpPr/>
            <p:nvPr/>
          </p:nvSpPr>
          <p:spPr>
            <a:xfrm>
              <a:off x="3771525" y="5057375"/>
              <a:ext cx="8375" cy="8400"/>
            </a:xfrm>
            <a:custGeom>
              <a:avLst/>
              <a:gdLst/>
              <a:ahLst/>
              <a:cxnLst/>
              <a:rect l="l" t="t" r="r" b="b"/>
              <a:pathLst>
                <a:path w="335" h="336" extrusionOk="0">
                  <a:moveTo>
                    <a:pt x="168" y="1"/>
                  </a:moveTo>
                  <a:cubicBezTo>
                    <a:pt x="124" y="1"/>
                    <a:pt x="81" y="19"/>
                    <a:pt x="50" y="50"/>
                  </a:cubicBezTo>
                  <a:cubicBezTo>
                    <a:pt x="18" y="82"/>
                    <a:pt x="0" y="125"/>
                    <a:pt x="0" y="169"/>
                  </a:cubicBezTo>
                  <a:cubicBezTo>
                    <a:pt x="0" y="213"/>
                    <a:pt x="18" y="256"/>
                    <a:pt x="50" y="287"/>
                  </a:cubicBezTo>
                  <a:cubicBezTo>
                    <a:pt x="80" y="317"/>
                    <a:pt x="124" y="335"/>
                    <a:pt x="168" y="335"/>
                  </a:cubicBezTo>
                  <a:cubicBezTo>
                    <a:pt x="212" y="335"/>
                    <a:pt x="255" y="317"/>
                    <a:pt x="286" y="287"/>
                  </a:cubicBezTo>
                  <a:cubicBezTo>
                    <a:pt x="317" y="256"/>
                    <a:pt x="335" y="213"/>
                    <a:pt x="335" y="169"/>
                  </a:cubicBezTo>
                  <a:cubicBezTo>
                    <a:pt x="335" y="125"/>
                    <a:pt x="317" y="82"/>
                    <a:pt x="286" y="50"/>
                  </a:cubicBezTo>
                  <a:cubicBezTo>
                    <a:pt x="255" y="19"/>
                    <a:pt x="212" y="1"/>
                    <a:pt x="1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57"/>
            <p:cNvSpPr/>
            <p:nvPr/>
          </p:nvSpPr>
          <p:spPr>
            <a:xfrm>
              <a:off x="3830450" y="5103825"/>
              <a:ext cx="35100" cy="8400"/>
            </a:xfrm>
            <a:custGeom>
              <a:avLst/>
              <a:gdLst/>
              <a:ahLst/>
              <a:cxnLst/>
              <a:rect l="l" t="t" r="r" b="b"/>
              <a:pathLst>
                <a:path w="1404" h="336" extrusionOk="0">
                  <a:moveTo>
                    <a:pt x="169" y="1"/>
                  </a:moveTo>
                  <a:cubicBezTo>
                    <a:pt x="76" y="1"/>
                    <a:pt x="1" y="76"/>
                    <a:pt x="1" y="168"/>
                  </a:cubicBezTo>
                  <a:cubicBezTo>
                    <a:pt x="1" y="261"/>
                    <a:pt x="76" y="336"/>
                    <a:pt x="169" y="336"/>
                  </a:cubicBezTo>
                  <a:lnTo>
                    <a:pt x="1237" y="336"/>
                  </a:lnTo>
                  <a:cubicBezTo>
                    <a:pt x="1330" y="336"/>
                    <a:pt x="1404" y="261"/>
                    <a:pt x="1404" y="168"/>
                  </a:cubicBezTo>
                  <a:cubicBezTo>
                    <a:pt x="1404" y="76"/>
                    <a:pt x="1330" y="1"/>
                    <a:pt x="12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57"/>
            <p:cNvSpPr/>
            <p:nvPr/>
          </p:nvSpPr>
          <p:spPr>
            <a:xfrm>
              <a:off x="3830450" y="5083775"/>
              <a:ext cx="56425" cy="8375"/>
            </a:xfrm>
            <a:custGeom>
              <a:avLst/>
              <a:gdLst/>
              <a:ahLst/>
              <a:cxnLst/>
              <a:rect l="l" t="t" r="r" b="b"/>
              <a:pathLst>
                <a:path w="2257" h="335" extrusionOk="0">
                  <a:moveTo>
                    <a:pt x="169" y="0"/>
                  </a:moveTo>
                  <a:cubicBezTo>
                    <a:pt x="76" y="0"/>
                    <a:pt x="1" y="76"/>
                    <a:pt x="1" y="168"/>
                  </a:cubicBezTo>
                  <a:cubicBezTo>
                    <a:pt x="1" y="260"/>
                    <a:pt x="76" y="334"/>
                    <a:pt x="169" y="334"/>
                  </a:cubicBezTo>
                  <a:lnTo>
                    <a:pt x="2090" y="334"/>
                  </a:lnTo>
                  <a:cubicBezTo>
                    <a:pt x="2183" y="334"/>
                    <a:pt x="2257" y="260"/>
                    <a:pt x="2257" y="168"/>
                  </a:cubicBezTo>
                  <a:cubicBezTo>
                    <a:pt x="2257" y="76"/>
                    <a:pt x="2183" y="0"/>
                    <a:pt x="20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57"/>
            <p:cNvSpPr/>
            <p:nvPr/>
          </p:nvSpPr>
          <p:spPr>
            <a:xfrm>
              <a:off x="3895250" y="5083775"/>
              <a:ext cx="8375" cy="8375"/>
            </a:xfrm>
            <a:custGeom>
              <a:avLst/>
              <a:gdLst/>
              <a:ahLst/>
              <a:cxnLst/>
              <a:rect l="l" t="t" r="r" b="b"/>
              <a:pathLst>
                <a:path w="335" h="335" extrusionOk="0">
                  <a:moveTo>
                    <a:pt x="167" y="0"/>
                  </a:moveTo>
                  <a:cubicBezTo>
                    <a:pt x="123" y="0"/>
                    <a:pt x="80" y="18"/>
                    <a:pt x="49" y="49"/>
                  </a:cubicBezTo>
                  <a:cubicBezTo>
                    <a:pt x="18" y="80"/>
                    <a:pt x="0" y="123"/>
                    <a:pt x="0" y="168"/>
                  </a:cubicBezTo>
                  <a:cubicBezTo>
                    <a:pt x="0" y="212"/>
                    <a:pt x="18" y="255"/>
                    <a:pt x="49" y="286"/>
                  </a:cubicBezTo>
                  <a:cubicBezTo>
                    <a:pt x="80" y="317"/>
                    <a:pt x="123" y="334"/>
                    <a:pt x="167" y="334"/>
                  </a:cubicBezTo>
                  <a:cubicBezTo>
                    <a:pt x="211" y="334"/>
                    <a:pt x="255" y="317"/>
                    <a:pt x="285" y="286"/>
                  </a:cubicBezTo>
                  <a:cubicBezTo>
                    <a:pt x="317" y="255"/>
                    <a:pt x="334" y="212"/>
                    <a:pt x="334" y="168"/>
                  </a:cubicBezTo>
                  <a:cubicBezTo>
                    <a:pt x="334" y="124"/>
                    <a:pt x="317" y="81"/>
                    <a:pt x="285" y="49"/>
                  </a:cubicBezTo>
                  <a:cubicBezTo>
                    <a:pt x="255" y="18"/>
                    <a:pt x="211" y="0"/>
                    <a:pt x="1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57"/>
            <p:cNvSpPr/>
            <p:nvPr/>
          </p:nvSpPr>
          <p:spPr>
            <a:xfrm>
              <a:off x="3830475" y="5104350"/>
              <a:ext cx="94475" cy="63050"/>
            </a:xfrm>
            <a:custGeom>
              <a:avLst/>
              <a:gdLst/>
              <a:ahLst/>
              <a:cxnLst/>
              <a:rect l="l" t="t" r="r" b="b"/>
              <a:pathLst>
                <a:path w="3779" h="2522" extrusionOk="0">
                  <a:moveTo>
                    <a:pt x="1169" y="1700"/>
                  </a:moveTo>
                  <a:lnTo>
                    <a:pt x="1169" y="2186"/>
                  </a:lnTo>
                  <a:lnTo>
                    <a:pt x="701" y="2186"/>
                  </a:lnTo>
                  <a:lnTo>
                    <a:pt x="701" y="1700"/>
                  </a:lnTo>
                  <a:close/>
                  <a:moveTo>
                    <a:pt x="1972" y="1147"/>
                  </a:moveTo>
                  <a:lnTo>
                    <a:pt x="1972" y="2186"/>
                  </a:lnTo>
                  <a:lnTo>
                    <a:pt x="1504" y="2186"/>
                  </a:lnTo>
                  <a:lnTo>
                    <a:pt x="1504" y="1147"/>
                  </a:lnTo>
                  <a:close/>
                  <a:moveTo>
                    <a:pt x="2775" y="703"/>
                  </a:moveTo>
                  <a:lnTo>
                    <a:pt x="2775" y="2186"/>
                  </a:lnTo>
                  <a:lnTo>
                    <a:pt x="2306" y="2186"/>
                  </a:lnTo>
                  <a:lnTo>
                    <a:pt x="2306" y="703"/>
                  </a:lnTo>
                  <a:close/>
                  <a:moveTo>
                    <a:pt x="3612" y="1"/>
                  </a:moveTo>
                  <a:cubicBezTo>
                    <a:pt x="3520" y="1"/>
                    <a:pt x="3444" y="76"/>
                    <a:pt x="3444" y="168"/>
                  </a:cubicBezTo>
                  <a:lnTo>
                    <a:pt x="3444" y="2186"/>
                  </a:lnTo>
                  <a:lnTo>
                    <a:pt x="3110" y="2186"/>
                  </a:lnTo>
                  <a:lnTo>
                    <a:pt x="3110" y="535"/>
                  </a:lnTo>
                  <a:cubicBezTo>
                    <a:pt x="3110" y="443"/>
                    <a:pt x="3034" y="367"/>
                    <a:pt x="2942" y="367"/>
                  </a:cubicBezTo>
                  <a:lnTo>
                    <a:pt x="2140" y="367"/>
                  </a:lnTo>
                  <a:cubicBezTo>
                    <a:pt x="2047" y="367"/>
                    <a:pt x="1972" y="443"/>
                    <a:pt x="1972" y="535"/>
                  </a:cubicBezTo>
                  <a:lnTo>
                    <a:pt x="1972" y="813"/>
                  </a:lnTo>
                  <a:lnTo>
                    <a:pt x="1337" y="813"/>
                  </a:lnTo>
                  <a:cubicBezTo>
                    <a:pt x="1244" y="813"/>
                    <a:pt x="1169" y="887"/>
                    <a:pt x="1169" y="979"/>
                  </a:cubicBezTo>
                  <a:lnTo>
                    <a:pt x="1169" y="1366"/>
                  </a:lnTo>
                  <a:lnTo>
                    <a:pt x="533" y="1366"/>
                  </a:lnTo>
                  <a:cubicBezTo>
                    <a:pt x="441" y="1366"/>
                    <a:pt x="367" y="1440"/>
                    <a:pt x="367" y="1534"/>
                  </a:cubicBezTo>
                  <a:lnTo>
                    <a:pt x="367" y="2186"/>
                  </a:lnTo>
                  <a:lnTo>
                    <a:pt x="168" y="2186"/>
                  </a:lnTo>
                  <a:cubicBezTo>
                    <a:pt x="75" y="2186"/>
                    <a:pt x="1" y="2262"/>
                    <a:pt x="1" y="2354"/>
                  </a:cubicBezTo>
                  <a:cubicBezTo>
                    <a:pt x="1" y="2446"/>
                    <a:pt x="75" y="2522"/>
                    <a:pt x="168" y="2522"/>
                  </a:cubicBezTo>
                  <a:lnTo>
                    <a:pt x="3612" y="2522"/>
                  </a:lnTo>
                  <a:cubicBezTo>
                    <a:pt x="3704" y="2522"/>
                    <a:pt x="3778" y="2446"/>
                    <a:pt x="3778" y="2354"/>
                  </a:cubicBezTo>
                  <a:lnTo>
                    <a:pt x="3778" y="168"/>
                  </a:lnTo>
                  <a:cubicBezTo>
                    <a:pt x="3778" y="76"/>
                    <a:pt x="3704" y="1"/>
                    <a:pt x="36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5" name="Google Shape;1305;p57"/>
          <p:cNvGrpSpPr/>
          <p:nvPr/>
        </p:nvGrpSpPr>
        <p:grpSpPr>
          <a:xfrm>
            <a:off x="843872" y="4245662"/>
            <a:ext cx="388801" cy="447050"/>
            <a:chOff x="5188150" y="5034825"/>
            <a:chExt cx="186225" cy="214125"/>
          </a:xfrm>
        </p:grpSpPr>
        <p:sp>
          <p:nvSpPr>
            <p:cNvPr id="1306" name="Google Shape;1306;p57"/>
            <p:cNvSpPr/>
            <p:nvPr/>
          </p:nvSpPr>
          <p:spPr>
            <a:xfrm>
              <a:off x="5228225" y="5056450"/>
              <a:ext cx="9300" cy="8400"/>
            </a:xfrm>
            <a:custGeom>
              <a:avLst/>
              <a:gdLst/>
              <a:ahLst/>
              <a:cxnLst/>
              <a:rect l="l" t="t" r="r" b="b"/>
              <a:pathLst>
                <a:path w="372" h="336" extrusionOk="0">
                  <a:moveTo>
                    <a:pt x="187" y="1"/>
                  </a:moveTo>
                  <a:cubicBezTo>
                    <a:pt x="146" y="1"/>
                    <a:pt x="105" y="15"/>
                    <a:pt x="73" y="45"/>
                  </a:cubicBezTo>
                  <a:cubicBezTo>
                    <a:pt x="5" y="107"/>
                    <a:pt x="1" y="213"/>
                    <a:pt x="62" y="281"/>
                  </a:cubicBezTo>
                  <a:cubicBezTo>
                    <a:pt x="96" y="318"/>
                    <a:pt x="141" y="335"/>
                    <a:pt x="186" y="335"/>
                  </a:cubicBezTo>
                  <a:cubicBezTo>
                    <a:pt x="226" y="335"/>
                    <a:pt x="267" y="321"/>
                    <a:pt x="299" y="291"/>
                  </a:cubicBezTo>
                  <a:cubicBezTo>
                    <a:pt x="367" y="229"/>
                    <a:pt x="372" y="123"/>
                    <a:pt x="310" y="55"/>
                  </a:cubicBezTo>
                  <a:cubicBezTo>
                    <a:pt x="277" y="19"/>
                    <a:pt x="232" y="1"/>
                    <a:pt x="1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57"/>
            <p:cNvSpPr/>
            <p:nvPr/>
          </p:nvSpPr>
          <p:spPr>
            <a:xfrm>
              <a:off x="5188150" y="5034825"/>
              <a:ext cx="186225" cy="214125"/>
            </a:xfrm>
            <a:custGeom>
              <a:avLst/>
              <a:gdLst/>
              <a:ahLst/>
              <a:cxnLst/>
              <a:rect l="l" t="t" r="r" b="b"/>
              <a:pathLst>
                <a:path w="7449" h="8565" extrusionOk="0">
                  <a:moveTo>
                    <a:pt x="4008" y="0"/>
                  </a:moveTo>
                  <a:cubicBezTo>
                    <a:pt x="3988" y="0"/>
                    <a:pt x="3968" y="0"/>
                    <a:pt x="3948" y="1"/>
                  </a:cubicBezTo>
                  <a:cubicBezTo>
                    <a:pt x="3345" y="10"/>
                    <a:pt x="2756" y="178"/>
                    <a:pt x="2242" y="486"/>
                  </a:cubicBezTo>
                  <a:cubicBezTo>
                    <a:pt x="2163" y="533"/>
                    <a:pt x="2137" y="636"/>
                    <a:pt x="2184" y="715"/>
                  </a:cubicBezTo>
                  <a:cubicBezTo>
                    <a:pt x="2216" y="768"/>
                    <a:pt x="2271" y="797"/>
                    <a:pt x="2328" y="797"/>
                  </a:cubicBezTo>
                  <a:cubicBezTo>
                    <a:pt x="2357" y="797"/>
                    <a:pt x="2387" y="789"/>
                    <a:pt x="2414" y="773"/>
                  </a:cubicBezTo>
                  <a:cubicBezTo>
                    <a:pt x="2878" y="495"/>
                    <a:pt x="3410" y="343"/>
                    <a:pt x="3953" y="335"/>
                  </a:cubicBezTo>
                  <a:cubicBezTo>
                    <a:pt x="3970" y="335"/>
                    <a:pt x="3986" y="334"/>
                    <a:pt x="4003" y="334"/>
                  </a:cubicBezTo>
                  <a:cubicBezTo>
                    <a:pt x="5687" y="334"/>
                    <a:pt x="7071" y="1689"/>
                    <a:pt x="7099" y="3377"/>
                  </a:cubicBezTo>
                  <a:cubicBezTo>
                    <a:pt x="7112" y="4138"/>
                    <a:pt x="6847" y="5023"/>
                    <a:pt x="6423" y="5632"/>
                  </a:cubicBezTo>
                  <a:cubicBezTo>
                    <a:pt x="6228" y="5913"/>
                    <a:pt x="6125" y="6242"/>
                    <a:pt x="6125" y="6583"/>
                  </a:cubicBezTo>
                  <a:lnTo>
                    <a:pt x="6125" y="7061"/>
                  </a:lnTo>
                  <a:lnTo>
                    <a:pt x="3243" y="8155"/>
                  </a:lnTo>
                  <a:lnTo>
                    <a:pt x="3243" y="7730"/>
                  </a:lnTo>
                  <a:cubicBezTo>
                    <a:pt x="3243" y="7369"/>
                    <a:pt x="2951" y="7077"/>
                    <a:pt x="2591" y="7077"/>
                  </a:cubicBezTo>
                  <a:lnTo>
                    <a:pt x="2025" y="7077"/>
                  </a:lnTo>
                  <a:cubicBezTo>
                    <a:pt x="1662" y="7077"/>
                    <a:pt x="1368" y="6782"/>
                    <a:pt x="1368" y="6420"/>
                  </a:cubicBezTo>
                  <a:lnTo>
                    <a:pt x="1368" y="5464"/>
                  </a:lnTo>
                  <a:cubicBezTo>
                    <a:pt x="1368" y="5371"/>
                    <a:pt x="1292" y="5296"/>
                    <a:pt x="1200" y="5296"/>
                  </a:cubicBezTo>
                  <a:lnTo>
                    <a:pt x="395" y="5296"/>
                  </a:lnTo>
                  <a:lnTo>
                    <a:pt x="900" y="3475"/>
                  </a:lnTo>
                  <a:cubicBezTo>
                    <a:pt x="905" y="3461"/>
                    <a:pt x="907" y="3446"/>
                    <a:pt x="907" y="3430"/>
                  </a:cubicBezTo>
                  <a:cubicBezTo>
                    <a:pt x="907" y="2783"/>
                    <a:pt x="1105" y="2161"/>
                    <a:pt x="1480" y="1635"/>
                  </a:cubicBezTo>
                  <a:cubicBezTo>
                    <a:pt x="1533" y="1560"/>
                    <a:pt x="1517" y="1455"/>
                    <a:pt x="1441" y="1402"/>
                  </a:cubicBezTo>
                  <a:cubicBezTo>
                    <a:pt x="1412" y="1381"/>
                    <a:pt x="1378" y="1371"/>
                    <a:pt x="1344" y="1371"/>
                  </a:cubicBezTo>
                  <a:cubicBezTo>
                    <a:pt x="1292" y="1371"/>
                    <a:pt x="1240" y="1395"/>
                    <a:pt x="1207" y="1441"/>
                  </a:cubicBezTo>
                  <a:cubicBezTo>
                    <a:pt x="797" y="2018"/>
                    <a:pt x="577" y="2698"/>
                    <a:pt x="572" y="3407"/>
                  </a:cubicBezTo>
                  <a:lnTo>
                    <a:pt x="14" y="5419"/>
                  </a:lnTo>
                  <a:cubicBezTo>
                    <a:pt x="0" y="5469"/>
                    <a:pt x="11" y="5523"/>
                    <a:pt x="42" y="5565"/>
                  </a:cubicBezTo>
                  <a:cubicBezTo>
                    <a:pt x="74" y="5607"/>
                    <a:pt x="123" y="5631"/>
                    <a:pt x="175" y="5631"/>
                  </a:cubicBezTo>
                  <a:lnTo>
                    <a:pt x="1034" y="5631"/>
                  </a:lnTo>
                  <a:lnTo>
                    <a:pt x="1034" y="6420"/>
                  </a:lnTo>
                  <a:cubicBezTo>
                    <a:pt x="1034" y="6967"/>
                    <a:pt x="1478" y="7411"/>
                    <a:pt x="2025" y="7411"/>
                  </a:cubicBezTo>
                  <a:lnTo>
                    <a:pt x="2591" y="7411"/>
                  </a:lnTo>
                  <a:cubicBezTo>
                    <a:pt x="2766" y="7411"/>
                    <a:pt x="2908" y="7554"/>
                    <a:pt x="2908" y="7729"/>
                  </a:cubicBezTo>
                  <a:lnTo>
                    <a:pt x="2908" y="8397"/>
                  </a:lnTo>
                  <a:cubicBezTo>
                    <a:pt x="2908" y="8453"/>
                    <a:pt x="2935" y="8504"/>
                    <a:pt x="2980" y="8535"/>
                  </a:cubicBezTo>
                  <a:cubicBezTo>
                    <a:pt x="3009" y="8554"/>
                    <a:pt x="3042" y="8565"/>
                    <a:pt x="3076" y="8565"/>
                  </a:cubicBezTo>
                  <a:cubicBezTo>
                    <a:pt x="3096" y="8565"/>
                    <a:pt x="3116" y="8562"/>
                    <a:pt x="3136" y="8554"/>
                  </a:cubicBezTo>
                  <a:lnTo>
                    <a:pt x="6351" y="7332"/>
                  </a:lnTo>
                  <a:cubicBezTo>
                    <a:pt x="6416" y="7308"/>
                    <a:pt x="6459" y="7245"/>
                    <a:pt x="6459" y="7176"/>
                  </a:cubicBezTo>
                  <a:lnTo>
                    <a:pt x="6459" y="6583"/>
                  </a:lnTo>
                  <a:cubicBezTo>
                    <a:pt x="6459" y="6310"/>
                    <a:pt x="6542" y="6047"/>
                    <a:pt x="6697" y="5824"/>
                  </a:cubicBezTo>
                  <a:cubicBezTo>
                    <a:pt x="7166" y="5150"/>
                    <a:pt x="7448" y="4210"/>
                    <a:pt x="7434" y="3371"/>
                  </a:cubicBezTo>
                  <a:lnTo>
                    <a:pt x="7434" y="3371"/>
                  </a:lnTo>
                  <a:lnTo>
                    <a:pt x="7434" y="3372"/>
                  </a:lnTo>
                  <a:cubicBezTo>
                    <a:pt x="7418" y="2453"/>
                    <a:pt x="7048" y="1597"/>
                    <a:pt x="6391" y="962"/>
                  </a:cubicBezTo>
                  <a:cubicBezTo>
                    <a:pt x="5749" y="341"/>
                    <a:pt x="4904" y="0"/>
                    <a:pt x="40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57"/>
            <p:cNvSpPr/>
            <p:nvPr/>
          </p:nvSpPr>
          <p:spPr>
            <a:xfrm>
              <a:off x="5243675" y="5078875"/>
              <a:ext cx="89075" cy="118900"/>
            </a:xfrm>
            <a:custGeom>
              <a:avLst/>
              <a:gdLst/>
              <a:ahLst/>
              <a:cxnLst/>
              <a:rect l="l" t="t" r="r" b="b"/>
              <a:pathLst>
                <a:path w="3563" h="4756" extrusionOk="0">
                  <a:moveTo>
                    <a:pt x="1781" y="334"/>
                  </a:moveTo>
                  <a:cubicBezTo>
                    <a:pt x="2168" y="334"/>
                    <a:pt x="2530" y="484"/>
                    <a:pt x="2804" y="758"/>
                  </a:cubicBezTo>
                  <a:cubicBezTo>
                    <a:pt x="3077" y="1031"/>
                    <a:pt x="3227" y="1394"/>
                    <a:pt x="3227" y="1780"/>
                  </a:cubicBezTo>
                  <a:cubicBezTo>
                    <a:pt x="3227" y="2271"/>
                    <a:pt x="2982" y="2723"/>
                    <a:pt x="2571" y="2992"/>
                  </a:cubicBezTo>
                  <a:cubicBezTo>
                    <a:pt x="2440" y="3078"/>
                    <a:pt x="2340" y="3202"/>
                    <a:pt x="2283" y="3348"/>
                  </a:cubicBezTo>
                  <a:lnTo>
                    <a:pt x="1279" y="3348"/>
                  </a:lnTo>
                  <a:cubicBezTo>
                    <a:pt x="1222" y="3202"/>
                    <a:pt x="1121" y="3077"/>
                    <a:pt x="989" y="2991"/>
                  </a:cubicBezTo>
                  <a:cubicBezTo>
                    <a:pt x="579" y="2721"/>
                    <a:pt x="335" y="2269"/>
                    <a:pt x="335" y="1780"/>
                  </a:cubicBezTo>
                  <a:cubicBezTo>
                    <a:pt x="335" y="983"/>
                    <a:pt x="984" y="334"/>
                    <a:pt x="1781" y="334"/>
                  </a:cubicBezTo>
                  <a:close/>
                  <a:moveTo>
                    <a:pt x="2242" y="3682"/>
                  </a:moveTo>
                  <a:lnTo>
                    <a:pt x="2242" y="4190"/>
                  </a:lnTo>
                  <a:lnTo>
                    <a:pt x="2012" y="4421"/>
                  </a:lnTo>
                  <a:lnTo>
                    <a:pt x="1552" y="4421"/>
                  </a:lnTo>
                  <a:lnTo>
                    <a:pt x="1321" y="4190"/>
                  </a:lnTo>
                  <a:lnTo>
                    <a:pt x="1321" y="3682"/>
                  </a:lnTo>
                  <a:close/>
                  <a:moveTo>
                    <a:pt x="1781" y="0"/>
                  </a:moveTo>
                  <a:cubicBezTo>
                    <a:pt x="799" y="0"/>
                    <a:pt x="1" y="799"/>
                    <a:pt x="1" y="1780"/>
                  </a:cubicBezTo>
                  <a:cubicBezTo>
                    <a:pt x="1" y="2383"/>
                    <a:pt x="302" y="2939"/>
                    <a:pt x="806" y="3270"/>
                  </a:cubicBezTo>
                  <a:cubicBezTo>
                    <a:pt x="898" y="3330"/>
                    <a:pt x="963" y="3426"/>
                    <a:pt x="986" y="3532"/>
                  </a:cubicBezTo>
                  <a:lnTo>
                    <a:pt x="986" y="4260"/>
                  </a:lnTo>
                  <a:cubicBezTo>
                    <a:pt x="986" y="4304"/>
                    <a:pt x="1004" y="4347"/>
                    <a:pt x="1035" y="4378"/>
                  </a:cubicBezTo>
                  <a:lnTo>
                    <a:pt x="1364" y="4706"/>
                  </a:lnTo>
                  <a:cubicBezTo>
                    <a:pt x="1395" y="4737"/>
                    <a:pt x="1437" y="4755"/>
                    <a:pt x="1482" y="4755"/>
                  </a:cubicBezTo>
                  <a:lnTo>
                    <a:pt x="2081" y="4755"/>
                  </a:lnTo>
                  <a:cubicBezTo>
                    <a:pt x="2125" y="4755"/>
                    <a:pt x="2168" y="4737"/>
                    <a:pt x="2198" y="4706"/>
                  </a:cubicBezTo>
                  <a:lnTo>
                    <a:pt x="2527" y="4378"/>
                  </a:lnTo>
                  <a:cubicBezTo>
                    <a:pt x="2559" y="4347"/>
                    <a:pt x="2576" y="4304"/>
                    <a:pt x="2576" y="4260"/>
                  </a:cubicBezTo>
                  <a:lnTo>
                    <a:pt x="2576" y="3532"/>
                  </a:lnTo>
                  <a:cubicBezTo>
                    <a:pt x="2599" y="3426"/>
                    <a:pt x="2663" y="3331"/>
                    <a:pt x="2753" y="3273"/>
                  </a:cubicBezTo>
                  <a:cubicBezTo>
                    <a:pt x="3260" y="2941"/>
                    <a:pt x="3562" y="2384"/>
                    <a:pt x="3562" y="1780"/>
                  </a:cubicBezTo>
                  <a:cubicBezTo>
                    <a:pt x="3562" y="1305"/>
                    <a:pt x="3377" y="857"/>
                    <a:pt x="3041" y="521"/>
                  </a:cubicBezTo>
                  <a:cubicBezTo>
                    <a:pt x="2704" y="185"/>
                    <a:pt x="2257" y="0"/>
                    <a:pt x="17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57"/>
            <p:cNvSpPr/>
            <p:nvPr/>
          </p:nvSpPr>
          <p:spPr>
            <a:xfrm>
              <a:off x="5284000" y="5051550"/>
              <a:ext cx="8400" cy="19575"/>
            </a:xfrm>
            <a:custGeom>
              <a:avLst/>
              <a:gdLst/>
              <a:ahLst/>
              <a:cxnLst/>
              <a:rect l="l" t="t" r="r" b="b"/>
              <a:pathLst>
                <a:path w="336" h="783" extrusionOk="0">
                  <a:moveTo>
                    <a:pt x="168" y="0"/>
                  </a:moveTo>
                  <a:cubicBezTo>
                    <a:pt x="76" y="0"/>
                    <a:pt x="0" y="75"/>
                    <a:pt x="0" y="167"/>
                  </a:cubicBezTo>
                  <a:lnTo>
                    <a:pt x="0" y="616"/>
                  </a:lnTo>
                  <a:cubicBezTo>
                    <a:pt x="0" y="709"/>
                    <a:pt x="76" y="783"/>
                    <a:pt x="168" y="783"/>
                  </a:cubicBezTo>
                  <a:cubicBezTo>
                    <a:pt x="260" y="783"/>
                    <a:pt x="336" y="709"/>
                    <a:pt x="336" y="616"/>
                  </a:cubicBezTo>
                  <a:lnTo>
                    <a:pt x="336" y="167"/>
                  </a:lnTo>
                  <a:cubicBezTo>
                    <a:pt x="336" y="75"/>
                    <a:pt x="260" y="0"/>
                    <a:pt x="1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57"/>
            <p:cNvSpPr/>
            <p:nvPr/>
          </p:nvSpPr>
          <p:spPr>
            <a:xfrm>
              <a:off x="5222250" y="5119200"/>
              <a:ext cx="14825" cy="8425"/>
            </a:xfrm>
            <a:custGeom>
              <a:avLst/>
              <a:gdLst/>
              <a:ahLst/>
              <a:cxnLst/>
              <a:rect l="l" t="t" r="r" b="b"/>
              <a:pathLst>
                <a:path w="593" h="337" extrusionOk="0">
                  <a:moveTo>
                    <a:pt x="167" y="1"/>
                  </a:moveTo>
                  <a:cubicBezTo>
                    <a:pt x="75" y="1"/>
                    <a:pt x="1" y="76"/>
                    <a:pt x="1" y="168"/>
                  </a:cubicBezTo>
                  <a:cubicBezTo>
                    <a:pt x="1" y="261"/>
                    <a:pt x="75" y="336"/>
                    <a:pt x="167" y="336"/>
                  </a:cubicBezTo>
                  <a:lnTo>
                    <a:pt x="425" y="336"/>
                  </a:lnTo>
                  <a:cubicBezTo>
                    <a:pt x="517" y="336"/>
                    <a:pt x="593" y="261"/>
                    <a:pt x="593" y="168"/>
                  </a:cubicBezTo>
                  <a:cubicBezTo>
                    <a:pt x="593" y="76"/>
                    <a:pt x="517" y="1"/>
                    <a:pt x="4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57"/>
            <p:cNvSpPr/>
            <p:nvPr/>
          </p:nvSpPr>
          <p:spPr>
            <a:xfrm>
              <a:off x="5338450" y="5119150"/>
              <a:ext cx="15775" cy="8375"/>
            </a:xfrm>
            <a:custGeom>
              <a:avLst/>
              <a:gdLst/>
              <a:ahLst/>
              <a:cxnLst/>
              <a:rect l="l" t="t" r="r" b="b"/>
              <a:pathLst>
                <a:path w="631" h="335" extrusionOk="0">
                  <a:moveTo>
                    <a:pt x="169" y="1"/>
                  </a:moveTo>
                  <a:cubicBezTo>
                    <a:pt x="76" y="1"/>
                    <a:pt x="1" y="75"/>
                    <a:pt x="1" y="168"/>
                  </a:cubicBezTo>
                  <a:cubicBezTo>
                    <a:pt x="1" y="261"/>
                    <a:pt x="76" y="335"/>
                    <a:pt x="169" y="335"/>
                  </a:cubicBezTo>
                  <a:lnTo>
                    <a:pt x="463" y="335"/>
                  </a:lnTo>
                  <a:cubicBezTo>
                    <a:pt x="556" y="335"/>
                    <a:pt x="631" y="261"/>
                    <a:pt x="631" y="168"/>
                  </a:cubicBezTo>
                  <a:cubicBezTo>
                    <a:pt x="631" y="75"/>
                    <a:pt x="556" y="1"/>
                    <a:pt x="4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57"/>
            <p:cNvSpPr/>
            <p:nvPr/>
          </p:nvSpPr>
          <p:spPr>
            <a:xfrm>
              <a:off x="5322700" y="5075475"/>
              <a:ext cx="13825" cy="13000"/>
            </a:xfrm>
            <a:custGeom>
              <a:avLst/>
              <a:gdLst/>
              <a:ahLst/>
              <a:cxnLst/>
              <a:rect l="l" t="t" r="r" b="b"/>
              <a:pathLst>
                <a:path w="553" h="520" extrusionOk="0">
                  <a:moveTo>
                    <a:pt x="368" y="0"/>
                  </a:moveTo>
                  <a:cubicBezTo>
                    <a:pt x="326" y="0"/>
                    <a:pt x="283" y="17"/>
                    <a:pt x="251" y="49"/>
                  </a:cubicBezTo>
                  <a:lnTo>
                    <a:pt x="65" y="235"/>
                  </a:lnTo>
                  <a:cubicBezTo>
                    <a:pt x="0" y="300"/>
                    <a:pt x="0" y="405"/>
                    <a:pt x="65" y="471"/>
                  </a:cubicBezTo>
                  <a:cubicBezTo>
                    <a:pt x="98" y="504"/>
                    <a:pt x="140" y="520"/>
                    <a:pt x="183" y="520"/>
                  </a:cubicBezTo>
                  <a:cubicBezTo>
                    <a:pt x="226" y="520"/>
                    <a:pt x="269" y="504"/>
                    <a:pt x="302" y="471"/>
                  </a:cubicBezTo>
                  <a:lnTo>
                    <a:pt x="486" y="286"/>
                  </a:lnTo>
                  <a:cubicBezTo>
                    <a:pt x="552" y="220"/>
                    <a:pt x="552" y="114"/>
                    <a:pt x="486" y="49"/>
                  </a:cubicBezTo>
                  <a:cubicBezTo>
                    <a:pt x="454" y="17"/>
                    <a:pt x="411" y="0"/>
                    <a:pt x="3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57"/>
            <p:cNvSpPr/>
            <p:nvPr/>
          </p:nvSpPr>
          <p:spPr>
            <a:xfrm>
              <a:off x="5239900" y="5075500"/>
              <a:ext cx="13825" cy="12975"/>
            </a:xfrm>
            <a:custGeom>
              <a:avLst/>
              <a:gdLst/>
              <a:ahLst/>
              <a:cxnLst/>
              <a:rect l="l" t="t" r="r" b="b"/>
              <a:pathLst>
                <a:path w="553" h="519" extrusionOk="0">
                  <a:moveTo>
                    <a:pt x="185" y="1"/>
                  </a:moveTo>
                  <a:cubicBezTo>
                    <a:pt x="142" y="1"/>
                    <a:pt x="99" y="17"/>
                    <a:pt x="66" y="50"/>
                  </a:cubicBezTo>
                  <a:cubicBezTo>
                    <a:pt x="1" y="115"/>
                    <a:pt x="1" y="221"/>
                    <a:pt x="66" y="287"/>
                  </a:cubicBezTo>
                  <a:lnTo>
                    <a:pt x="249" y="470"/>
                  </a:lnTo>
                  <a:cubicBezTo>
                    <a:pt x="283" y="503"/>
                    <a:pt x="325" y="519"/>
                    <a:pt x="368" y="519"/>
                  </a:cubicBezTo>
                  <a:cubicBezTo>
                    <a:pt x="411" y="519"/>
                    <a:pt x="454" y="503"/>
                    <a:pt x="486" y="470"/>
                  </a:cubicBezTo>
                  <a:cubicBezTo>
                    <a:pt x="552" y="404"/>
                    <a:pt x="552" y="299"/>
                    <a:pt x="486" y="234"/>
                  </a:cubicBezTo>
                  <a:lnTo>
                    <a:pt x="303" y="50"/>
                  </a:lnTo>
                  <a:cubicBezTo>
                    <a:pt x="270" y="17"/>
                    <a:pt x="228" y="1"/>
                    <a:pt x="1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57"/>
            <p:cNvSpPr/>
            <p:nvPr/>
          </p:nvSpPr>
          <p:spPr>
            <a:xfrm>
              <a:off x="5275150" y="5099450"/>
              <a:ext cx="26200" cy="47775"/>
            </a:xfrm>
            <a:custGeom>
              <a:avLst/>
              <a:gdLst/>
              <a:ahLst/>
              <a:cxnLst/>
              <a:rect l="l" t="t" r="r" b="b"/>
              <a:pathLst>
                <a:path w="1048" h="1911" extrusionOk="0">
                  <a:moveTo>
                    <a:pt x="523" y="1"/>
                  </a:moveTo>
                  <a:cubicBezTo>
                    <a:pt x="431" y="1"/>
                    <a:pt x="357" y="76"/>
                    <a:pt x="357" y="168"/>
                  </a:cubicBezTo>
                  <a:lnTo>
                    <a:pt x="357" y="174"/>
                  </a:lnTo>
                  <a:cubicBezTo>
                    <a:pt x="149" y="240"/>
                    <a:pt x="0" y="423"/>
                    <a:pt x="0" y="639"/>
                  </a:cubicBezTo>
                  <a:cubicBezTo>
                    <a:pt x="0" y="839"/>
                    <a:pt x="127" y="1017"/>
                    <a:pt x="325" y="1093"/>
                  </a:cubicBezTo>
                  <a:cubicBezTo>
                    <a:pt x="388" y="1117"/>
                    <a:pt x="455" y="1129"/>
                    <a:pt x="523" y="1129"/>
                  </a:cubicBezTo>
                  <a:cubicBezTo>
                    <a:pt x="628" y="1129"/>
                    <a:pt x="713" y="1199"/>
                    <a:pt x="713" y="1285"/>
                  </a:cubicBezTo>
                  <a:cubicBezTo>
                    <a:pt x="713" y="1371"/>
                    <a:pt x="628" y="1442"/>
                    <a:pt x="523" y="1442"/>
                  </a:cubicBezTo>
                  <a:cubicBezTo>
                    <a:pt x="419" y="1442"/>
                    <a:pt x="335" y="1371"/>
                    <a:pt x="335" y="1285"/>
                  </a:cubicBezTo>
                  <a:cubicBezTo>
                    <a:pt x="335" y="1193"/>
                    <a:pt x="259" y="1118"/>
                    <a:pt x="167" y="1118"/>
                  </a:cubicBezTo>
                  <a:cubicBezTo>
                    <a:pt x="75" y="1118"/>
                    <a:pt x="0" y="1193"/>
                    <a:pt x="0" y="1285"/>
                  </a:cubicBezTo>
                  <a:cubicBezTo>
                    <a:pt x="0" y="1501"/>
                    <a:pt x="149" y="1685"/>
                    <a:pt x="357" y="1751"/>
                  </a:cubicBezTo>
                  <a:cubicBezTo>
                    <a:pt x="361" y="1840"/>
                    <a:pt x="433" y="1911"/>
                    <a:pt x="523" y="1911"/>
                  </a:cubicBezTo>
                  <a:cubicBezTo>
                    <a:pt x="613" y="1911"/>
                    <a:pt x="687" y="1840"/>
                    <a:pt x="691" y="1751"/>
                  </a:cubicBezTo>
                  <a:cubicBezTo>
                    <a:pt x="897" y="1685"/>
                    <a:pt x="1047" y="1501"/>
                    <a:pt x="1047" y="1285"/>
                  </a:cubicBezTo>
                  <a:cubicBezTo>
                    <a:pt x="1047" y="1015"/>
                    <a:pt x="812" y="795"/>
                    <a:pt x="523" y="795"/>
                  </a:cubicBezTo>
                  <a:cubicBezTo>
                    <a:pt x="496" y="795"/>
                    <a:pt x="470" y="790"/>
                    <a:pt x="445" y="780"/>
                  </a:cubicBezTo>
                  <a:cubicBezTo>
                    <a:pt x="377" y="755"/>
                    <a:pt x="335" y="700"/>
                    <a:pt x="335" y="639"/>
                  </a:cubicBezTo>
                  <a:cubicBezTo>
                    <a:pt x="335" y="553"/>
                    <a:pt x="419" y="483"/>
                    <a:pt x="523" y="483"/>
                  </a:cubicBezTo>
                  <a:cubicBezTo>
                    <a:pt x="628" y="483"/>
                    <a:pt x="713" y="553"/>
                    <a:pt x="713" y="639"/>
                  </a:cubicBezTo>
                  <a:cubicBezTo>
                    <a:pt x="713" y="731"/>
                    <a:pt x="787" y="805"/>
                    <a:pt x="879" y="805"/>
                  </a:cubicBezTo>
                  <a:cubicBezTo>
                    <a:pt x="973" y="805"/>
                    <a:pt x="1047" y="731"/>
                    <a:pt x="1047" y="639"/>
                  </a:cubicBezTo>
                  <a:cubicBezTo>
                    <a:pt x="1047" y="423"/>
                    <a:pt x="897" y="240"/>
                    <a:pt x="691" y="174"/>
                  </a:cubicBezTo>
                  <a:lnTo>
                    <a:pt x="691" y="168"/>
                  </a:lnTo>
                  <a:cubicBezTo>
                    <a:pt x="691" y="76"/>
                    <a:pt x="615" y="1"/>
                    <a:pt x="5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1270;p57">
            <a:extLst>
              <a:ext uri="{FF2B5EF4-FFF2-40B4-BE49-F238E27FC236}">
                <a16:creationId xmlns:a16="http://schemas.microsoft.com/office/drawing/2014/main" id="{9F8FE649-02A2-FF4F-CCFD-25173A7AF6BC}"/>
              </a:ext>
            </a:extLst>
          </p:cNvPr>
          <p:cNvSpPr txBox="1">
            <a:spLocks/>
          </p:cNvSpPr>
          <p:nvPr/>
        </p:nvSpPr>
        <p:spPr>
          <a:xfrm>
            <a:off x="1385063" y="1884006"/>
            <a:ext cx="1594800" cy="35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80000"/>
              </a:lnSpc>
            </a:pPr>
            <a:r>
              <a:rPr lang="en-US" sz="2200" b="1">
                <a:solidFill>
                  <a:schemeClr val="lt1"/>
                </a:solidFill>
                <a:latin typeface="Kanit"/>
                <a:ea typeface="Kanit"/>
                <a:cs typeface="Kanit"/>
                <a:sym typeface="Kanit"/>
              </a:rPr>
              <a:t>Sprint 2</a:t>
            </a:r>
            <a:endParaRPr lang="en-US" sz="2200" b="1" dirty="0">
              <a:solidFill>
                <a:schemeClr val="lt1"/>
              </a:solidFill>
              <a:latin typeface="Kanit"/>
              <a:ea typeface="Kanit"/>
              <a:cs typeface="Kanit"/>
              <a:sym typeface="Kanit"/>
            </a:endParaRPr>
          </a:p>
        </p:txBody>
      </p:sp>
      <p:sp>
        <p:nvSpPr>
          <p:cNvPr id="3" name="Google Shape;1270;p57">
            <a:extLst>
              <a:ext uri="{FF2B5EF4-FFF2-40B4-BE49-F238E27FC236}">
                <a16:creationId xmlns:a16="http://schemas.microsoft.com/office/drawing/2014/main" id="{C2424B12-E4C0-69AF-1E0E-73593EB90F65}"/>
              </a:ext>
            </a:extLst>
          </p:cNvPr>
          <p:cNvSpPr txBox="1">
            <a:spLocks/>
          </p:cNvSpPr>
          <p:nvPr/>
        </p:nvSpPr>
        <p:spPr>
          <a:xfrm>
            <a:off x="1402957" y="3081372"/>
            <a:ext cx="1594800" cy="35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80000"/>
              </a:lnSpc>
            </a:pPr>
            <a:r>
              <a:rPr lang="en-US" sz="2200" b="1" dirty="0">
                <a:solidFill>
                  <a:schemeClr val="lt1"/>
                </a:solidFill>
                <a:latin typeface="Kanit"/>
                <a:ea typeface="Kanit"/>
                <a:cs typeface="Kanit"/>
                <a:sym typeface="Kanit"/>
              </a:rPr>
              <a:t>Sprint 3</a:t>
            </a:r>
          </a:p>
        </p:txBody>
      </p:sp>
    </p:spTree>
    <p:extLst>
      <p:ext uri="{BB962C8B-B14F-4D97-AF65-F5344CB8AC3E}">
        <p14:creationId xmlns:p14="http://schemas.microsoft.com/office/powerpoint/2010/main" val="41613241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Stock Management System Project Proposal by Slidesgo">
  <a:themeElements>
    <a:clrScheme name="Simple Light">
      <a:dk1>
        <a:srgbClr val="F6F6F6"/>
      </a:dk1>
      <a:lt1>
        <a:srgbClr val="219362"/>
      </a:lt1>
      <a:dk2>
        <a:srgbClr val="FFA015"/>
      </a:dk2>
      <a:lt2>
        <a:srgbClr val="FFFFFF"/>
      </a:lt2>
      <a:accent1>
        <a:srgbClr val="C8C8C8"/>
      </a:accent1>
      <a:accent2>
        <a:srgbClr val="FFFFFF"/>
      </a:accent2>
      <a:accent3>
        <a:srgbClr val="FFFFFF"/>
      </a:accent3>
      <a:accent4>
        <a:srgbClr val="FFFFFF"/>
      </a:accent4>
      <a:accent5>
        <a:srgbClr val="FFFFFF"/>
      </a:accent5>
      <a:accent6>
        <a:srgbClr val="FFFFFF"/>
      </a:accent6>
      <a:hlink>
        <a:srgbClr val="21936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286</TotalTime>
  <Words>712</Words>
  <Application>Microsoft Office PowerPoint</Application>
  <PresentationFormat>On-screen Show (16:9)</PresentationFormat>
  <Paragraphs>97</Paragraphs>
  <Slides>22</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Segoe UI Historic</vt:lpstr>
      <vt:lpstr>Kanit</vt:lpstr>
      <vt:lpstr>Rockwell</vt:lpstr>
      <vt:lpstr>Lato</vt:lpstr>
      <vt:lpstr>Söhne</vt:lpstr>
      <vt:lpstr>Arial</vt:lpstr>
      <vt:lpstr>Stock Management System Project Proposal by Slidesgo</vt:lpstr>
      <vt:lpstr>Harmony Reservations Site web de reservation hotels</vt:lpstr>
      <vt:lpstr>06</vt:lpstr>
      <vt:lpstr>Description du projet</vt:lpstr>
      <vt:lpstr>PowerPoint Presentation</vt:lpstr>
      <vt:lpstr>Methodologies adoptes</vt:lpstr>
      <vt:lpstr>SCRUM</vt:lpstr>
      <vt:lpstr>Sprint 1</vt:lpstr>
      <vt:lpstr>Sprint 1</vt:lpstr>
      <vt:lpstr>Sprint 1</vt:lpstr>
      <vt:lpstr>Sprint 1</vt:lpstr>
      <vt:lpstr>03</vt:lpstr>
      <vt:lpstr>En tant q'utilisateur </vt:lpstr>
      <vt:lpstr>En tant qu'administrateur </vt:lpstr>
      <vt:lpstr>Conception</vt:lpstr>
      <vt:lpstr>PowerPoint Presentation</vt:lpstr>
      <vt:lpstr>PowerPoint Presentation</vt:lpstr>
      <vt:lpstr>PowerPoint Presentation</vt:lpstr>
      <vt:lpstr>05</vt:lpstr>
      <vt:lpstr>Tech Stack</vt:lpstr>
      <vt:lpstr>Conclusion</vt:lpstr>
      <vt:lpstr>PowerPoint Presentation</vt:lpstr>
      <vt:lpstr>Merci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Harmony Hotel reservation website</dc:title>
  <dc:creator>Dell</dc:creator>
  <cp:lastModifiedBy>rayen hassen</cp:lastModifiedBy>
  <cp:revision>15</cp:revision>
  <dcterms:modified xsi:type="dcterms:W3CDTF">2023-12-15T14:50:28Z</dcterms:modified>
</cp:coreProperties>
</file>