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DDC40A-21FA-4905-9682-244F815D4231}" v="909" dt="2022-05-20T15:32:19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29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1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5610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226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8419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389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01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2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0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5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8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3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89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1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0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1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4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191" y="286570"/>
            <a:ext cx="9144000" cy="89235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ea typeface="+mj-lt"/>
                <a:cs typeface="+mj-lt"/>
              </a:rPr>
              <a:t>web fundamentals project</a:t>
            </a:r>
            <a:endParaRPr lang="en-US" sz="3200" b="1" dirty="0">
              <a:solidFill>
                <a:srgbClr val="FF0000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0987" y="1614565"/>
            <a:ext cx="5060831" cy="5774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400" i="1" dirty="0">
                <a:solidFill>
                  <a:schemeClr val="accent2"/>
                </a:solidFill>
                <a:ea typeface="+mn-lt"/>
                <a:cs typeface="+mn-lt"/>
              </a:rPr>
              <a:t>How does the web work</a:t>
            </a:r>
            <a:endParaRPr lang="en-US" sz="2400" dirty="0">
              <a:solidFill>
                <a:schemeClr val="accent2"/>
              </a:solidFill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9F88D6-2D9E-3557-42BF-25C4FFEBA8FD}"/>
              </a:ext>
            </a:extLst>
          </p:cNvPr>
          <p:cNvSpPr txBox="1"/>
          <p:nvPr/>
        </p:nvSpPr>
        <p:spPr>
          <a:xfrm>
            <a:off x="583721" y="2105815"/>
            <a:ext cx="914181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Users connect to the web server by using a browser(opera, google chrome...) he sent http request to the web application server(GET POST PUT DELETE...)then API deliver the request to the server and then deliver the response back to you</a:t>
            </a:r>
            <a:endParaRPr lang="en-US" b="1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EF1C6-A81D-0D41-8EB9-F7918502E11E}"/>
              </a:ext>
            </a:extLst>
          </p:cNvPr>
          <p:cNvSpPr txBox="1"/>
          <p:nvPr/>
        </p:nvSpPr>
        <p:spPr>
          <a:xfrm>
            <a:off x="533974" y="3095394"/>
            <a:ext cx="1063862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 dirty="0">
                <a:solidFill>
                  <a:schemeClr val="accent2"/>
                </a:solidFill>
                <a:ea typeface="+mn-lt"/>
                <a:cs typeface="+mn-lt"/>
              </a:rPr>
              <a:t>What </a:t>
            </a:r>
            <a:r>
              <a:rPr lang="en-US" sz="2400" dirty="0">
                <a:solidFill>
                  <a:schemeClr val="accent2"/>
                </a:solidFill>
                <a:ea typeface="+mn-lt"/>
                <a:cs typeface="+mn-lt"/>
              </a:rPr>
              <a:t>do you need</a:t>
            </a:r>
            <a:r>
              <a:rPr lang="en-US" sz="2400" i="1" dirty="0">
                <a:solidFill>
                  <a:schemeClr val="accent2"/>
                </a:solidFill>
                <a:ea typeface="+mn-lt"/>
                <a:cs typeface="+mn-lt"/>
              </a:rPr>
              <a:t> to be a web developer</a:t>
            </a:r>
            <a:endParaRPr lang="en-US" sz="240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8EED3E-40C9-81E0-1383-8700C34CF79F}"/>
              </a:ext>
            </a:extLst>
          </p:cNvPr>
          <p:cNvSpPr txBox="1"/>
          <p:nvPr/>
        </p:nvSpPr>
        <p:spPr>
          <a:xfrm>
            <a:off x="585042" y="3706486"/>
            <a:ext cx="923397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To become a developer you should understand some of programing language(HTML,CSS,JAVASCRIPT)</a:t>
            </a:r>
          </a:p>
          <a:p>
            <a:r>
              <a:rPr lang="en-US" dirty="0">
                <a:ea typeface="+mn-lt"/>
                <a:cs typeface="+mn-lt"/>
              </a:rPr>
              <a:t>It's also recommended to learn about Web fundamentals and making  a lot of project to become good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79B3C7-B9BE-EADA-C120-F162F850C35D}"/>
              </a:ext>
            </a:extLst>
          </p:cNvPr>
          <p:cNvSpPr txBox="1"/>
          <p:nvPr/>
        </p:nvSpPr>
        <p:spPr>
          <a:xfrm>
            <a:off x="626928" y="4951048"/>
            <a:ext cx="1045500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ea typeface="+mn-lt"/>
                <a:cs typeface="+mn-lt"/>
              </a:rPr>
              <a:t>Why did you choose to learn web development?</a:t>
            </a:r>
            <a:endParaRPr lang="en-US" sz="2400" dirty="0">
              <a:solidFill>
                <a:schemeClr val="accent2"/>
              </a:solidFill>
              <a:cs typeface="Calibri" panose="020F0502020204030204"/>
            </a:endParaRPr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ECF13D-9EEF-6DC4-EBD7-B2B18C76CF05}"/>
              </a:ext>
            </a:extLst>
          </p:cNvPr>
          <p:cNvSpPr txBox="1"/>
          <p:nvPr/>
        </p:nvSpPr>
        <p:spPr>
          <a:xfrm>
            <a:off x="622911" y="5525417"/>
            <a:ext cx="878411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I choose to become a web developer for </a:t>
            </a:r>
            <a:r>
              <a:rPr lang="en-US" dirty="0">
                <a:ea typeface="+mn-lt"/>
                <a:cs typeface="+mn-lt"/>
              </a:rPr>
              <a:t>many</a:t>
            </a:r>
            <a:r>
              <a:rPr lang="en-US" dirty="0">
                <a:cs typeface="Calibri"/>
              </a:rPr>
              <a:t> reasons like </a:t>
            </a:r>
            <a:r>
              <a:rPr lang="en-US" dirty="0">
                <a:ea typeface="+mn-lt"/>
                <a:cs typeface="+mn-lt"/>
              </a:rPr>
              <a:t>It’s interesting and fun also</a:t>
            </a:r>
            <a:r>
              <a:rPr lang="en-US" dirty="0">
                <a:cs typeface="Calibri"/>
              </a:rPr>
              <a:t> </a:t>
            </a:r>
            <a:r>
              <a:rPr lang="en-US" dirty="0">
                <a:ea typeface="+mn-lt"/>
                <a:cs typeface="+mn-lt"/>
              </a:rPr>
              <a:t>You can work from anywhere and finely it’s the job of the future 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Facet</vt:lpstr>
      <vt:lpstr>web fundamentals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197</cp:revision>
  <dcterms:created xsi:type="dcterms:W3CDTF">2022-05-20T14:14:56Z</dcterms:created>
  <dcterms:modified xsi:type="dcterms:W3CDTF">2022-05-20T15:32:21Z</dcterms:modified>
</cp:coreProperties>
</file>