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f825b75f8b778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24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3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33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24 24575,'0'-6'0,"-7"-3"0,-2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07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0 150 24575,'5'9'0,"1"0"0,-1-1 0,1 0 0,1 0 0,0 0 0,0 0 0,0-1 0,1-1 0,12 10 0,4-1 0,0-2 0,27 12 0,-40-20 0,442 179 0,-413-174 0,0-2 0,1-1 0,68 2 0,-98-6 0,1 0 0,-1 0 0,1 1 0,-1 1 0,-1 0 0,1 0 0,-1 1 0,1 0 0,-2 1 0,1 0 0,9 10 0,30 18 0,-22-16 0,48 44 0,-48-39 0,40 28 0,-49-39 0,-15-11 0,1 1 0,-1 0 0,1-1 0,0 1 0,0-1 0,0 0 0,0 0 0,7 2 0,-10-4 0,-1 0 0,1 0 0,-1 0 0,1 0 0,0-1 0,-1 1 0,1 0 0,0 0 0,-1 0 0,1 0 0,-1-1 0,1 1 0,-1 0 0,1 0 0,0-1 0,-1 1 0,1-1 0,-1 1 0,1 0 0,-1-1 0,0 1 0,1-1 0,-1 1 0,1-2 0,6-28 0,-5-20 0,-2 28 0,2 0 0,6-37 0,-6 50 0,0 0 0,1 1 0,1 0 0,-1-1 0,1 1 0,1 1 0,-1-1 0,1 1 0,1-1 0,6-6 0,-1 0 0,0 0 0,-1-1 0,-1 0 0,10-23 0,-11 22 0,0-1 0,2 2 0,-1 0 0,17-19 0,-17 24 12,0-1 0,-1-1 0,0 1 0,-1-1 0,0-1 0,-1 1 0,0-1 0,-1 0 0,5-21 0,-5 8-383,0-1-1,-2 1 1,-1-54 0,-3 46-6455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09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24575,'7'2'0,"0"0"0,-1 0 0,1 0 0,0 1 0,-1 0 0,0 1 0,11 7 0,-4-3 0,66 35 0,3-4 0,151 51 0,-86-53 0,-82-23 0,-27-6 0,-25-6 0,-1 0 0,0 1 0,0 0 0,0 1 0,-1 1 0,1-1 0,14 10 0,12 11 0,0-1 0,59 26 0,-96-50 0,1 1 0,0-1 0,-1 0 0,1 1 0,-1-1 0,1 0 0,0 0 0,-1 0 0,1 0 0,0 0 0,-1 0 0,1-1 0,0 1 0,-1 0 0,1-1 0,-1 1 0,1-1 0,-1 0 0,1 0 0,-1 1 0,1-1 0,-1 0 0,0 0 0,2-2 0,28-34 0,-14 15 0,56-72 0,-54 67 0,2 0 0,0 2 0,36-33 0,-30 34 0,-14 12 0,0 1 0,0 0 0,2 1 0,-1 0 0,22-10 0,-25 15 0,33-15 0,1 1 0,86-22 0,-119 38 0,-1-1 0,1 0 0,-1-1 0,17-9 0,-23 11 0,-1 1 0,0 0 0,0-1 0,-1 0 0,1 0 0,0 0 0,-1 0 0,0-1 0,0 1 0,0-1 0,0 0 0,0 0 0,-1 0 0,3-5 0,-5 8-68,0-1 0,0 0 0,0 0 0,0 0 0,0 1 0,-1-1 0,1 0 0,0 0 0,-1 1 0,1-1-1,-1 0 1,0 0 0,0 1 0,0-1 0,1 1 0,-1-1 0,-3-2 0,4 4-72,-12-16-6686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1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0 105 24575,'1995'0'0,"-1986"-1"15,1 1 0,-1-2 0,0 1 0,0-1 0,-1 0 0,1-1 0,14-6 0,-21 8-46,-1 1 0,1-1 0,0 0 0,-1 0 0,1 1 0,-1-1 0,1 0 0,-1 0 1,0-1-1,0 1 0,1 0 0,-1 0 0,0-1 0,0 1 0,0 0 0,0-1 0,0 1 0,0-1 0,-1 0 0,1 1 0,0-1 0,-1 1 0,1-1 0,-1 0 1,0 1-1,0-1 0,1 0 0,-1 0 0,0 1 0,0-1 0,-1 0 0,1 0 0,0 1 0,-1-1 0,1 0 0,-1 1 0,1-1 0,-1 0 0,0 1 0,1-1 1,-1 1-1,0-1 0,0 1 0,0 0 0,0-1 0,-1 1 0,-1-2 0,-13-13-6795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9:57:5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1483 216 24575,'-8'1'0,"0"1"0,0-1 0,1 1 0,-1 1 0,1 0 0,-11 4 0,-25 9 0,-18-6 0,-1-3 0,-1-2 0,1-3 0,-82-8 0,59-2 0,-105-22 0,133 15 0,-59-24 0,-30-8 0,76 22 0,58 19 0,-1 1 0,0 1 0,0 0 0,0 0 0,0 1 0,-18-2 0,12 4-136,1-2-1,0 0 1,0-1-1,0-1 1,0-1-1,1 0 1,0-1-1,0-1 0,-23-15 1,28 15-6690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18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6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18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6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65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9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4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31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2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8F59-2C4F-4BED-9EB1-0929ECD8D6D3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37EB9A-FF41-4FDA-AFB7-E8438A036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6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10" Type="http://schemas.openxmlformats.org/officeDocument/2006/relationships/image" Target="../media/image1.jpg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8F63-5DE1-47A1-98A0-E4A58643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060" y="3429000"/>
            <a:ext cx="8911687" cy="1280890"/>
          </a:xfrm>
        </p:spPr>
        <p:txBody>
          <a:bodyPr/>
          <a:lstStyle/>
          <a:p>
            <a:r>
              <a:rPr lang="pt-BR" dirty="0" err="1"/>
              <a:t>Study</a:t>
            </a:r>
            <a:r>
              <a:rPr lang="pt-BR" dirty="0"/>
              <a:t> Project: Digital Notebook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0DBD41A-1D2D-4A07-82DA-1C0B14046E43}"/>
              </a:ext>
            </a:extLst>
          </p:cNvPr>
          <p:cNvSpPr txBox="1">
            <a:spLocks/>
          </p:cNvSpPr>
          <p:nvPr/>
        </p:nvSpPr>
        <p:spPr>
          <a:xfrm>
            <a:off x="4968020" y="5709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64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uxograma: Documento 82">
            <a:extLst>
              <a:ext uri="{FF2B5EF4-FFF2-40B4-BE49-F238E27FC236}">
                <a16:creationId xmlns:a16="http://schemas.microsoft.com/office/drawing/2014/main" id="{CF00D893-D845-400A-AD39-29BEA16CD052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B350361-A1A9-4532-8F58-9DB815C73839}"/>
              </a:ext>
            </a:extLst>
          </p:cNvPr>
          <p:cNvSpPr/>
          <p:nvPr/>
        </p:nvSpPr>
        <p:spPr>
          <a:xfrm>
            <a:off x="5400669" y="1177292"/>
            <a:ext cx="2981739" cy="4833730"/>
          </a:xfrm>
          <a:prstGeom prst="roundRect">
            <a:avLst>
              <a:gd name="adj" fmla="val 7339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61BCBA-8EFC-472E-A582-6B0F692A2614}"/>
              </a:ext>
            </a:extLst>
          </p:cNvPr>
          <p:cNvSpPr/>
          <p:nvPr/>
        </p:nvSpPr>
        <p:spPr>
          <a:xfrm>
            <a:off x="5645438" y="1447915"/>
            <a:ext cx="2492200" cy="4215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AB81BE-3C22-41D9-9C65-F7671A6BCC11}"/>
              </a:ext>
            </a:extLst>
          </p:cNvPr>
          <p:cNvSpPr/>
          <p:nvPr/>
        </p:nvSpPr>
        <p:spPr>
          <a:xfrm>
            <a:off x="6730212" y="5738273"/>
            <a:ext cx="322651" cy="1975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935D07-AA60-4653-8C22-9782BB28786D}"/>
              </a:ext>
            </a:extLst>
          </p:cNvPr>
          <p:cNvSpPr/>
          <p:nvPr/>
        </p:nvSpPr>
        <p:spPr>
          <a:xfrm>
            <a:off x="8606668" y="1177292"/>
            <a:ext cx="244770" cy="483373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51D5C73-6BEA-4DFE-99E3-46919E245333}"/>
              </a:ext>
            </a:extLst>
          </p:cNvPr>
          <p:cNvSpPr/>
          <p:nvPr/>
        </p:nvSpPr>
        <p:spPr>
          <a:xfrm rot="5400000">
            <a:off x="6746929" y="4899004"/>
            <a:ext cx="289219" cy="298173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8F7E98-B334-48A6-A8D4-4AAA5BF02DC7}"/>
              </a:ext>
            </a:extLst>
          </p:cNvPr>
          <p:cNvSpPr/>
          <p:nvPr/>
        </p:nvSpPr>
        <p:spPr>
          <a:xfrm>
            <a:off x="7565054" y="6331548"/>
            <a:ext cx="364142" cy="116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07FD83B-E67E-4BD3-B3B7-DC27A365AC52}"/>
              </a:ext>
            </a:extLst>
          </p:cNvPr>
          <p:cNvSpPr/>
          <p:nvPr/>
        </p:nvSpPr>
        <p:spPr>
          <a:xfrm rot="10800000">
            <a:off x="4902705" y="5339736"/>
            <a:ext cx="244769" cy="671286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D5A20D-68F1-4B71-BFC8-3BFD09A30840}"/>
              </a:ext>
            </a:extLst>
          </p:cNvPr>
          <p:cNvSpPr/>
          <p:nvPr/>
        </p:nvSpPr>
        <p:spPr>
          <a:xfrm>
            <a:off x="4902704" y="3107802"/>
            <a:ext cx="244770" cy="22319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E24B55-7B1C-47FD-AA1E-FB003F06781E}"/>
              </a:ext>
            </a:extLst>
          </p:cNvPr>
          <p:cNvSpPr/>
          <p:nvPr/>
        </p:nvSpPr>
        <p:spPr>
          <a:xfrm>
            <a:off x="4902704" y="2158477"/>
            <a:ext cx="244770" cy="18986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1AACBE4-F4DF-4AA5-B895-43DB6DB00B20}"/>
              </a:ext>
            </a:extLst>
          </p:cNvPr>
          <p:cNvCxnSpPr>
            <a:cxnSpLocks/>
          </p:cNvCxnSpPr>
          <p:nvPr/>
        </p:nvCxnSpPr>
        <p:spPr>
          <a:xfrm>
            <a:off x="4259990" y="4356100"/>
            <a:ext cx="542292" cy="12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7401AD5-51D3-43B6-9B9C-F82579F4C46D}"/>
              </a:ext>
            </a:extLst>
          </p:cNvPr>
          <p:cNvCxnSpPr>
            <a:cxnSpLocks/>
          </p:cNvCxnSpPr>
          <p:nvPr/>
        </p:nvCxnSpPr>
        <p:spPr>
          <a:xfrm flipH="1">
            <a:off x="3251200" y="4356100"/>
            <a:ext cx="10087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0009ED2-C24F-4A51-8705-D735F2BD26B5}"/>
              </a:ext>
            </a:extLst>
          </p:cNvPr>
          <p:cNvCxnSpPr>
            <a:cxnSpLocks/>
          </p:cNvCxnSpPr>
          <p:nvPr/>
        </p:nvCxnSpPr>
        <p:spPr>
          <a:xfrm flipH="1">
            <a:off x="8516036" y="5675379"/>
            <a:ext cx="2030757" cy="63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E8FB445-88C6-430C-AC28-A160FA57BF3C}"/>
              </a:ext>
            </a:extLst>
          </p:cNvPr>
          <p:cNvCxnSpPr>
            <a:cxnSpLocks/>
          </p:cNvCxnSpPr>
          <p:nvPr/>
        </p:nvCxnSpPr>
        <p:spPr>
          <a:xfrm>
            <a:off x="10546793" y="5675379"/>
            <a:ext cx="14998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0846BA-67CC-49EA-A417-C33A765758EE}"/>
              </a:ext>
            </a:extLst>
          </p:cNvPr>
          <p:cNvCxnSpPr>
            <a:cxnSpLocks/>
          </p:cNvCxnSpPr>
          <p:nvPr/>
        </p:nvCxnSpPr>
        <p:spPr>
          <a:xfrm flipH="1">
            <a:off x="8985936" y="1908922"/>
            <a:ext cx="1130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8D3D4D2-1506-4FB7-AFF1-07A00C71FC64}"/>
              </a:ext>
            </a:extLst>
          </p:cNvPr>
          <p:cNvCxnSpPr>
            <a:cxnSpLocks/>
          </p:cNvCxnSpPr>
          <p:nvPr/>
        </p:nvCxnSpPr>
        <p:spPr>
          <a:xfrm>
            <a:off x="10116236" y="1908922"/>
            <a:ext cx="1930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CBC7A93-A17A-46AC-BF2F-8AD2ED9C6B48}"/>
              </a:ext>
            </a:extLst>
          </p:cNvPr>
          <p:cNvCxnSpPr>
            <a:cxnSpLocks/>
          </p:cNvCxnSpPr>
          <p:nvPr/>
        </p:nvCxnSpPr>
        <p:spPr>
          <a:xfrm flipH="1">
            <a:off x="7052863" y="3555513"/>
            <a:ext cx="1933073" cy="197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FA4BC9C-5671-4E57-AFC0-A45A6188213E}"/>
              </a:ext>
            </a:extLst>
          </p:cNvPr>
          <p:cNvCxnSpPr>
            <a:cxnSpLocks/>
          </p:cNvCxnSpPr>
          <p:nvPr/>
        </p:nvCxnSpPr>
        <p:spPr>
          <a:xfrm>
            <a:off x="8985936" y="3555513"/>
            <a:ext cx="25019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ítulo 51">
            <a:extLst>
              <a:ext uri="{FF2B5EF4-FFF2-40B4-BE49-F238E27FC236}">
                <a16:creationId xmlns:a16="http://schemas.microsoft.com/office/drawing/2014/main" id="{4DA5156F-5D4A-4B0E-8321-BBA13A23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908" y="3662311"/>
            <a:ext cx="1651000" cy="529200"/>
          </a:xfrm>
        </p:spPr>
        <p:txBody>
          <a:bodyPr>
            <a:noAutofit/>
          </a:bodyPr>
          <a:lstStyle/>
          <a:p>
            <a:pPr algn="ctr"/>
            <a:br>
              <a:rPr lang="en-US" sz="1200" dirty="0"/>
            </a:b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 with proximity sensor for writing</a:t>
            </a:r>
            <a:endParaRPr lang="pt-BR" sz="1200" dirty="0"/>
          </a:p>
        </p:txBody>
      </p:sp>
      <p:sp>
        <p:nvSpPr>
          <p:cNvPr id="54" name="Título 51">
            <a:extLst>
              <a:ext uri="{FF2B5EF4-FFF2-40B4-BE49-F238E27FC236}">
                <a16:creationId xmlns:a16="http://schemas.microsoft.com/office/drawing/2014/main" id="{CD00CC10-B84A-499A-B848-082AF45876E4}"/>
              </a:ext>
            </a:extLst>
          </p:cNvPr>
          <p:cNvSpPr txBox="1">
            <a:spLocks/>
          </p:cNvSpPr>
          <p:nvPr/>
        </p:nvSpPr>
        <p:spPr>
          <a:xfrm>
            <a:off x="10236886" y="1411136"/>
            <a:ext cx="165100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dirty="0"/>
            </a:b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side of the device</a:t>
            </a:r>
            <a:endParaRPr lang="pt-BR" sz="1200" dirty="0"/>
          </a:p>
        </p:txBody>
      </p:sp>
      <p:sp>
        <p:nvSpPr>
          <p:cNvPr id="56" name="Título 51">
            <a:extLst>
              <a:ext uri="{FF2B5EF4-FFF2-40B4-BE49-F238E27FC236}">
                <a16:creationId xmlns:a16="http://schemas.microsoft.com/office/drawing/2014/main" id="{BAD77786-6FA7-4058-8133-0768EA4291A0}"/>
              </a:ext>
            </a:extLst>
          </p:cNvPr>
          <p:cNvSpPr txBox="1">
            <a:spLocks/>
          </p:cNvSpPr>
          <p:nvPr/>
        </p:nvSpPr>
        <p:spPr>
          <a:xfrm>
            <a:off x="9545063" y="3223941"/>
            <a:ext cx="1651000" cy="356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On / Off button</a:t>
            </a:r>
            <a:endParaRPr lang="pt-BR" sz="1200" dirty="0"/>
          </a:p>
        </p:txBody>
      </p:sp>
      <p:sp>
        <p:nvSpPr>
          <p:cNvPr id="57" name="Título 51">
            <a:extLst>
              <a:ext uri="{FF2B5EF4-FFF2-40B4-BE49-F238E27FC236}">
                <a16:creationId xmlns:a16="http://schemas.microsoft.com/office/drawing/2014/main" id="{08F689D0-6933-47E0-8164-0FB173153A82}"/>
              </a:ext>
            </a:extLst>
          </p:cNvPr>
          <p:cNvSpPr txBox="1">
            <a:spLocks/>
          </p:cNvSpPr>
          <p:nvPr/>
        </p:nvSpPr>
        <p:spPr>
          <a:xfrm>
            <a:off x="10682888" y="5182264"/>
            <a:ext cx="1365936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USB/battery charger</a:t>
            </a:r>
            <a:endParaRPr lang="pt-BR" sz="1200" dirty="0"/>
          </a:p>
        </p:txBody>
      </p:sp>
      <p:sp>
        <p:nvSpPr>
          <p:cNvPr id="58" name="Fluxograma: Documento 57">
            <a:extLst>
              <a:ext uri="{FF2B5EF4-FFF2-40B4-BE49-F238E27FC236}">
                <a16:creationId xmlns:a16="http://schemas.microsoft.com/office/drawing/2014/main" id="{74921E33-E691-469B-9CF8-40FAF6A5AE81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49EA0572-E98C-460A-A16F-88C8F918E79D}"/>
              </a:ext>
            </a:extLst>
          </p:cNvPr>
          <p:cNvSpPr/>
          <p:nvPr/>
        </p:nvSpPr>
        <p:spPr>
          <a:xfrm>
            <a:off x="501525" y="3504756"/>
            <a:ext cx="1833950" cy="2801392"/>
          </a:xfrm>
          <a:prstGeom prst="roundRect">
            <a:avLst>
              <a:gd name="adj" fmla="val 7339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2CEFFAA0-1EE2-40E9-8F7E-142D88F06FA5}"/>
              </a:ext>
            </a:extLst>
          </p:cNvPr>
          <p:cNvCxnSpPr/>
          <p:nvPr/>
        </p:nvCxnSpPr>
        <p:spPr>
          <a:xfrm>
            <a:off x="549212" y="3374961"/>
            <a:ext cx="1738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ítulo 51">
            <a:extLst>
              <a:ext uri="{FF2B5EF4-FFF2-40B4-BE49-F238E27FC236}">
                <a16:creationId xmlns:a16="http://schemas.microsoft.com/office/drawing/2014/main" id="{B55885AB-EE92-4629-863D-21F6F078284B}"/>
              </a:ext>
            </a:extLst>
          </p:cNvPr>
          <p:cNvSpPr txBox="1">
            <a:spLocks/>
          </p:cNvSpPr>
          <p:nvPr/>
        </p:nvSpPr>
        <p:spPr>
          <a:xfrm>
            <a:off x="592999" y="3107802"/>
            <a:ext cx="1651000" cy="202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dirty="0"/>
              <a:t>Back</a:t>
            </a:r>
          </a:p>
        </p:txBody>
      </p:sp>
      <p:sp>
        <p:nvSpPr>
          <p:cNvPr id="82" name="Título 51">
            <a:extLst>
              <a:ext uri="{FF2B5EF4-FFF2-40B4-BE49-F238E27FC236}">
                <a16:creationId xmlns:a16="http://schemas.microsoft.com/office/drawing/2014/main" id="{548A7634-EFB2-42EE-B042-3019ED95FA2E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2D product sample</a:t>
            </a:r>
            <a:endParaRPr lang="pt-BR" sz="12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20A4F9E-978F-4472-AAE2-E8115C399ABD}"/>
              </a:ext>
            </a:extLst>
          </p:cNvPr>
          <p:cNvSpPr/>
          <p:nvPr/>
        </p:nvSpPr>
        <p:spPr>
          <a:xfrm>
            <a:off x="8643151" y="2076061"/>
            <a:ext cx="172138" cy="164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351E4CA-C7EA-45A2-A447-E8536B8ED37B}"/>
              </a:ext>
            </a:extLst>
          </p:cNvPr>
          <p:cNvSpPr/>
          <p:nvPr/>
        </p:nvSpPr>
        <p:spPr>
          <a:xfrm>
            <a:off x="4939020" y="2610971"/>
            <a:ext cx="172138" cy="1225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1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uxograma: Documento 82">
            <a:extLst>
              <a:ext uri="{FF2B5EF4-FFF2-40B4-BE49-F238E27FC236}">
                <a16:creationId xmlns:a16="http://schemas.microsoft.com/office/drawing/2014/main" id="{CF00D893-D845-400A-AD39-29BEA16CD052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B350361-A1A9-4532-8F58-9DB815C73839}"/>
              </a:ext>
            </a:extLst>
          </p:cNvPr>
          <p:cNvSpPr/>
          <p:nvPr/>
        </p:nvSpPr>
        <p:spPr>
          <a:xfrm>
            <a:off x="7370952" y="1144262"/>
            <a:ext cx="2981739" cy="4833730"/>
          </a:xfrm>
          <a:prstGeom prst="roundRect">
            <a:avLst>
              <a:gd name="adj" fmla="val 7339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61BCBA-8EFC-472E-A582-6B0F692A2614}"/>
              </a:ext>
            </a:extLst>
          </p:cNvPr>
          <p:cNvSpPr/>
          <p:nvPr/>
        </p:nvSpPr>
        <p:spPr>
          <a:xfrm>
            <a:off x="7615721" y="1414885"/>
            <a:ext cx="2492200" cy="4215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9AB81BE-3C22-41D9-9C65-F7671A6BCC11}"/>
              </a:ext>
            </a:extLst>
          </p:cNvPr>
          <p:cNvSpPr/>
          <p:nvPr/>
        </p:nvSpPr>
        <p:spPr>
          <a:xfrm>
            <a:off x="8700495" y="5705243"/>
            <a:ext cx="322651" cy="1975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935D07-AA60-4653-8C22-9782BB28786D}"/>
              </a:ext>
            </a:extLst>
          </p:cNvPr>
          <p:cNvSpPr/>
          <p:nvPr/>
        </p:nvSpPr>
        <p:spPr>
          <a:xfrm>
            <a:off x="11399213" y="1095855"/>
            <a:ext cx="244770" cy="483373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51D5C73-6BEA-4DFE-99E3-46919E245333}"/>
              </a:ext>
            </a:extLst>
          </p:cNvPr>
          <p:cNvSpPr/>
          <p:nvPr/>
        </p:nvSpPr>
        <p:spPr>
          <a:xfrm rot="5400000">
            <a:off x="8744860" y="-727801"/>
            <a:ext cx="289219" cy="298173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8F7E98-B334-48A6-A8D4-4AAA5BF02DC7}"/>
              </a:ext>
            </a:extLst>
          </p:cNvPr>
          <p:cNvSpPr/>
          <p:nvPr/>
        </p:nvSpPr>
        <p:spPr>
          <a:xfrm>
            <a:off x="9506554" y="715866"/>
            <a:ext cx="364142" cy="116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07FD83B-E67E-4BD3-B3B7-DC27A365AC52}"/>
              </a:ext>
            </a:extLst>
          </p:cNvPr>
          <p:cNvSpPr/>
          <p:nvPr/>
        </p:nvSpPr>
        <p:spPr>
          <a:xfrm rot="10800000">
            <a:off x="5870325" y="5202461"/>
            <a:ext cx="244769" cy="671286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D5A20D-68F1-4B71-BFC8-3BFD09A30840}"/>
              </a:ext>
            </a:extLst>
          </p:cNvPr>
          <p:cNvSpPr/>
          <p:nvPr/>
        </p:nvSpPr>
        <p:spPr>
          <a:xfrm>
            <a:off x="5870324" y="2970527"/>
            <a:ext cx="244770" cy="22319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E24B55-7B1C-47FD-AA1E-FB003F06781E}"/>
              </a:ext>
            </a:extLst>
          </p:cNvPr>
          <p:cNvSpPr/>
          <p:nvPr/>
        </p:nvSpPr>
        <p:spPr>
          <a:xfrm>
            <a:off x="5870324" y="1855595"/>
            <a:ext cx="244770" cy="18986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Documento 57">
            <a:extLst>
              <a:ext uri="{FF2B5EF4-FFF2-40B4-BE49-F238E27FC236}">
                <a16:creationId xmlns:a16="http://schemas.microsoft.com/office/drawing/2014/main" id="{74921E33-E691-469B-9CF8-40FAF6A5AE81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49EA0572-E98C-460A-A16F-88C8F918E79D}"/>
              </a:ext>
            </a:extLst>
          </p:cNvPr>
          <p:cNvSpPr/>
          <p:nvPr/>
        </p:nvSpPr>
        <p:spPr>
          <a:xfrm>
            <a:off x="1885801" y="1650055"/>
            <a:ext cx="2467213" cy="3983597"/>
          </a:xfrm>
          <a:prstGeom prst="roundRect">
            <a:avLst>
              <a:gd name="adj" fmla="val 7339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ítulo 51">
            <a:extLst>
              <a:ext uri="{FF2B5EF4-FFF2-40B4-BE49-F238E27FC236}">
                <a16:creationId xmlns:a16="http://schemas.microsoft.com/office/drawing/2014/main" id="{548A7634-EFB2-42EE-B042-3019ED95FA2E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2D product sample</a:t>
            </a:r>
            <a:endParaRPr lang="pt-BR" sz="1200" b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2496ADE-7402-4122-BF07-1AEA38AAF58F}"/>
              </a:ext>
            </a:extLst>
          </p:cNvPr>
          <p:cNvCxnSpPr>
            <a:cxnSpLocks/>
          </p:cNvCxnSpPr>
          <p:nvPr/>
        </p:nvCxnSpPr>
        <p:spPr>
          <a:xfrm>
            <a:off x="1885801" y="1531309"/>
            <a:ext cx="2467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BCE00C7-3D08-47BD-B9AD-6F81F4E3C22B}"/>
              </a:ext>
            </a:extLst>
          </p:cNvPr>
          <p:cNvCxnSpPr>
            <a:cxnSpLocks/>
          </p:cNvCxnSpPr>
          <p:nvPr/>
        </p:nvCxnSpPr>
        <p:spPr>
          <a:xfrm flipH="1">
            <a:off x="1742802" y="1531309"/>
            <a:ext cx="11915" cy="4102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9EA2E76-57F1-4999-9CD6-7E0AC4FC97BE}"/>
              </a:ext>
            </a:extLst>
          </p:cNvPr>
          <p:cNvCxnSpPr>
            <a:cxnSpLocks/>
          </p:cNvCxnSpPr>
          <p:nvPr/>
        </p:nvCxnSpPr>
        <p:spPr>
          <a:xfrm>
            <a:off x="7769015" y="1577959"/>
            <a:ext cx="2130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EAEF899-974A-436F-AA71-FB1B3DF1BF4D}"/>
              </a:ext>
            </a:extLst>
          </p:cNvPr>
          <p:cNvCxnSpPr>
            <a:cxnSpLocks/>
          </p:cNvCxnSpPr>
          <p:nvPr/>
        </p:nvCxnSpPr>
        <p:spPr>
          <a:xfrm flipH="1">
            <a:off x="9902080" y="1629588"/>
            <a:ext cx="6902" cy="3918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AE91AB1-84E9-47F5-953A-5C3E64521909}"/>
              </a:ext>
            </a:extLst>
          </p:cNvPr>
          <p:cNvCxnSpPr/>
          <p:nvPr/>
        </p:nvCxnSpPr>
        <p:spPr>
          <a:xfrm>
            <a:off x="8700495" y="6069320"/>
            <a:ext cx="322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ACA852E-9C26-4A37-A49D-DFA136145DE0}"/>
              </a:ext>
            </a:extLst>
          </p:cNvPr>
          <p:cNvCxnSpPr>
            <a:cxnSpLocks/>
          </p:cNvCxnSpPr>
          <p:nvPr/>
        </p:nvCxnSpPr>
        <p:spPr>
          <a:xfrm>
            <a:off x="9456438" y="509010"/>
            <a:ext cx="4706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39699E9-4F91-4BD4-AC11-57B494E9A9C3}"/>
              </a:ext>
            </a:extLst>
          </p:cNvPr>
          <p:cNvCxnSpPr>
            <a:cxnSpLocks/>
          </p:cNvCxnSpPr>
          <p:nvPr/>
        </p:nvCxnSpPr>
        <p:spPr>
          <a:xfrm>
            <a:off x="6216028" y="1855595"/>
            <a:ext cx="0" cy="3346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02DA8CB-DDF8-4F04-9689-3413457593BA}"/>
              </a:ext>
            </a:extLst>
          </p:cNvPr>
          <p:cNvCxnSpPr>
            <a:cxnSpLocks/>
          </p:cNvCxnSpPr>
          <p:nvPr/>
        </p:nvCxnSpPr>
        <p:spPr>
          <a:xfrm flipH="1">
            <a:off x="6073498" y="5247925"/>
            <a:ext cx="142530" cy="585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ítulo 43">
            <a:extLst>
              <a:ext uri="{FF2B5EF4-FFF2-40B4-BE49-F238E27FC236}">
                <a16:creationId xmlns:a16="http://schemas.microsoft.com/office/drawing/2014/main" id="{E50FE714-FF96-4967-94B2-11C24C28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353" y="1073718"/>
            <a:ext cx="856108" cy="491058"/>
          </a:xfrm>
        </p:spPr>
        <p:txBody>
          <a:bodyPr>
            <a:normAutofit/>
          </a:bodyPr>
          <a:lstStyle/>
          <a:p>
            <a:r>
              <a:rPr lang="pt-BR" sz="1400" dirty="0"/>
              <a:t>150mm</a:t>
            </a:r>
          </a:p>
        </p:txBody>
      </p:sp>
      <p:sp>
        <p:nvSpPr>
          <p:cNvPr id="59" name="Título 43">
            <a:extLst>
              <a:ext uri="{FF2B5EF4-FFF2-40B4-BE49-F238E27FC236}">
                <a16:creationId xmlns:a16="http://schemas.microsoft.com/office/drawing/2014/main" id="{E7C0FD91-2D36-4625-B404-F40750F49DEF}"/>
              </a:ext>
            </a:extLst>
          </p:cNvPr>
          <p:cNvSpPr txBox="1">
            <a:spLocks/>
          </p:cNvSpPr>
          <p:nvPr/>
        </p:nvSpPr>
        <p:spPr>
          <a:xfrm>
            <a:off x="981985" y="3182124"/>
            <a:ext cx="903815" cy="43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275 mm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E39BDBB-5155-45EA-8405-AD7FDFEAE0B0}"/>
              </a:ext>
            </a:extLst>
          </p:cNvPr>
          <p:cNvCxnSpPr>
            <a:cxnSpLocks/>
          </p:cNvCxnSpPr>
          <p:nvPr/>
        </p:nvCxnSpPr>
        <p:spPr>
          <a:xfrm>
            <a:off x="11326769" y="6071954"/>
            <a:ext cx="3916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ítulo 43">
            <a:extLst>
              <a:ext uri="{FF2B5EF4-FFF2-40B4-BE49-F238E27FC236}">
                <a16:creationId xmlns:a16="http://schemas.microsoft.com/office/drawing/2014/main" id="{9AFA7D4A-D71E-417A-904A-4838E9306FBA}"/>
              </a:ext>
            </a:extLst>
          </p:cNvPr>
          <p:cNvSpPr txBox="1">
            <a:spLocks/>
          </p:cNvSpPr>
          <p:nvPr/>
        </p:nvSpPr>
        <p:spPr>
          <a:xfrm>
            <a:off x="11182046" y="6121765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10mm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4CC99826-8D53-4C8D-80AD-116E1D3EE028}"/>
              </a:ext>
            </a:extLst>
          </p:cNvPr>
          <p:cNvCxnSpPr>
            <a:cxnSpLocks/>
          </p:cNvCxnSpPr>
          <p:nvPr/>
        </p:nvCxnSpPr>
        <p:spPr>
          <a:xfrm>
            <a:off x="7297933" y="6128685"/>
            <a:ext cx="368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D8A9E7F-65C5-45CB-8E17-6C05AA32C2FA}"/>
              </a:ext>
            </a:extLst>
          </p:cNvPr>
          <p:cNvCxnSpPr>
            <a:cxnSpLocks/>
          </p:cNvCxnSpPr>
          <p:nvPr/>
        </p:nvCxnSpPr>
        <p:spPr>
          <a:xfrm>
            <a:off x="7370952" y="5496913"/>
            <a:ext cx="0" cy="97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BFC5401A-60E6-44AB-984B-C4AFFB086EFA}"/>
              </a:ext>
            </a:extLst>
          </p:cNvPr>
          <p:cNvCxnSpPr>
            <a:cxnSpLocks/>
          </p:cNvCxnSpPr>
          <p:nvPr/>
        </p:nvCxnSpPr>
        <p:spPr>
          <a:xfrm>
            <a:off x="7593202" y="5496913"/>
            <a:ext cx="0" cy="97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ítulo 43">
            <a:extLst>
              <a:ext uri="{FF2B5EF4-FFF2-40B4-BE49-F238E27FC236}">
                <a16:creationId xmlns:a16="http://schemas.microsoft.com/office/drawing/2014/main" id="{E9E234F5-BD3B-4AEF-ABB4-688A4E1CF7A2}"/>
              </a:ext>
            </a:extLst>
          </p:cNvPr>
          <p:cNvSpPr txBox="1">
            <a:spLocks/>
          </p:cNvSpPr>
          <p:nvPr/>
        </p:nvSpPr>
        <p:spPr>
          <a:xfrm>
            <a:off x="7120698" y="6314842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10mm</a:t>
            </a:r>
          </a:p>
        </p:txBody>
      </p:sp>
      <p:sp>
        <p:nvSpPr>
          <p:cNvPr id="77" name="Título 43">
            <a:extLst>
              <a:ext uri="{FF2B5EF4-FFF2-40B4-BE49-F238E27FC236}">
                <a16:creationId xmlns:a16="http://schemas.microsoft.com/office/drawing/2014/main" id="{A3F2F103-3C5B-4D6A-AFA6-2D8D5CA2C004}"/>
              </a:ext>
            </a:extLst>
          </p:cNvPr>
          <p:cNvSpPr txBox="1">
            <a:spLocks/>
          </p:cNvSpPr>
          <p:nvPr/>
        </p:nvSpPr>
        <p:spPr>
          <a:xfrm>
            <a:off x="8504840" y="1509379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130mm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9F2DB63-F3D3-4C5A-AE6B-CC9AB777D659}"/>
              </a:ext>
            </a:extLst>
          </p:cNvPr>
          <p:cNvCxnSpPr>
            <a:cxnSpLocks/>
          </p:cNvCxnSpPr>
          <p:nvPr/>
        </p:nvCxnSpPr>
        <p:spPr>
          <a:xfrm>
            <a:off x="10054879" y="6115341"/>
            <a:ext cx="368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DF6F87C4-41B0-44CA-A765-B52CE7D9AECA}"/>
              </a:ext>
            </a:extLst>
          </p:cNvPr>
          <p:cNvCxnSpPr>
            <a:cxnSpLocks/>
          </p:cNvCxnSpPr>
          <p:nvPr/>
        </p:nvCxnSpPr>
        <p:spPr>
          <a:xfrm>
            <a:off x="10127898" y="5483569"/>
            <a:ext cx="0" cy="97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DBBC7AB0-CA0C-46A4-8F53-C39A788A9AC7}"/>
              </a:ext>
            </a:extLst>
          </p:cNvPr>
          <p:cNvCxnSpPr>
            <a:cxnSpLocks/>
          </p:cNvCxnSpPr>
          <p:nvPr/>
        </p:nvCxnSpPr>
        <p:spPr>
          <a:xfrm>
            <a:off x="10350148" y="5483569"/>
            <a:ext cx="0" cy="97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ítulo 43">
            <a:extLst>
              <a:ext uri="{FF2B5EF4-FFF2-40B4-BE49-F238E27FC236}">
                <a16:creationId xmlns:a16="http://schemas.microsoft.com/office/drawing/2014/main" id="{BA990504-42E5-4D06-8537-CD57C9F28C39}"/>
              </a:ext>
            </a:extLst>
          </p:cNvPr>
          <p:cNvSpPr txBox="1">
            <a:spLocks/>
          </p:cNvSpPr>
          <p:nvPr/>
        </p:nvSpPr>
        <p:spPr>
          <a:xfrm>
            <a:off x="9877644" y="6301498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10mm</a:t>
            </a:r>
          </a:p>
        </p:txBody>
      </p:sp>
      <p:sp>
        <p:nvSpPr>
          <p:cNvPr id="86" name="Título 43">
            <a:extLst>
              <a:ext uri="{FF2B5EF4-FFF2-40B4-BE49-F238E27FC236}">
                <a16:creationId xmlns:a16="http://schemas.microsoft.com/office/drawing/2014/main" id="{3B6ACAB3-3FDB-4E5C-8143-5E507F382255}"/>
              </a:ext>
            </a:extLst>
          </p:cNvPr>
          <p:cNvSpPr txBox="1">
            <a:spLocks/>
          </p:cNvSpPr>
          <p:nvPr/>
        </p:nvSpPr>
        <p:spPr>
          <a:xfrm>
            <a:off x="6138936" y="5403710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20mm</a:t>
            </a:r>
          </a:p>
        </p:txBody>
      </p:sp>
      <p:sp>
        <p:nvSpPr>
          <p:cNvPr id="87" name="Título 43">
            <a:extLst>
              <a:ext uri="{FF2B5EF4-FFF2-40B4-BE49-F238E27FC236}">
                <a16:creationId xmlns:a16="http://schemas.microsoft.com/office/drawing/2014/main" id="{73BBAB4B-AFB0-4A80-BDAB-ED4128D3B3A7}"/>
              </a:ext>
            </a:extLst>
          </p:cNvPr>
          <p:cNvSpPr txBox="1">
            <a:spLocks/>
          </p:cNvSpPr>
          <p:nvPr/>
        </p:nvSpPr>
        <p:spPr>
          <a:xfrm>
            <a:off x="6219595" y="3005609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140mm</a:t>
            </a:r>
          </a:p>
        </p:txBody>
      </p:sp>
      <p:sp>
        <p:nvSpPr>
          <p:cNvPr id="88" name="Título 43">
            <a:extLst>
              <a:ext uri="{FF2B5EF4-FFF2-40B4-BE49-F238E27FC236}">
                <a16:creationId xmlns:a16="http://schemas.microsoft.com/office/drawing/2014/main" id="{B954DA2C-7D1E-4B48-B333-E7554F23F64B}"/>
              </a:ext>
            </a:extLst>
          </p:cNvPr>
          <p:cNvSpPr txBox="1">
            <a:spLocks/>
          </p:cNvSpPr>
          <p:nvPr/>
        </p:nvSpPr>
        <p:spPr>
          <a:xfrm>
            <a:off x="6273703" y="1046212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10mm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B9B84D2-B9A4-48C6-8BDB-0260CCE8AD22}"/>
              </a:ext>
            </a:extLst>
          </p:cNvPr>
          <p:cNvCxnSpPr/>
          <p:nvPr/>
        </p:nvCxnSpPr>
        <p:spPr>
          <a:xfrm flipH="1">
            <a:off x="6739133" y="1144262"/>
            <a:ext cx="901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D78190EE-6A0A-4ED1-A23A-1A085A0D4C7B}"/>
              </a:ext>
            </a:extLst>
          </p:cNvPr>
          <p:cNvCxnSpPr/>
          <p:nvPr/>
        </p:nvCxnSpPr>
        <p:spPr>
          <a:xfrm flipH="1">
            <a:off x="6739133" y="1414885"/>
            <a:ext cx="901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033D71D1-D9E3-40BE-8655-8BB68512E27E}"/>
              </a:ext>
            </a:extLst>
          </p:cNvPr>
          <p:cNvCxnSpPr/>
          <p:nvPr/>
        </p:nvCxnSpPr>
        <p:spPr>
          <a:xfrm>
            <a:off x="6946460" y="1046212"/>
            <a:ext cx="0" cy="457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ítulo 43">
            <a:extLst>
              <a:ext uri="{FF2B5EF4-FFF2-40B4-BE49-F238E27FC236}">
                <a16:creationId xmlns:a16="http://schemas.microsoft.com/office/drawing/2014/main" id="{21C27898-AC8D-4070-97C2-AA3DA5B58A06}"/>
              </a:ext>
            </a:extLst>
          </p:cNvPr>
          <p:cNvSpPr txBox="1">
            <a:spLocks/>
          </p:cNvSpPr>
          <p:nvPr/>
        </p:nvSpPr>
        <p:spPr>
          <a:xfrm>
            <a:off x="9198771" y="3149911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253mm</a:t>
            </a:r>
          </a:p>
        </p:txBody>
      </p:sp>
      <p:sp>
        <p:nvSpPr>
          <p:cNvPr id="92" name="Título 43">
            <a:extLst>
              <a:ext uri="{FF2B5EF4-FFF2-40B4-BE49-F238E27FC236}">
                <a16:creationId xmlns:a16="http://schemas.microsoft.com/office/drawing/2014/main" id="{99CA51C2-91A2-4445-83FC-3F984FCA5156}"/>
              </a:ext>
            </a:extLst>
          </p:cNvPr>
          <p:cNvSpPr txBox="1">
            <a:spLocks/>
          </p:cNvSpPr>
          <p:nvPr/>
        </p:nvSpPr>
        <p:spPr>
          <a:xfrm>
            <a:off x="10666969" y="5558507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12mm</a:t>
            </a: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69481DC-DFD7-4902-8084-C6CA8A4B01FF}"/>
              </a:ext>
            </a:extLst>
          </p:cNvPr>
          <p:cNvCxnSpPr/>
          <p:nvPr/>
        </p:nvCxnSpPr>
        <p:spPr>
          <a:xfrm flipH="1">
            <a:off x="10209914" y="5623806"/>
            <a:ext cx="901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E3576916-F507-401B-B94C-98F336089C9F}"/>
              </a:ext>
            </a:extLst>
          </p:cNvPr>
          <p:cNvCxnSpPr/>
          <p:nvPr/>
        </p:nvCxnSpPr>
        <p:spPr>
          <a:xfrm flipH="1">
            <a:off x="10204683" y="5975866"/>
            <a:ext cx="9017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ED5E3333-8941-4263-ADAE-C71D525457CB}"/>
              </a:ext>
            </a:extLst>
          </p:cNvPr>
          <p:cNvCxnSpPr>
            <a:cxnSpLocks/>
          </p:cNvCxnSpPr>
          <p:nvPr/>
        </p:nvCxnSpPr>
        <p:spPr>
          <a:xfrm>
            <a:off x="10525358" y="5548542"/>
            <a:ext cx="0" cy="533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ítulo 43">
            <a:extLst>
              <a:ext uri="{FF2B5EF4-FFF2-40B4-BE49-F238E27FC236}">
                <a16:creationId xmlns:a16="http://schemas.microsoft.com/office/drawing/2014/main" id="{AAFC9CA4-505F-495F-91E4-F7FDDB865B77}"/>
              </a:ext>
            </a:extLst>
          </p:cNvPr>
          <p:cNvSpPr txBox="1">
            <a:spLocks/>
          </p:cNvSpPr>
          <p:nvPr/>
        </p:nvSpPr>
        <p:spPr>
          <a:xfrm>
            <a:off x="8591893" y="6008331"/>
            <a:ext cx="592189" cy="40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8mm</a:t>
            </a:r>
          </a:p>
        </p:txBody>
      </p: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6E5EBA2A-B577-4014-8FF5-6A7181F7BC1C}"/>
              </a:ext>
            </a:extLst>
          </p:cNvPr>
          <p:cNvCxnSpPr/>
          <p:nvPr/>
        </p:nvCxnSpPr>
        <p:spPr>
          <a:xfrm flipH="1">
            <a:off x="8459248" y="5705243"/>
            <a:ext cx="90170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AD95B47D-137F-4EDD-9F91-28AD3FD02D74}"/>
              </a:ext>
            </a:extLst>
          </p:cNvPr>
          <p:cNvCxnSpPr/>
          <p:nvPr/>
        </p:nvCxnSpPr>
        <p:spPr>
          <a:xfrm flipH="1">
            <a:off x="8459248" y="5902830"/>
            <a:ext cx="90170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ítulo 43">
            <a:extLst>
              <a:ext uri="{FF2B5EF4-FFF2-40B4-BE49-F238E27FC236}">
                <a16:creationId xmlns:a16="http://schemas.microsoft.com/office/drawing/2014/main" id="{8681CD5C-053E-4B75-940F-BE7F88B3A2A6}"/>
              </a:ext>
            </a:extLst>
          </p:cNvPr>
          <p:cNvSpPr txBox="1">
            <a:spLocks/>
          </p:cNvSpPr>
          <p:nvPr/>
        </p:nvSpPr>
        <p:spPr>
          <a:xfrm>
            <a:off x="9306042" y="5586723"/>
            <a:ext cx="592189" cy="207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00" dirty="0">
                <a:solidFill>
                  <a:schemeClr val="bg1"/>
                </a:solidFill>
              </a:rPr>
              <a:t>2mm</a:t>
            </a:r>
          </a:p>
        </p:txBody>
      </p:sp>
      <p:sp>
        <p:nvSpPr>
          <p:cNvPr id="105" name="Título 43">
            <a:extLst>
              <a:ext uri="{FF2B5EF4-FFF2-40B4-BE49-F238E27FC236}">
                <a16:creationId xmlns:a16="http://schemas.microsoft.com/office/drawing/2014/main" id="{D01FB261-DD0F-4CC9-B161-5D7DD8E7D33D}"/>
              </a:ext>
            </a:extLst>
          </p:cNvPr>
          <p:cNvSpPr txBox="1">
            <a:spLocks/>
          </p:cNvSpPr>
          <p:nvPr/>
        </p:nvSpPr>
        <p:spPr>
          <a:xfrm>
            <a:off x="9306311" y="5845965"/>
            <a:ext cx="592189" cy="207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00" dirty="0">
                <a:solidFill>
                  <a:schemeClr val="bg1"/>
                </a:solidFill>
              </a:rPr>
              <a:t>2mm</a:t>
            </a:r>
          </a:p>
        </p:txBody>
      </p:sp>
      <p:sp>
        <p:nvSpPr>
          <p:cNvPr id="106" name="Título 43">
            <a:extLst>
              <a:ext uri="{FF2B5EF4-FFF2-40B4-BE49-F238E27FC236}">
                <a16:creationId xmlns:a16="http://schemas.microsoft.com/office/drawing/2014/main" id="{8CD233DD-780E-41B1-A19D-2165035924B0}"/>
              </a:ext>
            </a:extLst>
          </p:cNvPr>
          <p:cNvSpPr txBox="1">
            <a:spLocks/>
          </p:cNvSpPr>
          <p:nvPr/>
        </p:nvSpPr>
        <p:spPr>
          <a:xfrm>
            <a:off x="9397761" y="111099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12.5mm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3068212-2FA9-4132-9905-A021811ED889}"/>
              </a:ext>
            </a:extLst>
          </p:cNvPr>
          <p:cNvCxnSpPr/>
          <p:nvPr/>
        </p:nvCxnSpPr>
        <p:spPr>
          <a:xfrm>
            <a:off x="11399213" y="5661856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D9460757-66DF-4A88-8C7F-C182BE9953CF}"/>
              </a:ext>
            </a:extLst>
          </p:cNvPr>
          <p:cNvCxnSpPr/>
          <p:nvPr/>
        </p:nvCxnSpPr>
        <p:spPr>
          <a:xfrm>
            <a:off x="11643983" y="5694065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ítulo 43">
            <a:extLst>
              <a:ext uri="{FF2B5EF4-FFF2-40B4-BE49-F238E27FC236}">
                <a16:creationId xmlns:a16="http://schemas.microsoft.com/office/drawing/2014/main" id="{B84D396B-1AB9-4FDC-BE74-DC5A5A39BB3D}"/>
              </a:ext>
            </a:extLst>
          </p:cNvPr>
          <p:cNvSpPr txBox="1">
            <a:spLocks/>
          </p:cNvSpPr>
          <p:nvPr/>
        </p:nvSpPr>
        <p:spPr>
          <a:xfrm>
            <a:off x="5635198" y="1237023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12mm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DDABFF8-61C5-459A-B5C7-B50B7B2796F3}"/>
              </a:ext>
            </a:extLst>
          </p:cNvPr>
          <p:cNvCxnSpPr/>
          <p:nvPr/>
        </p:nvCxnSpPr>
        <p:spPr>
          <a:xfrm>
            <a:off x="5870324" y="1610076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493B91B-0512-43B5-9926-0996EB15380F}"/>
              </a:ext>
            </a:extLst>
          </p:cNvPr>
          <p:cNvCxnSpPr/>
          <p:nvPr/>
        </p:nvCxnSpPr>
        <p:spPr>
          <a:xfrm>
            <a:off x="6109333" y="1610075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F413E4-8081-418D-9BF1-C0EB60EE4ED4}"/>
              </a:ext>
            </a:extLst>
          </p:cNvPr>
          <p:cNvSpPr/>
          <p:nvPr/>
        </p:nvSpPr>
        <p:spPr>
          <a:xfrm>
            <a:off x="10350148" y="1802120"/>
            <a:ext cx="172138" cy="164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763C556-091D-42F6-AF71-3A1923D536E5}"/>
              </a:ext>
            </a:extLst>
          </p:cNvPr>
          <p:cNvSpPr/>
          <p:nvPr/>
        </p:nvSpPr>
        <p:spPr>
          <a:xfrm>
            <a:off x="11435529" y="1747110"/>
            <a:ext cx="172138" cy="164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53F44D0-7578-4D3C-916B-B09F5906797A}"/>
              </a:ext>
            </a:extLst>
          </p:cNvPr>
          <p:cNvSpPr/>
          <p:nvPr/>
        </p:nvSpPr>
        <p:spPr>
          <a:xfrm>
            <a:off x="5692514" y="2292288"/>
            <a:ext cx="177810" cy="127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F7A6D36-8F16-453B-BF8E-D15C7E2C9B2E}"/>
              </a:ext>
            </a:extLst>
          </p:cNvPr>
          <p:cNvSpPr/>
          <p:nvPr/>
        </p:nvSpPr>
        <p:spPr>
          <a:xfrm>
            <a:off x="5692514" y="2419288"/>
            <a:ext cx="45719" cy="9969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E40AF2F-BB4B-4EEB-B809-52C899C41180}"/>
                  </a:ext>
                </a:extLst>
              </p14:cNvPr>
              <p14:cNvContentPartPr/>
              <p14:nvPr/>
            </p14:nvContentPartPr>
            <p14:xfrm>
              <a:off x="10452074" y="1927108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E40AF2F-BB4B-4EEB-B809-52C899C411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754" y="19227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49D2DB4-7449-49D5-9C15-7D1BA3280954}"/>
                  </a:ext>
                </a:extLst>
              </p14:cNvPr>
              <p14:cNvContentPartPr/>
              <p14:nvPr/>
            </p14:nvContentPartPr>
            <p14:xfrm>
              <a:off x="444074" y="2607508"/>
              <a:ext cx="6120" cy="86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49D2DB4-7449-49D5-9C15-7D1BA32809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754" y="2603188"/>
                <a:ext cx="14760" cy="17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CF847EA2-6923-484C-9AEF-3716A5150EF0}"/>
              </a:ext>
            </a:extLst>
          </p:cNvPr>
          <p:cNvSpPr/>
          <p:nvPr/>
        </p:nvSpPr>
        <p:spPr>
          <a:xfrm rot="3112566">
            <a:off x="5784272" y="2492124"/>
            <a:ext cx="138875" cy="7513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F88CC88-4044-44A2-82BD-87BF09CCB73F}"/>
              </a:ext>
            </a:extLst>
          </p:cNvPr>
          <p:cNvCxnSpPr>
            <a:cxnSpLocks/>
          </p:cNvCxnSpPr>
          <p:nvPr/>
        </p:nvCxnSpPr>
        <p:spPr>
          <a:xfrm>
            <a:off x="5371798" y="2293813"/>
            <a:ext cx="5267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63B549A-F0D3-420C-BCCD-816D17139ACF}"/>
              </a:ext>
            </a:extLst>
          </p:cNvPr>
          <p:cNvCxnSpPr>
            <a:cxnSpLocks/>
          </p:cNvCxnSpPr>
          <p:nvPr/>
        </p:nvCxnSpPr>
        <p:spPr>
          <a:xfrm>
            <a:off x="5371797" y="1868170"/>
            <a:ext cx="5267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ítulo 43">
            <a:extLst>
              <a:ext uri="{FF2B5EF4-FFF2-40B4-BE49-F238E27FC236}">
                <a16:creationId xmlns:a16="http://schemas.microsoft.com/office/drawing/2014/main" id="{5C4E5569-CC10-473B-A9AA-A06452353E1F}"/>
              </a:ext>
            </a:extLst>
          </p:cNvPr>
          <p:cNvSpPr txBox="1">
            <a:spLocks/>
          </p:cNvSpPr>
          <p:nvPr/>
        </p:nvSpPr>
        <p:spPr>
          <a:xfrm>
            <a:off x="4989826" y="1853555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15mm</a:t>
            </a:r>
          </a:p>
        </p:txBody>
      </p:sp>
    </p:spTree>
    <p:extLst>
      <p:ext uri="{BB962C8B-B14F-4D97-AF65-F5344CB8AC3E}">
        <p14:creationId xmlns:p14="http://schemas.microsoft.com/office/powerpoint/2010/main" val="13787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43">
            <a:extLst>
              <a:ext uri="{FF2B5EF4-FFF2-40B4-BE49-F238E27FC236}">
                <a16:creationId xmlns:a16="http://schemas.microsoft.com/office/drawing/2014/main" id="{054704BA-B9B5-4958-83C3-5A51BF97F580}"/>
              </a:ext>
            </a:extLst>
          </p:cNvPr>
          <p:cNvSpPr txBox="1">
            <a:spLocks/>
          </p:cNvSpPr>
          <p:nvPr/>
        </p:nvSpPr>
        <p:spPr>
          <a:xfrm>
            <a:off x="1330485" y="911778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12mm</a:t>
            </a:r>
          </a:p>
        </p:txBody>
      </p:sp>
      <p:sp>
        <p:nvSpPr>
          <p:cNvPr id="14" name="Fluxograma: Documento 13">
            <a:extLst>
              <a:ext uri="{FF2B5EF4-FFF2-40B4-BE49-F238E27FC236}">
                <a16:creationId xmlns:a16="http://schemas.microsoft.com/office/drawing/2014/main" id="{4C0F4564-6E6C-4CE6-B360-7657A123BAF0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ocumento 14">
            <a:extLst>
              <a:ext uri="{FF2B5EF4-FFF2-40B4-BE49-F238E27FC236}">
                <a16:creationId xmlns:a16="http://schemas.microsoft.com/office/drawing/2014/main" id="{3D4F7862-0C78-4F19-8B1B-6EEA779D0EC4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51">
            <a:extLst>
              <a:ext uri="{FF2B5EF4-FFF2-40B4-BE49-F238E27FC236}">
                <a16:creationId xmlns:a16="http://schemas.microsoft.com/office/drawing/2014/main" id="{74B06F07-C542-479D-B35D-B6C6DE1BDAF0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2D product sample - PEN</a:t>
            </a:r>
            <a:endParaRPr lang="pt-BR" sz="1200" b="1" dirty="0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C6E0560A-3AB9-4B32-AB2B-BF985119B6F1}"/>
              </a:ext>
            </a:extLst>
          </p:cNvPr>
          <p:cNvSpPr/>
          <p:nvPr/>
        </p:nvSpPr>
        <p:spPr>
          <a:xfrm rot="10800000">
            <a:off x="1941824" y="5742726"/>
            <a:ext cx="244769" cy="671286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89835B-024A-4CD8-9275-94E4C94FEE99}"/>
              </a:ext>
            </a:extLst>
          </p:cNvPr>
          <p:cNvSpPr/>
          <p:nvPr/>
        </p:nvSpPr>
        <p:spPr>
          <a:xfrm>
            <a:off x="1941823" y="3510792"/>
            <a:ext cx="244770" cy="223193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6604CA6-0916-4BDA-A719-0F59490006CE}"/>
              </a:ext>
            </a:extLst>
          </p:cNvPr>
          <p:cNvSpPr/>
          <p:nvPr/>
        </p:nvSpPr>
        <p:spPr>
          <a:xfrm>
            <a:off x="1941823" y="2395860"/>
            <a:ext cx="244770" cy="18986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CBC14FE-64F6-4558-BBBA-2F61EABFAD75}"/>
              </a:ext>
            </a:extLst>
          </p:cNvPr>
          <p:cNvCxnSpPr>
            <a:cxnSpLocks/>
          </p:cNvCxnSpPr>
          <p:nvPr/>
        </p:nvCxnSpPr>
        <p:spPr>
          <a:xfrm flipH="1">
            <a:off x="2144997" y="5892346"/>
            <a:ext cx="142530" cy="481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ítulo 43">
            <a:extLst>
              <a:ext uri="{FF2B5EF4-FFF2-40B4-BE49-F238E27FC236}">
                <a16:creationId xmlns:a16="http://schemas.microsoft.com/office/drawing/2014/main" id="{378226C7-035B-4CDA-87FF-C681D557CB61}"/>
              </a:ext>
            </a:extLst>
          </p:cNvPr>
          <p:cNvSpPr txBox="1">
            <a:spLocks/>
          </p:cNvSpPr>
          <p:nvPr/>
        </p:nvSpPr>
        <p:spPr>
          <a:xfrm>
            <a:off x="2210435" y="5943975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20mm</a:t>
            </a:r>
          </a:p>
        </p:txBody>
      </p:sp>
      <p:sp>
        <p:nvSpPr>
          <p:cNvPr id="22" name="Título 43">
            <a:extLst>
              <a:ext uri="{FF2B5EF4-FFF2-40B4-BE49-F238E27FC236}">
                <a16:creationId xmlns:a16="http://schemas.microsoft.com/office/drawing/2014/main" id="{BCC20255-F315-49D9-A2DC-36F6DAA6A52E}"/>
              </a:ext>
            </a:extLst>
          </p:cNvPr>
          <p:cNvSpPr txBox="1">
            <a:spLocks/>
          </p:cNvSpPr>
          <p:nvPr/>
        </p:nvSpPr>
        <p:spPr>
          <a:xfrm>
            <a:off x="2291094" y="3545874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140mm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AFA819-8006-4264-83AA-7003231DDCB5}"/>
              </a:ext>
            </a:extLst>
          </p:cNvPr>
          <p:cNvCxnSpPr/>
          <p:nvPr/>
        </p:nvCxnSpPr>
        <p:spPr>
          <a:xfrm>
            <a:off x="1941823" y="2150341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31988F4-54E3-42A2-986B-090E0345CEC1}"/>
              </a:ext>
            </a:extLst>
          </p:cNvPr>
          <p:cNvCxnSpPr/>
          <p:nvPr/>
        </p:nvCxnSpPr>
        <p:spPr>
          <a:xfrm>
            <a:off x="2180832" y="2150340"/>
            <a:ext cx="0" cy="596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37F518C2-5957-4980-9B1A-02E72229FB0F}"/>
              </a:ext>
            </a:extLst>
          </p:cNvPr>
          <p:cNvSpPr/>
          <p:nvPr/>
        </p:nvSpPr>
        <p:spPr>
          <a:xfrm>
            <a:off x="1764013" y="2832553"/>
            <a:ext cx="177810" cy="127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A69B8DC-0CB7-47E1-8EF9-8D435377FD03}"/>
              </a:ext>
            </a:extLst>
          </p:cNvPr>
          <p:cNvSpPr/>
          <p:nvPr/>
        </p:nvSpPr>
        <p:spPr>
          <a:xfrm>
            <a:off x="1764013" y="2959553"/>
            <a:ext cx="45719" cy="9969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ítulo 43">
            <a:extLst>
              <a:ext uri="{FF2B5EF4-FFF2-40B4-BE49-F238E27FC236}">
                <a16:creationId xmlns:a16="http://schemas.microsoft.com/office/drawing/2014/main" id="{A60A26B0-A152-4D0C-9F38-E1A82E93AC8C}"/>
              </a:ext>
            </a:extLst>
          </p:cNvPr>
          <p:cNvSpPr txBox="1">
            <a:spLocks/>
          </p:cNvSpPr>
          <p:nvPr/>
        </p:nvSpPr>
        <p:spPr>
          <a:xfrm>
            <a:off x="1716943" y="1672888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12mm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9E9B9DD-4C3E-4390-8034-F4D076ECED3E}"/>
              </a:ext>
            </a:extLst>
          </p:cNvPr>
          <p:cNvCxnSpPr>
            <a:cxnSpLocks/>
          </p:cNvCxnSpPr>
          <p:nvPr/>
        </p:nvCxnSpPr>
        <p:spPr>
          <a:xfrm>
            <a:off x="2285334" y="2383390"/>
            <a:ext cx="268" cy="3483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530DEC1-E7C4-40D2-BA96-CBEA8D2E5F62}"/>
              </a:ext>
            </a:extLst>
          </p:cNvPr>
          <p:cNvSpPr/>
          <p:nvPr/>
        </p:nvSpPr>
        <p:spPr>
          <a:xfrm>
            <a:off x="3471627" y="1947407"/>
            <a:ext cx="856108" cy="8851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6B6C14-586B-4BD9-8AA4-E6565292944B}"/>
              </a:ext>
            </a:extLst>
          </p:cNvPr>
          <p:cNvSpPr/>
          <p:nvPr/>
        </p:nvSpPr>
        <p:spPr>
          <a:xfrm>
            <a:off x="3594963" y="2063066"/>
            <a:ext cx="609435" cy="6406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FFA233A-C4E6-4A21-8B97-7B063BDCF2C1}"/>
              </a:ext>
            </a:extLst>
          </p:cNvPr>
          <p:cNvCxnSpPr>
            <a:cxnSpLocks/>
          </p:cNvCxnSpPr>
          <p:nvPr/>
        </p:nvCxnSpPr>
        <p:spPr>
          <a:xfrm>
            <a:off x="4199284" y="1764383"/>
            <a:ext cx="0" cy="1368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9CFAAEA-B1D7-4907-A889-320D2D1939AE}"/>
              </a:ext>
            </a:extLst>
          </p:cNvPr>
          <p:cNvCxnSpPr>
            <a:cxnSpLocks/>
          </p:cNvCxnSpPr>
          <p:nvPr/>
        </p:nvCxnSpPr>
        <p:spPr>
          <a:xfrm>
            <a:off x="3594963" y="1865779"/>
            <a:ext cx="0" cy="14379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0FEA50F-F962-4839-B878-D1F35CD7194E}"/>
              </a:ext>
            </a:extLst>
          </p:cNvPr>
          <p:cNvCxnSpPr>
            <a:cxnSpLocks/>
          </p:cNvCxnSpPr>
          <p:nvPr/>
        </p:nvCxnSpPr>
        <p:spPr>
          <a:xfrm flipH="1">
            <a:off x="3235570" y="2832599"/>
            <a:ext cx="13505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2A132AD-78C1-4FF0-B481-347510E5EEE3}"/>
              </a:ext>
            </a:extLst>
          </p:cNvPr>
          <p:cNvCxnSpPr>
            <a:cxnSpLocks/>
          </p:cNvCxnSpPr>
          <p:nvPr/>
        </p:nvCxnSpPr>
        <p:spPr>
          <a:xfrm flipH="1">
            <a:off x="3334044" y="1947407"/>
            <a:ext cx="112541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ítulo 43">
            <a:extLst>
              <a:ext uri="{FF2B5EF4-FFF2-40B4-BE49-F238E27FC236}">
                <a16:creationId xmlns:a16="http://schemas.microsoft.com/office/drawing/2014/main" id="{32FBCE23-F6AE-4867-BC71-416A2EF2F7E0}"/>
              </a:ext>
            </a:extLst>
          </p:cNvPr>
          <p:cNvSpPr txBox="1">
            <a:spLocks/>
          </p:cNvSpPr>
          <p:nvPr/>
        </p:nvSpPr>
        <p:spPr>
          <a:xfrm>
            <a:off x="3603351" y="2875097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12mm</a:t>
            </a:r>
          </a:p>
        </p:txBody>
      </p:sp>
      <p:sp>
        <p:nvSpPr>
          <p:cNvPr id="32" name="Título 43">
            <a:extLst>
              <a:ext uri="{FF2B5EF4-FFF2-40B4-BE49-F238E27FC236}">
                <a16:creationId xmlns:a16="http://schemas.microsoft.com/office/drawing/2014/main" id="{9B0C7E25-FDC6-4716-A841-6AD2EAEA1B18}"/>
              </a:ext>
            </a:extLst>
          </p:cNvPr>
          <p:cNvSpPr txBox="1">
            <a:spLocks/>
          </p:cNvSpPr>
          <p:nvPr/>
        </p:nvSpPr>
        <p:spPr>
          <a:xfrm>
            <a:off x="4572002" y="2110534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Pen top</a:t>
            </a: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BBD08E86-B681-4562-B7F5-FA9318E3D2D3}"/>
              </a:ext>
            </a:extLst>
          </p:cNvPr>
          <p:cNvSpPr/>
          <p:nvPr/>
        </p:nvSpPr>
        <p:spPr>
          <a:xfrm rot="10800000">
            <a:off x="3621551" y="4199501"/>
            <a:ext cx="550400" cy="149782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ítulo 43">
            <a:extLst>
              <a:ext uri="{FF2B5EF4-FFF2-40B4-BE49-F238E27FC236}">
                <a16:creationId xmlns:a16="http://schemas.microsoft.com/office/drawing/2014/main" id="{BD6A5894-2C25-47BD-A552-045F23638F58}"/>
              </a:ext>
            </a:extLst>
          </p:cNvPr>
          <p:cNvSpPr txBox="1">
            <a:spLocks/>
          </p:cNvSpPr>
          <p:nvPr/>
        </p:nvSpPr>
        <p:spPr>
          <a:xfrm>
            <a:off x="4204398" y="5206265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EMR sensor 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CB3A859-F9BB-4042-9A4D-D39B81A0ED11}"/>
              </a:ext>
            </a:extLst>
          </p:cNvPr>
          <p:cNvGrpSpPr/>
          <p:nvPr/>
        </p:nvGrpSpPr>
        <p:grpSpPr>
          <a:xfrm>
            <a:off x="3474194" y="5255308"/>
            <a:ext cx="774000" cy="484200"/>
            <a:chOff x="3474194" y="5255308"/>
            <a:chExt cx="77400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55333AA-625F-4BAB-8847-4CEA4092A084}"/>
                    </a:ext>
                  </a:extLst>
                </p14:cNvPr>
                <p14:cNvContentPartPr/>
                <p14:nvPr/>
              </p14:nvContentPartPr>
              <p14:xfrm>
                <a:off x="3474194" y="5418028"/>
                <a:ext cx="578160" cy="2926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55333AA-625F-4BAB-8847-4CEA4092A0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9874" y="5413708"/>
                  <a:ext cx="586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36E0FF22-9537-4F8A-B479-D4808D00CC48}"/>
                    </a:ext>
                  </a:extLst>
                </p14:cNvPr>
                <p14:cNvContentPartPr/>
                <p14:nvPr/>
              </p14:nvContentPartPr>
              <p14:xfrm>
                <a:off x="3558794" y="5255308"/>
                <a:ext cx="637920" cy="2224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36E0FF22-9537-4F8A-B479-D4808D00CC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4474" y="5250988"/>
                  <a:ext cx="646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7F07708-7460-4522-BB5D-9D5BD09334C2}"/>
                    </a:ext>
                  </a:extLst>
                </p14:cNvPr>
                <p14:cNvContentPartPr/>
                <p14:nvPr/>
              </p14:nvContentPartPr>
              <p14:xfrm>
                <a:off x="3488594" y="5701708"/>
                <a:ext cx="759600" cy="378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7F07708-7460-4522-BB5D-9D5BD09334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4274" y="5697388"/>
                  <a:ext cx="7682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0A402BEE-59BA-42EC-922A-E37E5027FAEB}"/>
                  </a:ext>
                </a:extLst>
              </p14:cNvPr>
              <p14:cNvContentPartPr/>
              <p14:nvPr/>
            </p14:nvContentPartPr>
            <p14:xfrm>
              <a:off x="3643700" y="5707730"/>
              <a:ext cx="534240" cy="993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0A402BEE-59BA-42EC-922A-E37E5027FA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9380" y="5703410"/>
                <a:ext cx="54288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064AC359-113B-43D0-B585-0EF59B747E29}"/>
              </a:ext>
            </a:extLst>
          </p:cNvPr>
          <p:cNvSpPr/>
          <p:nvPr/>
        </p:nvSpPr>
        <p:spPr>
          <a:xfrm rot="2063433">
            <a:off x="1853523" y="3056080"/>
            <a:ext cx="122016" cy="8965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ítulo 43">
            <a:extLst>
              <a:ext uri="{FF2B5EF4-FFF2-40B4-BE49-F238E27FC236}">
                <a16:creationId xmlns:a16="http://schemas.microsoft.com/office/drawing/2014/main" id="{CA7BBB78-969C-4356-AFA6-8268E104BA6F}"/>
              </a:ext>
            </a:extLst>
          </p:cNvPr>
          <p:cNvSpPr txBox="1">
            <a:spLocks/>
          </p:cNvSpPr>
          <p:nvPr/>
        </p:nvSpPr>
        <p:spPr>
          <a:xfrm>
            <a:off x="3558794" y="1380053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10mm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D7D444CD-6793-45D4-9793-D278702104C7}"/>
              </a:ext>
            </a:extLst>
          </p:cNvPr>
          <p:cNvSpPr/>
          <p:nvPr/>
        </p:nvSpPr>
        <p:spPr>
          <a:xfrm>
            <a:off x="6318563" y="422967"/>
            <a:ext cx="1124610" cy="35984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E23DB61-0B07-4535-8A3A-945A7AAD9D24}"/>
              </a:ext>
            </a:extLst>
          </p:cNvPr>
          <p:cNvCxnSpPr>
            <a:cxnSpLocks/>
          </p:cNvCxnSpPr>
          <p:nvPr/>
        </p:nvCxnSpPr>
        <p:spPr>
          <a:xfrm>
            <a:off x="6688992" y="2248097"/>
            <a:ext cx="46423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65F72335-33F7-4ADC-9C63-767E84A49BB4}"/>
              </a:ext>
            </a:extLst>
          </p:cNvPr>
          <p:cNvCxnSpPr>
            <a:cxnSpLocks/>
          </p:cNvCxnSpPr>
          <p:nvPr/>
        </p:nvCxnSpPr>
        <p:spPr>
          <a:xfrm flipH="1">
            <a:off x="6695623" y="2248097"/>
            <a:ext cx="457604" cy="24019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182ACCF-2894-4AC5-BDA3-54DE360DEC58}"/>
              </a:ext>
            </a:extLst>
          </p:cNvPr>
          <p:cNvCxnSpPr>
            <a:cxnSpLocks/>
          </p:cNvCxnSpPr>
          <p:nvPr/>
        </p:nvCxnSpPr>
        <p:spPr>
          <a:xfrm>
            <a:off x="6688991" y="2493626"/>
            <a:ext cx="464235" cy="48495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65E58FD-0B7E-4133-8830-DD0DA5B41BAF}"/>
              </a:ext>
            </a:extLst>
          </p:cNvPr>
          <p:cNvCxnSpPr>
            <a:cxnSpLocks/>
          </p:cNvCxnSpPr>
          <p:nvPr/>
        </p:nvCxnSpPr>
        <p:spPr>
          <a:xfrm flipV="1">
            <a:off x="7153226" y="2242556"/>
            <a:ext cx="0" cy="7360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8F2C400-4C3A-46E3-B53E-9AB68BF5C0DB}"/>
              </a:ext>
            </a:extLst>
          </p:cNvPr>
          <p:cNvCxnSpPr>
            <a:cxnSpLocks/>
          </p:cNvCxnSpPr>
          <p:nvPr/>
        </p:nvCxnSpPr>
        <p:spPr>
          <a:xfrm flipH="1">
            <a:off x="6334869" y="2242556"/>
            <a:ext cx="360754" cy="21387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84613773-88EB-45F6-B274-8156D7136893}"/>
              </a:ext>
            </a:extLst>
          </p:cNvPr>
          <p:cNvCxnSpPr>
            <a:cxnSpLocks/>
          </p:cNvCxnSpPr>
          <p:nvPr/>
        </p:nvCxnSpPr>
        <p:spPr>
          <a:xfrm>
            <a:off x="6334868" y="2456434"/>
            <a:ext cx="354124" cy="52214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D8A86C3-26BE-4565-BE65-7D038C01FBF0}"/>
              </a:ext>
            </a:extLst>
          </p:cNvPr>
          <p:cNvCxnSpPr/>
          <p:nvPr/>
        </p:nvCxnSpPr>
        <p:spPr>
          <a:xfrm flipH="1">
            <a:off x="6688992" y="2978578"/>
            <a:ext cx="46423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0AFAFE8-4EFA-4F35-B623-0C7E0541D65E}"/>
              </a:ext>
            </a:extLst>
          </p:cNvPr>
          <p:cNvCxnSpPr>
            <a:cxnSpLocks/>
          </p:cNvCxnSpPr>
          <p:nvPr/>
        </p:nvCxnSpPr>
        <p:spPr>
          <a:xfrm flipH="1" flipV="1">
            <a:off x="6353747" y="2462587"/>
            <a:ext cx="322999" cy="2696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7A8DF60-C7DE-4A94-B266-4BC8DDB10E1B}"/>
              </a:ext>
            </a:extLst>
          </p:cNvPr>
          <p:cNvCxnSpPr>
            <a:cxnSpLocks/>
          </p:cNvCxnSpPr>
          <p:nvPr/>
        </p:nvCxnSpPr>
        <p:spPr>
          <a:xfrm flipH="1">
            <a:off x="6394450" y="464242"/>
            <a:ext cx="97472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5492AB42-3308-4307-AF16-F10FC55F57D3}"/>
              </a:ext>
            </a:extLst>
          </p:cNvPr>
          <p:cNvCxnSpPr>
            <a:cxnSpLocks/>
          </p:cNvCxnSpPr>
          <p:nvPr/>
        </p:nvCxnSpPr>
        <p:spPr>
          <a:xfrm flipV="1">
            <a:off x="7261814" y="2191880"/>
            <a:ext cx="0" cy="76767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BAFFF8A5-BC03-427D-A1DD-DFCEA4FB73D5}"/>
              </a:ext>
            </a:extLst>
          </p:cNvPr>
          <p:cNvCxnSpPr>
            <a:cxnSpLocks/>
          </p:cNvCxnSpPr>
          <p:nvPr/>
        </p:nvCxnSpPr>
        <p:spPr>
          <a:xfrm flipH="1" flipV="1">
            <a:off x="6664978" y="2569461"/>
            <a:ext cx="181231" cy="37192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5501204-B80D-46AE-B06B-127DDB69F6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46" y="4199501"/>
            <a:ext cx="4445912" cy="1802349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3C4CB03-C626-48E8-82DB-D2820303BB0C}"/>
              </a:ext>
            </a:extLst>
          </p:cNvPr>
          <p:cNvCxnSpPr>
            <a:cxnSpLocks/>
          </p:cNvCxnSpPr>
          <p:nvPr/>
        </p:nvCxnSpPr>
        <p:spPr>
          <a:xfrm flipH="1" flipV="1">
            <a:off x="5829301" y="5160169"/>
            <a:ext cx="166687" cy="2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D227918-839B-48F9-B359-99CCA6626AFB}"/>
              </a:ext>
            </a:extLst>
          </p:cNvPr>
          <p:cNvCxnSpPr>
            <a:cxnSpLocks/>
          </p:cNvCxnSpPr>
          <p:nvPr/>
        </p:nvCxnSpPr>
        <p:spPr>
          <a:xfrm flipV="1">
            <a:off x="5738813" y="4783931"/>
            <a:ext cx="302419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C131FEC2-52EC-4718-86C7-9D324A145FC4}"/>
              </a:ext>
            </a:extLst>
          </p:cNvPr>
          <p:cNvCxnSpPr>
            <a:cxnSpLocks/>
          </p:cNvCxnSpPr>
          <p:nvPr/>
        </p:nvCxnSpPr>
        <p:spPr>
          <a:xfrm>
            <a:off x="6115050" y="4879181"/>
            <a:ext cx="279400" cy="17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940EC6C-2B86-433D-BA5E-FA4EA0272992}"/>
              </a:ext>
            </a:extLst>
          </p:cNvPr>
          <p:cNvCxnSpPr>
            <a:cxnSpLocks/>
          </p:cNvCxnSpPr>
          <p:nvPr/>
        </p:nvCxnSpPr>
        <p:spPr>
          <a:xfrm flipH="1">
            <a:off x="8963025" y="4710113"/>
            <a:ext cx="157163" cy="2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FEB3A00-2562-43C4-9580-8F2666E6B126}"/>
              </a:ext>
            </a:extLst>
          </p:cNvPr>
          <p:cNvCxnSpPr>
            <a:cxnSpLocks/>
          </p:cNvCxnSpPr>
          <p:nvPr/>
        </p:nvCxnSpPr>
        <p:spPr>
          <a:xfrm>
            <a:off x="8920163" y="5255308"/>
            <a:ext cx="366712" cy="5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2D1A894-6AB3-4AE0-B883-5963B9602C48}"/>
              </a:ext>
            </a:extLst>
          </p:cNvPr>
          <p:cNvCxnSpPr>
            <a:cxnSpLocks/>
          </p:cNvCxnSpPr>
          <p:nvPr/>
        </p:nvCxnSpPr>
        <p:spPr>
          <a:xfrm flipH="1">
            <a:off x="8373341" y="4879181"/>
            <a:ext cx="25774" cy="33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2250AE2-D625-4758-85F3-E39183C07A3D}"/>
              </a:ext>
            </a:extLst>
          </p:cNvPr>
          <p:cNvCxnSpPr>
            <a:cxnSpLocks/>
          </p:cNvCxnSpPr>
          <p:nvPr/>
        </p:nvCxnSpPr>
        <p:spPr>
          <a:xfrm flipH="1" flipV="1">
            <a:off x="5214735" y="5052890"/>
            <a:ext cx="155584" cy="37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34BE8812-A05C-4B52-8314-3CB6650C8940}"/>
              </a:ext>
            </a:extLst>
          </p:cNvPr>
          <p:cNvCxnSpPr>
            <a:cxnSpLocks/>
          </p:cNvCxnSpPr>
          <p:nvPr/>
        </p:nvCxnSpPr>
        <p:spPr>
          <a:xfrm flipH="1" flipV="1">
            <a:off x="9286875" y="4038842"/>
            <a:ext cx="319143" cy="18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DC32D231-99C9-4A89-85BD-B78AC7970D7F}"/>
              </a:ext>
            </a:extLst>
          </p:cNvPr>
          <p:cNvCxnSpPr>
            <a:cxnSpLocks/>
          </p:cNvCxnSpPr>
          <p:nvPr/>
        </p:nvCxnSpPr>
        <p:spPr>
          <a:xfrm flipH="1">
            <a:off x="8726236" y="4082534"/>
            <a:ext cx="461630" cy="16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BE6B72A3-D9A5-4994-89FE-501B4EC2CA12}"/>
              </a:ext>
            </a:extLst>
          </p:cNvPr>
          <p:cNvCxnSpPr>
            <a:cxnSpLocks/>
          </p:cNvCxnSpPr>
          <p:nvPr/>
        </p:nvCxnSpPr>
        <p:spPr>
          <a:xfrm flipH="1" flipV="1">
            <a:off x="9606018" y="4383064"/>
            <a:ext cx="276252" cy="77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E9F3A546-7FCF-421B-94CE-E587CD267800}"/>
              </a:ext>
            </a:extLst>
          </p:cNvPr>
          <p:cNvCxnSpPr>
            <a:cxnSpLocks/>
          </p:cNvCxnSpPr>
          <p:nvPr/>
        </p:nvCxnSpPr>
        <p:spPr>
          <a:xfrm flipH="1" flipV="1">
            <a:off x="9963423" y="5305425"/>
            <a:ext cx="173729" cy="39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CC2E3E3E-8528-4F3E-BEE6-6E3DE36B2BF4}"/>
              </a:ext>
            </a:extLst>
          </p:cNvPr>
          <p:cNvCxnSpPr>
            <a:cxnSpLocks/>
          </p:cNvCxnSpPr>
          <p:nvPr/>
        </p:nvCxnSpPr>
        <p:spPr>
          <a:xfrm>
            <a:off x="8609458" y="5470646"/>
            <a:ext cx="233555" cy="41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54A3BC4-9C40-4FE1-9915-C7022FA0BA59}"/>
              </a:ext>
            </a:extLst>
          </p:cNvPr>
          <p:cNvCxnSpPr>
            <a:cxnSpLocks/>
          </p:cNvCxnSpPr>
          <p:nvPr/>
        </p:nvCxnSpPr>
        <p:spPr>
          <a:xfrm>
            <a:off x="6306272" y="4294510"/>
            <a:ext cx="409715" cy="130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7594C2CE-1FDC-4653-AE1F-CFDAD4B7F50C}"/>
              </a:ext>
            </a:extLst>
          </p:cNvPr>
          <p:cNvCxnSpPr>
            <a:cxnSpLocks/>
          </p:cNvCxnSpPr>
          <p:nvPr/>
        </p:nvCxnSpPr>
        <p:spPr>
          <a:xfrm flipH="1">
            <a:off x="657534" y="3172357"/>
            <a:ext cx="13505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FF0C2A4A-7A10-4769-B115-DF86DC428298}"/>
              </a:ext>
            </a:extLst>
          </p:cNvPr>
          <p:cNvCxnSpPr>
            <a:cxnSpLocks/>
          </p:cNvCxnSpPr>
          <p:nvPr/>
        </p:nvCxnSpPr>
        <p:spPr>
          <a:xfrm flipH="1">
            <a:off x="655235" y="3029456"/>
            <a:ext cx="13505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ítulo 43">
            <a:extLst>
              <a:ext uri="{FF2B5EF4-FFF2-40B4-BE49-F238E27FC236}">
                <a16:creationId xmlns:a16="http://schemas.microsoft.com/office/drawing/2014/main" id="{07186D35-A406-4D99-AD44-0062995BCE75}"/>
              </a:ext>
            </a:extLst>
          </p:cNvPr>
          <p:cNvSpPr txBox="1">
            <a:spLocks/>
          </p:cNvSpPr>
          <p:nvPr/>
        </p:nvSpPr>
        <p:spPr>
          <a:xfrm>
            <a:off x="134926" y="2855377"/>
            <a:ext cx="856108" cy="49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0,5mm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C99B68-EFA6-4B87-980B-04800DED52C9}"/>
              </a:ext>
            </a:extLst>
          </p:cNvPr>
          <p:cNvSpPr txBox="1"/>
          <p:nvPr/>
        </p:nvSpPr>
        <p:spPr>
          <a:xfrm>
            <a:off x="7638874" y="1969296"/>
            <a:ext cx="2160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pen has a lever </a:t>
            </a:r>
          </a:p>
          <a:p>
            <a:pPr algn="ctr"/>
            <a:r>
              <a:rPr lang="en-US" sz="1200" dirty="0"/>
              <a:t>that performs </a:t>
            </a:r>
          </a:p>
          <a:p>
            <a:pPr algn="ctr"/>
            <a:r>
              <a:rPr lang="en-US" sz="1200" dirty="0"/>
              <a:t>the lock with a snap.</a:t>
            </a:r>
          </a:p>
          <a:p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DA295B-0C6B-4764-87D2-EC564C367F9C}"/>
              </a:ext>
            </a:extLst>
          </p:cNvPr>
          <p:cNvCxnSpPr/>
          <p:nvPr/>
        </p:nvCxnSpPr>
        <p:spPr>
          <a:xfrm flipH="1">
            <a:off x="7605572" y="1865779"/>
            <a:ext cx="168130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A2BBBC-A4BC-4777-85A3-363B2D22CCCA}"/>
              </a:ext>
            </a:extLst>
          </p:cNvPr>
          <p:cNvSpPr txBox="1"/>
          <p:nvPr/>
        </p:nvSpPr>
        <p:spPr>
          <a:xfrm>
            <a:off x="9898795" y="5147480"/>
            <a:ext cx="21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lid is place upwards</a:t>
            </a:r>
          </a:p>
          <a:p>
            <a:pPr algn="ctr"/>
            <a:r>
              <a:rPr lang="en-US" sz="1200" dirty="0"/>
              <a:t>and unlocked by pushing</a:t>
            </a:r>
          </a:p>
          <a:p>
            <a:pPr algn="ctr"/>
            <a:r>
              <a:rPr lang="en-US" sz="1200" dirty="0"/>
              <a:t> the projectile down.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81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550D614E-3E9E-4FF9-A8F8-212BC6C4D5AC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ocumento 2">
            <a:extLst>
              <a:ext uri="{FF2B5EF4-FFF2-40B4-BE49-F238E27FC236}">
                <a16:creationId xmlns:a16="http://schemas.microsoft.com/office/drawing/2014/main" id="{C873C96D-3E28-4743-A499-D0C99F5A9E38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1">
            <a:extLst>
              <a:ext uri="{FF2B5EF4-FFF2-40B4-BE49-F238E27FC236}">
                <a16:creationId xmlns:a16="http://schemas.microsoft.com/office/drawing/2014/main" id="{30BC5A7D-22AB-43A5-B83F-EA87BCC9ADB3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2D product sample</a:t>
            </a:r>
          </a:p>
          <a:p>
            <a:pPr algn="ctr"/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Product style interface</a:t>
            </a:r>
            <a:endParaRPr lang="pt-BR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50F5D3-460F-4FFF-8E07-0B27A646EEFF}"/>
              </a:ext>
            </a:extLst>
          </p:cNvPr>
          <p:cNvSpPr/>
          <p:nvPr/>
        </p:nvSpPr>
        <p:spPr>
          <a:xfrm>
            <a:off x="1039472" y="2229368"/>
            <a:ext cx="2492200" cy="42151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5DE7CBA5-CD2F-416B-9517-7F567E0717C8}"/>
              </a:ext>
            </a:extLst>
          </p:cNvPr>
          <p:cNvSpPr/>
          <p:nvPr/>
        </p:nvSpPr>
        <p:spPr>
          <a:xfrm>
            <a:off x="2921099" y="2492778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B32A18FD-8313-4016-8DE6-4F1C206EB7D5}"/>
              </a:ext>
            </a:extLst>
          </p:cNvPr>
          <p:cNvSpPr/>
          <p:nvPr/>
        </p:nvSpPr>
        <p:spPr>
          <a:xfrm>
            <a:off x="2310526" y="2492778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C5CDABCC-287A-4F4D-867A-29059AEFE523}"/>
              </a:ext>
            </a:extLst>
          </p:cNvPr>
          <p:cNvSpPr/>
          <p:nvPr/>
        </p:nvSpPr>
        <p:spPr>
          <a:xfrm>
            <a:off x="1699953" y="2492778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EB65076C-6B1F-4BFC-A8D8-8040FAF7A80C}"/>
              </a:ext>
            </a:extLst>
          </p:cNvPr>
          <p:cNvSpPr/>
          <p:nvPr/>
        </p:nvSpPr>
        <p:spPr>
          <a:xfrm>
            <a:off x="1089380" y="2492778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382CF97-53C5-4229-8E47-777A78C045C0}"/>
              </a:ext>
            </a:extLst>
          </p:cNvPr>
          <p:cNvCxnSpPr/>
          <p:nvPr/>
        </p:nvCxnSpPr>
        <p:spPr>
          <a:xfrm>
            <a:off x="1039472" y="2364036"/>
            <a:ext cx="249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áfico 17" descr="Bateria cheia">
            <a:extLst>
              <a:ext uri="{FF2B5EF4-FFF2-40B4-BE49-F238E27FC236}">
                <a16:creationId xmlns:a16="http://schemas.microsoft.com/office/drawing/2014/main" id="{11A86EEF-381A-4966-9502-1C793323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2743" y="2209904"/>
            <a:ext cx="173598" cy="173596"/>
          </a:xfrm>
          <a:prstGeom prst="rect">
            <a:avLst/>
          </a:prstGeom>
        </p:spPr>
      </p:pic>
      <p:pic>
        <p:nvPicPr>
          <p:cNvPr id="20" name="Gráfico 19" descr="Sem fio">
            <a:extLst>
              <a:ext uri="{FF2B5EF4-FFF2-40B4-BE49-F238E27FC236}">
                <a16:creationId xmlns:a16="http://schemas.microsoft.com/office/drawing/2014/main" id="{CDF4D023-F6D7-4375-B999-BF4272A43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397" y="2219207"/>
            <a:ext cx="154989" cy="154989"/>
          </a:xfrm>
          <a:prstGeom prst="rect">
            <a:avLst/>
          </a:prstGeom>
        </p:spPr>
      </p:pic>
      <p:pic>
        <p:nvPicPr>
          <p:cNvPr id="22" name="Gráfico 21" descr="Relógio">
            <a:extLst>
              <a:ext uri="{FF2B5EF4-FFF2-40B4-BE49-F238E27FC236}">
                <a16:creationId xmlns:a16="http://schemas.microsoft.com/office/drawing/2014/main" id="{9F1D2577-5EB4-4202-97FC-27BF84C7F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380" y="2241437"/>
            <a:ext cx="123825" cy="1238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F80083-967C-4DA6-A137-92D545EE11D3}"/>
              </a:ext>
            </a:extLst>
          </p:cNvPr>
          <p:cNvSpPr txBox="1"/>
          <p:nvPr/>
        </p:nvSpPr>
        <p:spPr>
          <a:xfrm>
            <a:off x="1007148" y="2214223"/>
            <a:ext cx="8128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00/00/0000</a:t>
            </a:r>
          </a:p>
        </p:txBody>
      </p:sp>
      <p:sp>
        <p:nvSpPr>
          <p:cNvPr id="26" name="Retângulo: Único Canto Arredondado 25">
            <a:extLst>
              <a:ext uri="{FF2B5EF4-FFF2-40B4-BE49-F238E27FC236}">
                <a16:creationId xmlns:a16="http://schemas.microsoft.com/office/drawing/2014/main" id="{A9410BBA-50AD-482D-80C6-7C8845A4EA60}"/>
              </a:ext>
            </a:extLst>
          </p:cNvPr>
          <p:cNvSpPr/>
          <p:nvPr/>
        </p:nvSpPr>
        <p:spPr>
          <a:xfrm>
            <a:off x="1152849" y="3149143"/>
            <a:ext cx="2243492" cy="1187823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Vários Documentos 26">
            <a:extLst>
              <a:ext uri="{FF2B5EF4-FFF2-40B4-BE49-F238E27FC236}">
                <a16:creationId xmlns:a16="http://schemas.microsoft.com/office/drawing/2014/main" id="{16A33205-AA91-4C32-A4EC-EAB09A91ED6A}"/>
              </a:ext>
            </a:extLst>
          </p:cNvPr>
          <p:cNvSpPr/>
          <p:nvPr/>
        </p:nvSpPr>
        <p:spPr>
          <a:xfrm>
            <a:off x="1151292" y="4792694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Vários Documentos 27">
            <a:extLst>
              <a:ext uri="{FF2B5EF4-FFF2-40B4-BE49-F238E27FC236}">
                <a16:creationId xmlns:a16="http://schemas.microsoft.com/office/drawing/2014/main" id="{73EA015F-0F86-475F-A90F-9E443D1F100D}"/>
              </a:ext>
            </a:extLst>
          </p:cNvPr>
          <p:cNvSpPr/>
          <p:nvPr/>
        </p:nvSpPr>
        <p:spPr>
          <a:xfrm>
            <a:off x="1990220" y="4756752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Vários Documentos 28">
            <a:extLst>
              <a:ext uri="{FF2B5EF4-FFF2-40B4-BE49-F238E27FC236}">
                <a16:creationId xmlns:a16="http://schemas.microsoft.com/office/drawing/2014/main" id="{FD34D91C-431E-44EB-9564-9FCA0C5A7D60}"/>
              </a:ext>
            </a:extLst>
          </p:cNvPr>
          <p:cNvSpPr/>
          <p:nvPr/>
        </p:nvSpPr>
        <p:spPr>
          <a:xfrm>
            <a:off x="1126206" y="5658250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luxograma: Vários Documentos 29">
            <a:extLst>
              <a:ext uri="{FF2B5EF4-FFF2-40B4-BE49-F238E27FC236}">
                <a16:creationId xmlns:a16="http://schemas.microsoft.com/office/drawing/2014/main" id="{28CDF6B1-3B31-443F-93CD-CE6B4D3B9B3F}"/>
              </a:ext>
            </a:extLst>
          </p:cNvPr>
          <p:cNvSpPr/>
          <p:nvPr/>
        </p:nvSpPr>
        <p:spPr>
          <a:xfrm>
            <a:off x="1990220" y="5622308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868CD2A-2562-45CF-8170-C5FED83DCC7E}"/>
              </a:ext>
            </a:extLst>
          </p:cNvPr>
          <p:cNvSpPr/>
          <p:nvPr/>
        </p:nvSpPr>
        <p:spPr>
          <a:xfrm>
            <a:off x="1126206" y="4433603"/>
            <a:ext cx="2270135" cy="162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7B2F5B0-0728-4495-B90A-1E6F74C39F87}"/>
              </a:ext>
            </a:extLst>
          </p:cNvPr>
          <p:cNvSpPr/>
          <p:nvPr/>
        </p:nvSpPr>
        <p:spPr>
          <a:xfrm>
            <a:off x="1126206" y="5362930"/>
            <a:ext cx="2270135" cy="162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C86F12C-A31D-4F51-8E66-E5BA6459681B}"/>
              </a:ext>
            </a:extLst>
          </p:cNvPr>
          <p:cNvSpPr txBox="1"/>
          <p:nvPr/>
        </p:nvSpPr>
        <p:spPr>
          <a:xfrm>
            <a:off x="1801222" y="184473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Page 1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E226E56-7FF8-481B-BAA1-C1ED138A20DE}"/>
              </a:ext>
            </a:extLst>
          </p:cNvPr>
          <p:cNvCxnSpPr>
            <a:cxnSpLocks/>
          </p:cNvCxnSpPr>
          <p:nvPr/>
        </p:nvCxnSpPr>
        <p:spPr>
          <a:xfrm>
            <a:off x="2661959" y="2039622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C99D298-70C4-462D-8CC4-9FA543D5C5A7}"/>
              </a:ext>
            </a:extLst>
          </p:cNvPr>
          <p:cNvCxnSpPr/>
          <p:nvPr/>
        </p:nvCxnSpPr>
        <p:spPr>
          <a:xfrm>
            <a:off x="1051803" y="2039622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434CDB6-52F9-4AD2-84FA-8DF33FBC2554}"/>
              </a:ext>
            </a:extLst>
          </p:cNvPr>
          <p:cNvSpPr txBox="1"/>
          <p:nvPr/>
        </p:nvSpPr>
        <p:spPr>
          <a:xfrm>
            <a:off x="3574027" y="2376763"/>
            <a:ext cx="5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Tabs</a:t>
            </a:r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E325BBB-62C3-42FF-9C51-7AF8BAEBA217}"/>
              </a:ext>
            </a:extLst>
          </p:cNvPr>
          <p:cNvCxnSpPr/>
          <p:nvPr/>
        </p:nvCxnSpPr>
        <p:spPr>
          <a:xfrm>
            <a:off x="3222743" y="2383500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4F95D5B-8333-4F94-8C2E-A3D24A3007AB}"/>
              </a:ext>
            </a:extLst>
          </p:cNvPr>
          <p:cNvCxnSpPr/>
          <p:nvPr/>
        </p:nvCxnSpPr>
        <p:spPr>
          <a:xfrm>
            <a:off x="3202386" y="2754292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763D740-A2B5-4F9D-BFD9-C4AB8017CF9C}"/>
              </a:ext>
            </a:extLst>
          </p:cNvPr>
          <p:cNvSpPr txBox="1"/>
          <p:nvPr/>
        </p:nvSpPr>
        <p:spPr>
          <a:xfrm>
            <a:off x="3550289" y="3558388"/>
            <a:ext cx="10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Last</a:t>
            </a:r>
            <a:r>
              <a:rPr lang="pt-BR" dirty="0"/>
              <a:t> note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7A766DD-C2F6-4B28-8DB7-F918608C4740}"/>
              </a:ext>
            </a:extLst>
          </p:cNvPr>
          <p:cNvCxnSpPr/>
          <p:nvPr/>
        </p:nvCxnSpPr>
        <p:spPr>
          <a:xfrm>
            <a:off x="3439124" y="3558388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EDF3F9F-A8C2-42B7-AD9D-C72002390C77}"/>
              </a:ext>
            </a:extLst>
          </p:cNvPr>
          <p:cNvCxnSpPr/>
          <p:nvPr/>
        </p:nvCxnSpPr>
        <p:spPr>
          <a:xfrm>
            <a:off x="3439124" y="3927720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B4ECC1E-FEB1-46B6-9597-99156A5F0254}"/>
              </a:ext>
            </a:extLst>
          </p:cNvPr>
          <p:cNvSpPr txBox="1"/>
          <p:nvPr/>
        </p:nvSpPr>
        <p:spPr>
          <a:xfrm>
            <a:off x="3519883" y="4792694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Files </a:t>
            </a:r>
            <a:r>
              <a:rPr lang="pt-BR" dirty="0" err="1"/>
              <a:t>list</a:t>
            </a:r>
            <a:endParaRPr lang="pt-BR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7443A3D-46C5-4A98-8AFC-F5F6C5BCD0B5}"/>
              </a:ext>
            </a:extLst>
          </p:cNvPr>
          <p:cNvCxnSpPr/>
          <p:nvPr/>
        </p:nvCxnSpPr>
        <p:spPr>
          <a:xfrm>
            <a:off x="3483673" y="4758737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1489AB4B-03E9-4B15-B88C-6BF867657761}"/>
              </a:ext>
            </a:extLst>
          </p:cNvPr>
          <p:cNvCxnSpPr/>
          <p:nvPr/>
        </p:nvCxnSpPr>
        <p:spPr>
          <a:xfrm>
            <a:off x="3483672" y="5176711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DFC0C66-6209-4AC7-8E62-D141C104A5D9}"/>
              </a:ext>
            </a:extLst>
          </p:cNvPr>
          <p:cNvSpPr/>
          <p:nvPr/>
        </p:nvSpPr>
        <p:spPr>
          <a:xfrm>
            <a:off x="4896620" y="2229369"/>
            <a:ext cx="2492200" cy="42151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48" name="Retângulo: Único Canto Recortado 47">
            <a:extLst>
              <a:ext uri="{FF2B5EF4-FFF2-40B4-BE49-F238E27FC236}">
                <a16:creationId xmlns:a16="http://schemas.microsoft.com/office/drawing/2014/main" id="{45117751-7D93-4A4B-AF13-D54F1DF72B11}"/>
              </a:ext>
            </a:extLst>
          </p:cNvPr>
          <p:cNvSpPr/>
          <p:nvPr/>
        </p:nvSpPr>
        <p:spPr>
          <a:xfrm>
            <a:off x="6778247" y="2492779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Único Canto Recortado 48">
            <a:extLst>
              <a:ext uri="{FF2B5EF4-FFF2-40B4-BE49-F238E27FC236}">
                <a16:creationId xmlns:a16="http://schemas.microsoft.com/office/drawing/2014/main" id="{3C24EDDA-1653-4742-848C-E1445D72F570}"/>
              </a:ext>
            </a:extLst>
          </p:cNvPr>
          <p:cNvSpPr/>
          <p:nvPr/>
        </p:nvSpPr>
        <p:spPr>
          <a:xfrm>
            <a:off x="6167674" y="2492779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: Único Canto Recortado 49">
            <a:extLst>
              <a:ext uri="{FF2B5EF4-FFF2-40B4-BE49-F238E27FC236}">
                <a16:creationId xmlns:a16="http://schemas.microsoft.com/office/drawing/2014/main" id="{D01EACA3-1C38-4BD2-BB6A-772A7B6E8D99}"/>
              </a:ext>
            </a:extLst>
          </p:cNvPr>
          <p:cNvSpPr/>
          <p:nvPr/>
        </p:nvSpPr>
        <p:spPr>
          <a:xfrm>
            <a:off x="5557101" y="2492779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Único Canto Recortado 50">
            <a:extLst>
              <a:ext uri="{FF2B5EF4-FFF2-40B4-BE49-F238E27FC236}">
                <a16:creationId xmlns:a16="http://schemas.microsoft.com/office/drawing/2014/main" id="{CA329919-5E8B-4E91-933D-DCC5FE1CB300}"/>
              </a:ext>
            </a:extLst>
          </p:cNvPr>
          <p:cNvSpPr/>
          <p:nvPr/>
        </p:nvSpPr>
        <p:spPr>
          <a:xfrm>
            <a:off x="4946528" y="2492779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6BBA3EF-611D-4962-88B2-E0B79E64B6EC}"/>
              </a:ext>
            </a:extLst>
          </p:cNvPr>
          <p:cNvCxnSpPr/>
          <p:nvPr/>
        </p:nvCxnSpPr>
        <p:spPr>
          <a:xfrm>
            <a:off x="4896620" y="2364037"/>
            <a:ext cx="249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Gráfico 52" descr="Bateria cheia">
            <a:extLst>
              <a:ext uri="{FF2B5EF4-FFF2-40B4-BE49-F238E27FC236}">
                <a16:creationId xmlns:a16="http://schemas.microsoft.com/office/drawing/2014/main" id="{E3607337-9505-4398-B7BC-C3D6F18B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891" y="2209905"/>
            <a:ext cx="173598" cy="173596"/>
          </a:xfrm>
          <a:prstGeom prst="rect">
            <a:avLst/>
          </a:prstGeom>
        </p:spPr>
      </p:pic>
      <p:pic>
        <p:nvPicPr>
          <p:cNvPr id="54" name="Gráfico 53" descr="Sem fio">
            <a:extLst>
              <a:ext uri="{FF2B5EF4-FFF2-40B4-BE49-F238E27FC236}">
                <a16:creationId xmlns:a16="http://schemas.microsoft.com/office/drawing/2014/main" id="{D075A321-FD60-4F7C-BE8F-C9284FDCC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4545" y="2219208"/>
            <a:ext cx="154989" cy="154989"/>
          </a:xfrm>
          <a:prstGeom prst="rect">
            <a:avLst/>
          </a:prstGeom>
        </p:spPr>
      </p:pic>
      <p:pic>
        <p:nvPicPr>
          <p:cNvPr id="55" name="Gráfico 54" descr="Relógio">
            <a:extLst>
              <a:ext uri="{FF2B5EF4-FFF2-40B4-BE49-F238E27FC236}">
                <a16:creationId xmlns:a16="http://schemas.microsoft.com/office/drawing/2014/main" id="{2CAA507F-559D-4A3C-8D20-951C9E5C1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528" y="2241438"/>
            <a:ext cx="123825" cy="123825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676D6FB-CE91-4E0B-9C89-973162994C79}"/>
              </a:ext>
            </a:extLst>
          </p:cNvPr>
          <p:cNvSpPr txBox="1"/>
          <p:nvPr/>
        </p:nvSpPr>
        <p:spPr>
          <a:xfrm>
            <a:off x="4864296" y="2214224"/>
            <a:ext cx="8128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00/00/0000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D083AC8C-687B-4E44-8FDA-21D9865E168C}"/>
              </a:ext>
            </a:extLst>
          </p:cNvPr>
          <p:cNvSpPr txBox="1"/>
          <p:nvPr/>
        </p:nvSpPr>
        <p:spPr>
          <a:xfrm>
            <a:off x="5717734" y="185495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Page 2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312834E-C650-4D39-860B-A16333A5248F}"/>
              </a:ext>
            </a:extLst>
          </p:cNvPr>
          <p:cNvCxnSpPr>
            <a:stCxn id="64" idx="3"/>
          </p:cNvCxnSpPr>
          <p:nvPr/>
        </p:nvCxnSpPr>
        <p:spPr>
          <a:xfrm>
            <a:off x="6519107" y="2039623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8912E5B-4A20-4895-A62E-8516040E8B4C}"/>
              </a:ext>
            </a:extLst>
          </p:cNvPr>
          <p:cNvCxnSpPr/>
          <p:nvPr/>
        </p:nvCxnSpPr>
        <p:spPr>
          <a:xfrm>
            <a:off x="4908951" y="2039623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BF275C78-941C-44F3-86EF-B5CAC2912455}"/>
              </a:ext>
            </a:extLst>
          </p:cNvPr>
          <p:cNvSpPr/>
          <p:nvPr/>
        </p:nvSpPr>
        <p:spPr>
          <a:xfrm>
            <a:off x="8716338" y="2256536"/>
            <a:ext cx="2492200" cy="42151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77" name="Retângulo: Único Canto Recortado 76">
            <a:extLst>
              <a:ext uri="{FF2B5EF4-FFF2-40B4-BE49-F238E27FC236}">
                <a16:creationId xmlns:a16="http://schemas.microsoft.com/office/drawing/2014/main" id="{C97DFF1B-B1AD-448E-9B02-D4E15B4CD28E}"/>
              </a:ext>
            </a:extLst>
          </p:cNvPr>
          <p:cNvSpPr/>
          <p:nvPr/>
        </p:nvSpPr>
        <p:spPr>
          <a:xfrm>
            <a:off x="10597965" y="2519946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Único Canto Recortado 77">
            <a:extLst>
              <a:ext uri="{FF2B5EF4-FFF2-40B4-BE49-F238E27FC236}">
                <a16:creationId xmlns:a16="http://schemas.microsoft.com/office/drawing/2014/main" id="{5E9FB254-EA1C-41B4-B26D-5F7E4619BE09}"/>
              </a:ext>
            </a:extLst>
          </p:cNvPr>
          <p:cNvSpPr/>
          <p:nvPr/>
        </p:nvSpPr>
        <p:spPr>
          <a:xfrm>
            <a:off x="9987392" y="2519946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Único Canto Recortado 78">
            <a:extLst>
              <a:ext uri="{FF2B5EF4-FFF2-40B4-BE49-F238E27FC236}">
                <a16:creationId xmlns:a16="http://schemas.microsoft.com/office/drawing/2014/main" id="{530969A8-25D8-40C7-97EC-DEAA3CE43562}"/>
              </a:ext>
            </a:extLst>
          </p:cNvPr>
          <p:cNvSpPr/>
          <p:nvPr/>
        </p:nvSpPr>
        <p:spPr>
          <a:xfrm>
            <a:off x="9376819" y="2519946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Único Canto Recortado 79">
            <a:extLst>
              <a:ext uri="{FF2B5EF4-FFF2-40B4-BE49-F238E27FC236}">
                <a16:creationId xmlns:a16="http://schemas.microsoft.com/office/drawing/2014/main" id="{EF821585-D64E-441D-AA4C-33D850A9E91C}"/>
              </a:ext>
            </a:extLst>
          </p:cNvPr>
          <p:cNvSpPr/>
          <p:nvPr/>
        </p:nvSpPr>
        <p:spPr>
          <a:xfrm>
            <a:off x="8766246" y="2519946"/>
            <a:ext cx="562574" cy="17621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09611690-3920-48BC-9CFA-694993770E0F}"/>
              </a:ext>
            </a:extLst>
          </p:cNvPr>
          <p:cNvCxnSpPr/>
          <p:nvPr/>
        </p:nvCxnSpPr>
        <p:spPr>
          <a:xfrm>
            <a:off x="8716338" y="2391204"/>
            <a:ext cx="249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Gráfico 81" descr="Bateria cheia">
            <a:extLst>
              <a:ext uri="{FF2B5EF4-FFF2-40B4-BE49-F238E27FC236}">
                <a16:creationId xmlns:a16="http://schemas.microsoft.com/office/drawing/2014/main" id="{29DD2580-0529-4D38-9484-6DFE5A9F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9609" y="2237072"/>
            <a:ext cx="173598" cy="173596"/>
          </a:xfrm>
          <a:prstGeom prst="rect">
            <a:avLst/>
          </a:prstGeom>
        </p:spPr>
      </p:pic>
      <p:pic>
        <p:nvPicPr>
          <p:cNvPr id="83" name="Gráfico 82" descr="Sem fio">
            <a:extLst>
              <a:ext uri="{FF2B5EF4-FFF2-40B4-BE49-F238E27FC236}">
                <a16:creationId xmlns:a16="http://schemas.microsoft.com/office/drawing/2014/main" id="{D6623E84-034E-4557-8D49-7BDA205CC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4263" y="2246375"/>
            <a:ext cx="154989" cy="154989"/>
          </a:xfrm>
          <a:prstGeom prst="rect">
            <a:avLst/>
          </a:prstGeom>
        </p:spPr>
      </p:pic>
      <p:pic>
        <p:nvPicPr>
          <p:cNvPr id="84" name="Gráfico 83" descr="Relógio">
            <a:extLst>
              <a:ext uri="{FF2B5EF4-FFF2-40B4-BE49-F238E27FC236}">
                <a16:creationId xmlns:a16="http://schemas.microsoft.com/office/drawing/2014/main" id="{78ECE826-5F21-43FE-9515-781930829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6246" y="2268605"/>
            <a:ext cx="123825" cy="123825"/>
          </a:xfrm>
          <a:prstGeom prst="rect">
            <a:avLst/>
          </a:prstGeom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A02BC04D-4D41-45E7-A651-BBFB12AF136F}"/>
              </a:ext>
            </a:extLst>
          </p:cNvPr>
          <p:cNvSpPr txBox="1"/>
          <p:nvPr/>
        </p:nvSpPr>
        <p:spPr>
          <a:xfrm>
            <a:off x="8684014" y="2241391"/>
            <a:ext cx="8128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00/00/0000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14A716A-3598-4557-9DE5-38A602323494}"/>
              </a:ext>
            </a:extLst>
          </p:cNvPr>
          <p:cNvSpPr txBox="1"/>
          <p:nvPr/>
        </p:nvSpPr>
        <p:spPr>
          <a:xfrm>
            <a:off x="9537452" y="188212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Page 3</a:t>
            </a:r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04217537-26E6-454E-A5F2-76C017164328}"/>
              </a:ext>
            </a:extLst>
          </p:cNvPr>
          <p:cNvCxnSpPr>
            <a:stCxn id="93" idx="3"/>
          </p:cNvCxnSpPr>
          <p:nvPr/>
        </p:nvCxnSpPr>
        <p:spPr>
          <a:xfrm>
            <a:off x="10338825" y="2066790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807579E7-294B-4547-84C4-BA0E10D2E0B9}"/>
              </a:ext>
            </a:extLst>
          </p:cNvPr>
          <p:cNvCxnSpPr/>
          <p:nvPr/>
        </p:nvCxnSpPr>
        <p:spPr>
          <a:xfrm>
            <a:off x="8728669" y="2066790"/>
            <a:ext cx="86971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05E9BEB-67CB-44B0-97B8-6CA79BCD0C94}"/>
              </a:ext>
            </a:extLst>
          </p:cNvPr>
          <p:cNvSpPr/>
          <p:nvPr/>
        </p:nvSpPr>
        <p:spPr>
          <a:xfrm>
            <a:off x="8766246" y="2781460"/>
            <a:ext cx="2394293" cy="3520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C6A16645-601D-4971-AAE0-F776A80EA370}"/>
              </a:ext>
            </a:extLst>
          </p:cNvPr>
          <p:cNvCxnSpPr/>
          <p:nvPr/>
        </p:nvCxnSpPr>
        <p:spPr>
          <a:xfrm>
            <a:off x="8766246" y="2970399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AF27FEEE-6044-4830-A4A6-3F30B6C6827A}"/>
              </a:ext>
            </a:extLst>
          </p:cNvPr>
          <p:cNvCxnSpPr/>
          <p:nvPr/>
        </p:nvCxnSpPr>
        <p:spPr>
          <a:xfrm>
            <a:off x="8766246" y="3163611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A62864EE-EBE9-49F1-8436-7938086660AC}"/>
              </a:ext>
            </a:extLst>
          </p:cNvPr>
          <p:cNvCxnSpPr/>
          <p:nvPr/>
        </p:nvCxnSpPr>
        <p:spPr>
          <a:xfrm>
            <a:off x="8766246" y="3331423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C68C1B34-858D-4C8C-A70D-ABBE28F36DFB}"/>
              </a:ext>
            </a:extLst>
          </p:cNvPr>
          <p:cNvCxnSpPr/>
          <p:nvPr/>
        </p:nvCxnSpPr>
        <p:spPr>
          <a:xfrm>
            <a:off x="8754369" y="3525691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E650FF03-3BA1-4B5C-BD10-5DD5B272408B}"/>
              </a:ext>
            </a:extLst>
          </p:cNvPr>
          <p:cNvCxnSpPr/>
          <p:nvPr/>
        </p:nvCxnSpPr>
        <p:spPr>
          <a:xfrm>
            <a:off x="8766246" y="3698396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61C6696-A85C-42E8-9AE9-9B965006D3B6}"/>
              </a:ext>
            </a:extLst>
          </p:cNvPr>
          <p:cNvCxnSpPr/>
          <p:nvPr/>
        </p:nvCxnSpPr>
        <p:spPr>
          <a:xfrm>
            <a:off x="8766246" y="3853568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4F9F18C1-DECE-4DBE-874D-4BCAF3ABAB62}"/>
              </a:ext>
            </a:extLst>
          </p:cNvPr>
          <p:cNvCxnSpPr/>
          <p:nvPr/>
        </p:nvCxnSpPr>
        <p:spPr>
          <a:xfrm>
            <a:off x="8775611" y="4018379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76B68405-6B73-4235-8191-8B71AA3DF536}"/>
              </a:ext>
            </a:extLst>
          </p:cNvPr>
          <p:cNvCxnSpPr/>
          <p:nvPr/>
        </p:nvCxnSpPr>
        <p:spPr>
          <a:xfrm>
            <a:off x="8766246" y="4181976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8EDE6389-6FFC-468B-9DCA-A98C8DFC2152}"/>
              </a:ext>
            </a:extLst>
          </p:cNvPr>
          <p:cNvCxnSpPr/>
          <p:nvPr/>
        </p:nvCxnSpPr>
        <p:spPr>
          <a:xfrm>
            <a:off x="8754369" y="4376244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6578FEB7-C22A-42E7-8984-787A368A19C1}"/>
              </a:ext>
            </a:extLst>
          </p:cNvPr>
          <p:cNvCxnSpPr/>
          <p:nvPr/>
        </p:nvCxnSpPr>
        <p:spPr>
          <a:xfrm>
            <a:off x="8766246" y="4548949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D2FE6950-7AAB-415E-B6F1-6DD60159B957}"/>
              </a:ext>
            </a:extLst>
          </p:cNvPr>
          <p:cNvCxnSpPr/>
          <p:nvPr/>
        </p:nvCxnSpPr>
        <p:spPr>
          <a:xfrm>
            <a:off x="8766246" y="4704121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3F21BB3C-8B14-4E9F-9C2E-2B87653F380F}"/>
              </a:ext>
            </a:extLst>
          </p:cNvPr>
          <p:cNvCxnSpPr/>
          <p:nvPr/>
        </p:nvCxnSpPr>
        <p:spPr>
          <a:xfrm>
            <a:off x="8775611" y="4868932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C26AA1C9-F29B-42D7-A273-5C8C48334E1B}"/>
              </a:ext>
            </a:extLst>
          </p:cNvPr>
          <p:cNvCxnSpPr/>
          <p:nvPr/>
        </p:nvCxnSpPr>
        <p:spPr>
          <a:xfrm>
            <a:off x="8756881" y="5065896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4DE93412-3F32-49F3-85DB-65F6D86B82B2}"/>
              </a:ext>
            </a:extLst>
          </p:cNvPr>
          <p:cNvCxnSpPr/>
          <p:nvPr/>
        </p:nvCxnSpPr>
        <p:spPr>
          <a:xfrm>
            <a:off x="8745004" y="5260164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F6BA994B-2538-4167-9ECF-49DC4289E6CA}"/>
              </a:ext>
            </a:extLst>
          </p:cNvPr>
          <p:cNvCxnSpPr/>
          <p:nvPr/>
        </p:nvCxnSpPr>
        <p:spPr>
          <a:xfrm>
            <a:off x="8756881" y="5432869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20F67E7F-4729-429E-A99A-320148C37891}"/>
              </a:ext>
            </a:extLst>
          </p:cNvPr>
          <p:cNvCxnSpPr/>
          <p:nvPr/>
        </p:nvCxnSpPr>
        <p:spPr>
          <a:xfrm>
            <a:off x="8756881" y="5588041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15B6CBBB-84BF-4A0E-8C86-15F518014A3B}"/>
              </a:ext>
            </a:extLst>
          </p:cNvPr>
          <p:cNvCxnSpPr/>
          <p:nvPr/>
        </p:nvCxnSpPr>
        <p:spPr>
          <a:xfrm>
            <a:off x="8766246" y="5752852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2613AFCD-B9EC-4E4F-AB32-248620785ACD}"/>
              </a:ext>
            </a:extLst>
          </p:cNvPr>
          <p:cNvCxnSpPr/>
          <p:nvPr/>
        </p:nvCxnSpPr>
        <p:spPr>
          <a:xfrm>
            <a:off x="8775611" y="5905252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4B8EC734-F2BA-45CD-AE59-73BBFBB021E4}"/>
              </a:ext>
            </a:extLst>
          </p:cNvPr>
          <p:cNvCxnSpPr/>
          <p:nvPr/>
        </p:nvCxnSpPr>
        <p:spPr>
          <a:xfrm>
            <a:off x="8763734" y="6099520"/>
            <a:ext cx="239429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6959D790-C017-4C9C-B334-2091E6F48A12}"/>
              </a:ext>
            </a:extLst>
          </p:cNvPr>
          <p:cNvSpPr txBox="1"/>
          <p:nvPr/>
        </p:nvSpPr>
        <p:spPr>
          <a:xfrm>
            <a:off x="8828158" y="2784244"/>
            <a:ext cx="1914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latin typeface="CityBlueprint" panose="00000400000000000000" pitchFamily="2" charset="2"/>
              </a:rPr>
              <a:t>Hello</a:t>
            </a:r>
            <a:r>
              <a:rPr lang="pt-BR" sz="1000" dirty="0">
                <a:latin typeface="CityBlueprint" panose="00000400000000000000" pitchFamily="2" charset="2"/>
              </a:rPr>
              <a:t>, </a:t>
            </a:r>
            <a:r>
              <a:rPr lang="pt-BR" sz="1000" dirty="0" err="1">
                <a:latin typeface="CityBlueprint" panose="00000400000000000000" pitchFamily="2" charset="2"/>
              </a:rPr>
              <a:t>today</a:t>
            </a:r>
            <a:r>
              <a:rPr lang="pt-BR" sz="1000" dirty="0">
                <a:latin typeface="CityBlueprint" panose="00000400000000000000" pitchFamily="2" charset="2"/>
              </a:rPr>
              <a:t> i </a:t>
            </a:r>
            <a:r>
              <a:rPr lang="pt-BR" sz="1000" dirty="0" err="1">
                <a:latin typeface="CityBlueprint" panose="00000400000000000000" pitchFamily="2" charset="2"/>
              </a:rPr>
              <a:t>ll</a:t>
            </a:r>
            <a:r>
              <a:rPr lang="pt-BR" sz="1000" dirty="0">
                <a:latin typeface="CityBlueprint" panose="00000400000000000000" pitchFamily="2" charset="2"/>
              </a:rPr>
              <a:t> </a:t>
            </a:r>
            <a:r>
              <a:rPr lang="pt-BR" sz="1000" dirty="0" err="1">
                <a:latin typeface="CityBlueprint" panose="00000400000000000000" pitchFamily="2" charset="2"/>
              </a:rPr>
              <a:t>wish</a:t>
            </a:r>
            <a:r>
              <a:rPr lang="pt-BR" sz="1000" dirty="0">
                <a:latin typeface="CityBlueprint" panose="00000400000000000000" pitchFamily="2" charset="2"/>
              </a:rPr>
              <a:t> </a:t>
            </a:r>
            <a:r>
              <a:rPr lang="pt-BR" sz="1000" dirty="0" err="1">
                <a:latin typeface="CityBlueprint" panose="00000400000000000000" pitchFamily="2" charset="2"/>
              </a:rPr>
              <a:t>to</a:t>
            </a:r>
            <a:r>
              <a:rPr lang="pt-BR" sz="1000" dirty="0">
                <a:latin typeface="CityBlueprint" panose="00000400000000000000" pitchFamily="2" charset="2"/>
              </a:rPr>
              <a:t> </a:t>
            </a:r>
            <a:r>
              <a:rPr lang="pt-BR" sz="1000" dirty="0" err="1">
                <a:latin typeface="CityBlueprint" panose="00000400000000000000" pitchFamily="2" charset="2"/>
              </a:rPr>
              <a:t>write</a:t>
            </a:r>
            <a:r>
              <a:rPr lang="pt-BR" sz="1000" dirty="0">
                <a:latin typeface="CityBlueprint" panose="00000400000000000000" pitchFamily="2" charset="2"/>
              </a:rPr>
              <a:t> </a:t>
            </a:r>
            <a:r>
              <a:rPr lang="pt-BR" sz="1000" dirty="0" err="1">
                <a:latin typeface="CityBlueprint" panose="00000400000000000000" pitchFamily="2" charset="2"/>
              </a:rPr>
              <a:t>here</a:t>
            </a:r>
            <a:r>
              <a:rPr lang="pt-BR" sz="1000" dirty="0">
                <a:latin typeface="CityBlueprint" panose="00000400000000000000" pitchFamily="2" charset="2"/>
              </a:rPr>
              <a:t>...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A9BC7A89-EB84-46A4-A0FB-71B2A3647006}"/>
              </a:ext>
            </a:extLst>
          </p:cNvPr>
          <p:cNvSpPr/>
          <p:nvPr/>
        </p:nvSpPr>
        <p:spPr>
          <a:xfrm>
            <a:off x="5008440" y="2880187"/>
            <a:ext cx="2270135" cy="162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Fluxograma: Vários Documentos 135">
            <a:extLst>
              <a:ext uri="{FF2B5EF4-FFF2-40B4-BE49-F238E27FC236}">
                <a16:creationId xmlns:a16="http://schemas.microsoft.com/office/drawing/2014/main" id="{DEAA694A-A5DC-4C12-A46F-8998438D77DF}"/>
              </a:ext>
            </a:extLst>
          </p:cNvPr>
          <p:cNvSpPr/>
          <p:nvPr/>
        </p:nvSpPr>
        <p:spPr>
          <a:xfrm>
            <a:off x="5008440" y="3269586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Fluxograma: Vários Documentos 136">
            <a:extLst>
              <a:ext uri="{FF2B5EF4-FFF2-40B4-BE49-F238E27FC236}">
                <a16:creationId xmlns:a16="http://schemas.microsoft.com/office/drawing/2014/main" id="{674516ED-B2DA-42F9-8FC2-C6858FA8039D}"/>
              </a:ext>
            </a:extLst>
          </p:cNvPr>
          <p:cNvSpPr/>
          <p:nvPr/>
        </p:nvSpPr>
        <p:spPr>
          <a:xfrm>
            <a:off x="5008440" y="3918074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Fluxograma: Vários Documentos 137">
            <a:extLst>
              <a:ext uri="{FF2B5EF4-FFF2-40B4-BE49-F238E27FC236}">
                <a16:creationId xmlns:a16="http://schemas.microsoft.com/office/drawing/2014/main" id="{38FB1AB3-DF63-449E-B264-52F6464F7240}"/>
              </a:ext>
            </a:extLst>
          </p:cNvPr>
          <p:cNvSpPr/>
          <p:nvPr/>
        </p:nvSpPr>
        <p:spPr>
          <a:xfrm>
            <a:off x="5008440" y="4529768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Fluxograma: Vários Documentos 138">
            <a:extLst>
              <a:ext uri="{FF2B5EF4-FFF2-40B4-BE49-F238E27FC236}">
                <a16:creationId xmlns:a16="http://schemas.microsoft.com/office/drawing/2014/main" id="{661BE4C8-EB5A-41E2-BCCF-37C509D09BCC}"/>
              </a:ext>
            </a:extLst>
          </p:cNvPr>
          <p:cNvSpPr/>
          <p:nvPr/>
        </p:nvSpPr>
        <p:spPr>
          <a:xfrm>
            <a:off x="5008440" y="5126196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Fluxograma: Vários Documentos 139">
            <a:extLst>
              <a:ext uri="{FF2B5EF4-FFF2-40B4-BE49-F238E27FC236}">
                <a16:creationId xmlns:a16="http://schemas.microsoft.com/office/drawing/2014/main" id="{F4F45A56-F0A3-4446-A6AF-EB9445755699}"/>
              </a:ext>
            </a:extLst>
          </p:cNvPr>
          <p:cNvSpPr/>
          <p:nvPr/>
        </p:nvSpPr>
        <p:spPr>
          <a:xfrm>
            <a:off x="5008440" y="5721294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Fluxograma: Vários Documentos 140">
            <a:extLst>
              <a:ext uri="{FF2B5EF4-FFF2-40B4-BE49-F238E27FC236}">
                <a16:creationId xmlns:a16="http://schemas.microsoft.com/office/drawing/2014/main" id="{6F1772A1-2A7B-4082-89B5-EF210AB58EC1}"/>
              </a:ext>
            </a:extLst>
          </p:cNvPr>
          <p:cNvSpPr/>
          <p:nvPr/>
        </p:nvSpPr>
        <p:spPr>
          <a:xfrm>
            <a:off x="5972454" y="3232543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Fluxograma: Vários Documentos 141">
            <a:extLst>
              <a:ext uri="{FF2B5EF4-FFF2-40B4-BE49-F238E27FC236}">
                <a16:creationId xmlns:a16="http://schemas.microsoft.com/office/drawing/2014/main" id="{12ABFC40-253F-4259-A21A-0912ACBE952B}"/>
              </a:ext>
            </a:extLst>
          </p:cNvPr>
          <p:cNvSpPr/>
          <p:nvPr/>
        </p:nvSpPr>
        <p:spPr>
          <a:xfrm>
            <a:off x="5942921" y="3877640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Fluxograma: Vários Documentos 142">
            <a:extLst>
              <a:ext uri="{FF2B5EF4-FFF2-40B4-BE49-F238E27FC236}">
                <a16:creationId xmlns:a16="http://schemas.microsoft.com/office/drawing/2014/main" id="{4E35AF32-7DF7-4BD7-958E-F98FCDE9785B}"/>
              </a:ext>
            </a:extLst>
          </p:cNvPr>
          <p:cNvSpPr/>
          <p:nvPr/>
        </p:nvSpPr>
        <p:spPr>
          <a:xfrm>
            <a:off x="5942921" y="4503892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Fluxograma: Vários Documentos 143">
            <a:extLst>
              <a:ext uri="{FF2B5EF4-FFF2-40B4-BE49-F238E27FC236}">
                <a16:creationId xmlns:a16="http://schemas.microsoft.com/office/drawing/2014/main" id="{C4F16C74-C380-4F7E-9B73-16A685AD24F0}"/>
              </a:ext>
            </a:extLst>
          </p:cNvPr>
          <p:cNvSpPr/>
          <p:nvPr/>
        </p:nvSpPr>
        <p:spPr>
          <a:xfrm>
            <a:off x="5942921" y="5063877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Fluxograma: Vários Documentos 144">
            <a:extLst>
              <a:ext uri="{FF2B5EF4-FFF2-40B4-BE49-F238E27FC236}">
                <a16:creationId xmlns:a16="http://schemas.microsoft.com/office/drawing/2014/main" id="{70E6C1E7-F13C-45CC-9635-E7AB5E6DB56D}"/>
              </a:ext>
            </a:extLst>
          </p:cNvPr>
          <p:cNvSpPr/>
          <p:nvPr/>
        </p:nvSpPr>
        <p:spPr>
          <a:xfrm>
            <a:off x="5935788" y="5622308"/>
            <a:ext cx="770224" cy="47346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A1845E15-C733-4949-803A-D0EA61136762}"/>
              </a:ext>
            </a:extLst>
          </p:cNvPr>
          <p:cNvSpPr/>
          <p:nvPr/>
        </p:nvSpPr>
        <p:spPr>
          <a:xfrm>
            <a:off x="6823242" y="3232543"/>
            <a:ext cx="441214" cy="2962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2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Documento 9">
            <a:extLst>
              <a:ext uri="{FF2B5EF4-FFF2-40B4-BE49-F238E27FC236}">
                <a16:creationId xmlns:a16="http://schemas.microsoft.com/office/drawing/2014/main" id="{07EBECB2-34FA-4F58-91E5-6CE5A8268031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>
            <a:extLst>
              <a:ext uri="{FF2B5EF4-FFF2-40B4-BE49-F238E27FC236}">
                <a16:creationId xmlns:a16="http://schemas.microsoft.com/office/drawing/2014/main" id="{B26826F7-ACA5-4486-90ED-FFA26384B49D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51">
            <a:extLst>
              <a:ext uri="{FF2B5EF4-FFF2-40B4-BE49-F238E27FC236}">
                <a16:creationId xmlns:a16="http://schemas.microsoft.com/office/drawing/2014/main" id="{64D3172C-D8B0-4946-8320-A636D5B982E3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3200" b="1" dirty="0"/>
              <a:t>RoadMap</a:t>
            </a:r>
            <a:endParaRPr lang="pt-BR" sz="12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FBF6759-1A17-42E3-8D60-1CB0BCCAC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69" y="1371600"/>
            <a:ext cx="5448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8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08E9824B-C71A-4717-BDA7-EE3177EEE649}"/>
              </a:ext>
            </a:extLst>
          </p:cNvPr>
          <p:cNvSpPr/>
          <p:nvPr/>
        </p:nvSpPr>
        <p:spPr>
          <a:xfrm>
            <a:off x="363682" y="422967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ocumento 2">
            <a:extLst>
              <a:ext uri="{FF2B5EF4-FFF2-40B4-BE49-F238E27FC236}">
                <a16:creationId xmlns:a16="http://schemas.microsoft.com/office/drawing/2014/main" id="{BE08379D-968E-41D0-8D74-33FA94918752}"/>
              </a:ext>
            </a:extLst>
          </p:cNvPr>
          <p:cNvSpPr/>
          <p:nvPr/>
        </p:nvSpPr>
        <p:spPr>
          <a:xfrm>
            <a:off x="273050" y="238141"/>
            <a:ext cx="2577240" cy="88519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1">
            <a:extLst>
              <a:ext uri="{FF2B5EF4-FFF2-40B4-BE49-F238E27FC236}">
                <a16:creationId xmlns:a16="http://schemas.microsoft.com/office/drawing/2014/main" id="{A821903A-B883-4636-9CF8-55C785B893DE}"/>
              </a:ext>
            </a:extLst>
          </p:cNvPr>
          <p:cNvSpPr txBox="1">
            <a:spLocks/>
          </p:cNvSpPr>
          <p:nvPr/>
        </p:nvSpPr>
        <p:spPr>
          <a:xfrm>
            <a:off x="317500" y="287252"/>
            <a:ext cx="2488340" cy="5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200" b="1" dirty="0"/>
            </a:br>
            <a:r>
              <a:rPr lang="en-US" sz="3200" b="1" dirty="0" err="1"/>
              <a:t>Fluxogram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72ECDB-5AA6-436E-8388-A8CDB7BA3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16" y="238141"/>
            <a:ext cx="9528288" cy="62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9166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248</TotalTime>
  <Words>131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</vt:lpstr>
      <vt:lpstr>Century Gothic</vt:lpstr>
      <vt:lpstr>CityBlueprint</vt:lpstr>
      <vt:lpstr>Wingdings 3</vt:lpstr>
      <vt:lpstr>Cacho</vt:lpstr>
      <vt:lpstr>Study Project: Digital Notebook</vt:lpstr>
      <vt:lpstr> Pen with proximity sensor for writing</vt:lpstr>
      <vt:lpstr>150mm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with proximity sensor for writing</dc:title>
  <dc:creator>Pâmela Almeida</dc:creator>
  <cp:lastModifiedBy> </cp:lastModifiedBy>
  <cp:revision>13</cp:revision>
  <dcterms:created xsi:type="dcterms:W3CDTF">2021-11-19T00:34:01Z</dcterms:created>
  <dcterms:modified xsi:type="dcterms:W3CDTF">2021-12-02T14:48:34Z</dcterms:modified>
</cp:coreProperties>
</file>