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49A19-0B61-4228-BB85-22E484F6BB45}" v="425" dt="2023-03-12T19:44:4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6296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50AB22-52FC-40E6-98AA-74BCCD518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B9199D-72B2-45AE-A712-E5736A22F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26B1-7527-4E28-B97D-380F113BB44F}" type="datetime1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1359D5-DD6B-4137-AD75-B46D517142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5F9710-A4BE-4433-A7ED-20397B3D73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19D5-D423-4C7D-BE37-350F3D82A9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3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AC19-97A4-4601-8E6F-C9F59AF9B80C}" type="datetime1">
              <a:rPr lang="fr-FR" smtClean="0"/>
              <a:pPr/>
              <a:t>15/03/2023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D9EE5-14A8-4D2F-A0BD-1BB33ACFF75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2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D9EE5-14A8-4D2F-A0BD-1BB33ACFF7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27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754D9-8403-4920-99DE-7A11B3EB392D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016B0-50B5-47B5-A44A-13E00F7CDA92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54252-1D92-4478-9B35-EF53CB57F087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55A38-EB06-4BE8-943C-A998B4C9E3F3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  <p:sp>
        <p:nvSpPr>
          <p:cNvPr id="12" name="Zone de text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8690B-5D8F-4E48-B212-77F0BC48118D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7A5DE-2DD6-4418-A363-EF10D0B5FD9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65DA7-E5C5-4D74-B097-AC1BE004E448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DA1A-EC3C-47F8-91A2-6837F02EFD3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3F780-36C0-4115-8D68-C9FCA3157A4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8179-134A-413C-9D9E-CE85F9A9554A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2181A-20E0-48F1-8B0C-0171BD4BC4FC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DFBC9-DF66-450F-9B47-163A607B32B5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A2534-DEDE-4B74-ACE3-4739456B341E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9A1F2-963C-4433-9938-07FA0A1EA14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321462-A4AC-4C47-B649-01878A1A064F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8B83CE-0B77-4D5B-ABB2-11D315121664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D38337-0C26-419D-8506-A7BD0E35E1A9}" type="datetime1">
              <a:rPr lang="fr-FR" noProof="0" smtClean="0"/>
              <a:t>15/03/2023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7E5CEDF6-0650-4886-A306-D0167EC655ED}" type="datetime1">
              <a:rPr lang="fr-FR" noProof="0" smtClean="0"/>
              <a:t>15/03/2023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‹#›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algn="ctr"/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Arial Nova"/>
              </a:rPr>
              <a:t>Réalisé par : malak hmandi </a:t>
            </a:r>
          </a:p>
          <a:p>
            <a:pPr algn="ctr"/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Arial Nova"/>
              </a:rPr>
              <a:t>Encadré par: </a:t>
            </a:r>
            <a:r>
              <a:rPr lang="fr-FR" b="1" i="1" dirty="0" err="1">
                <a:solidFill>
                  <a:schemeClr val="accent5">
                    <a:lumMod val="75000"/>
                  </a:schemeClr>
                </a:solidFill>
                <a:latin typeface="Arial Nova"/>
              </a:rPr>
              <a:t>achraf</a:t>
            </a:r>
            <a:r>
              <a:rPr lang="fr-FR" b="1" i="1" dirty="0">
                <a:solidFill>
                  <a:schemeClr val="accent5">
                    <a:lumMod val="75000"/>
                  </a:schemeClr>
                </a:solidFill>
                <a:latin typeface="Arial Nova"/>
              </a:rPr>
              <a:t> </a:t>
            </a:r>
            <a:r>
              <a:rPr lang="fr-FR" b="1" i="1" dirty="0" err="1">
                <a:solidFill>
                  <a:schemeClr val="accent5">
                    <a:lumMod val="75000"/>
                  </a:schemeClr>
                </a:solidFill>
                <a:latin typeface="Arial Nova"/>
              </a:rPr>
              <a:t>khlil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123535"/>
            <a:ext cx="8825658" cy="2179393"/>
          </a:xfrm>
        </p:spPr>
        <p:txBody>
          <a:bodyPr rtlCol="0">
            <a:normAutofit fontScale="90000"/>
          </a:bodyPr>
          <a:lstStyle/>
          <a:p>
            <a:pPr algn="ctr"/>
            <a:r>
              <a:rPr lang="fr-FR" b="1" i="1" dirty="0">
                <a:latin typeface="Arial Nova"/>
              </a:rPr>
              <a:t>Présentation final de stage d'initiation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25E9D2D-D86F-303F-437A-86453A28A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8" y="130834"/>
            <a:ext cx="1981201" cy="153550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C57F568-B4CD-4C47-7F84-FCE7389A2EEA}"/>
              </a:ext>
            </a:extLst>
          </p:cNvPr>
          <p:cNvSpPr txBox="1"/>
          <p:nvPr/>
        </p:nvSpPr>
        <p:spPr>
          <a:xfrm>
            <a:off x="2577700" y="581484"/>
            <a:ext cx="7027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ea typeface="+mn-lt"/>
                <a:cs typeface="+mn-lt"/>
              </a:rPr>
              <a:t>Institut Supérieur des Etudes Technologiques de Nabeul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3054B791-C2EB-D006-39D8-E6BB37AE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475" y="5256837"/>
            <a:ext cx="3720860" cy="14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237091-C0B1-4AC8-B6DF-7F0DB47CAB67}"/>
              </a:ext>
            </a:extLst>
          </p:cNvPr>
          <p:cNvSpPr/>
          <p:nvPr/>
        </p:nvSpPr>
        <p:spPr>
          <a:xfrm>
            <a:off x="2478157" y="1138292"/>
            <a:ext cx="7288695" cy="40551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C9721-7617-4C1F-A787-4D4F256B1E61}"/>
              </a:ext>
            </a:extLst>
          </p:cNvPr>
          <p:cNvSpPr txBox="1"/>
          <p:nvPr/>
        </p:nvSpPr>
        <p:spPr>
          <a:xfrm>
            <a:off x="3332921" y="1664543"/>
            <a:ext cx="5579165" cy="176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sz="4400" b="1" i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66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F9AB2F-2300-4C04-8A06-5FE1F0B3D47F}"/>
              </a:ext>
            </a:extLst>
          </p:cNvPr>
          <p:cNvSpPr/>
          <p:nvPr/>
        </p:nvSpPr>
        <p:spPr>
          <a:xfrm>
            <a:off x="2160104" y="1219200"/>
            <a:ext cx="7288696" cy="41214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DA6CF-C0D4-4D3F-A8F9-C8FEB068D94C}"/>
              </a:ext>
            </a:extLst>
          </p:cNvPr>
          <p:cNvSpPr txBox="1"/>
          <p:nvPr/>
        </p:nvSpPr>
        <p:spPr>
          <a:xfrm>
            <a:off x="2994992" y="1875182"/>
            <a:ext cx="53803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i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Merci</a:t>
            </a:r>
          </a:p>
          <a:p>
            <a:pPr algn="ctr"/>
            <a:r>
              <a:rPr lang="fr-FR" sz="4000" i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pour</a:t>
            </a:r>
          </a:p>
          <a:p>
            <a:pPr algn="ctr"/>
            <a:r>
              <a:rPr lang="fr-FR" sz="4000" i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votre</a:t>
            </a:r>
          </a:p>
          <a:p>
            <a:pPr algn="ctr"/>
            <a:r>
              <a:rPr lang="fr-FR" sz="4000" i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130099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B50B8F-0CF7-977B-D82C-1495704F782F}"/>
              </a:ext>
            </a:extLst>
          </p:cNvPr>
          <p:cNvSpPr txBox="1"/>
          <p:nvPr/>
        </p:nvSpPr>
        <p:spPr>
          <a:xfrm>
            <a:off x="479246" y="819510"/>
            <a:ext cx="1879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3600" b="1" i="1" u="sng" dirty="0">
                <a:latin typeface="Arial Nova"/>
              </a:rPr>
              <a:t>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F553-504C-CF9B-1D4B-2C52149DEF76}"/>
              </a:ext>
            </a:extLst>
          </p:cNvPr>
          <p:cNvSpPr txBox="1"/>
          <p:nvPr/>
        </p:nvSpPr>
        <p:spPr>
          <a:xfrm>
            <a:off x="820467" y="2340954"/>
            <a:ext cx="2404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 Nova"/>
              </a:rPr>
              <a:t>01 présentation de la  société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72D55D-D3AF-9187-5FDA-6B8755AC34C5}"/>
              </a:ext>
            </a:extLst>
          </p:cNvPr>
          <p:cNvSpPr txBox="1"/>
          <p:nvPr/>
        </p:nvSpPr>
        <p:spPr>
          <a:xfrm>
            <a:off x="5758929" y="2251494"/>
            <a:ext cx="26754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 Nova"/>
              </a:rPr>
              <a:t>02 infrastructure informatique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DAE9D6-C548-D889-01B6-7D62019EA06D}"/>
              </a:ext>
            </a:extLst>
          </p:cNvPr>
          <p:cNvSpPr txBox="1"/>
          <p:nvPr/>
        </p:nvSpPr>
        <p:spPr>
          <a:xfrm>
            <a:off x="880533" y="3962400"/>
            <a:ext cx="20997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 Nova"/>
              </a:rPr>
              <a:t>03 taches effectuées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3D8D12D-1809-060D-7517-011549D2DAD9}"/>
              </a:ext>
            </a:extLst>
          </p:cNvPr>
          <p:cNvSpPr txBox="1"/>
          <p:nvPr/>
        </p:nvSpPr>
        <p:spPr>
          <a:xfrm>
            <a:off x="5636243" y="3949620"/>
            <a:ext cx="2150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latin typeface="Arial Nova"/>
              </a:rPr>
              <a:t>04 conclusion</a:t>
            </a:r>
          </a:p>
        </p:txBody>
      </p:sp>
    </p:spTree>
    <p:extLst>
      <p:ext uri="{BB962C8B-B14F-4D97-AF65-F5344CB8AC3E}">
        <p14:creationId xmlns:p14="http://schemas.microsoft.com/office/powerpoint/2010/main" val="2505239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BE62FE-ACD8-CC74-6DD8-76FE6FF4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900" b="1" i="1" dirty="0">
                <a:solidFill>
                  <a:srgbClr val="FFFFFF"/>
                </a:solidFill>
                <a:latin typeface="Arial Nova"/>
              </a:rPr>
              <a:t>1-présentation de la société :</a:t>
            </a:r>
            <a:br>
              <a:rPr lang="en-US" sz="3900" dirty="0"/>
            </a:br>
            <a:r>
              <a:rPr lang="en-US" sz="3900" b="1" i="1" dirty="0">
                <a:solidFill>
                  <a:srgbClr val="FFFFFF"/>
                </a:solidFill>
                <a:latin typeface="Arial Nova"/>
                <a:ea typeface="+mj-lt"/>
                <a:cs typeface="+mj-lt"/>
              </a:rPr>
              <a:t>Neopolis Development </a:t>
            </a:r>
            <a:br>
              <a:rPr lang="fr-FR" sz="3900" dirty="0"/>
            </a:br>
            <a:endParaRPr lang="fr-FR" sz="3900" dirty="0">
              <a:solidFill>
                <a:srgbClr val="FFFFFF"/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264D39-9BAB-BB0C-BE5A-EB21093F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fr-FR" dirty="0">
                <a:latin typeface="Arial Nova"/>
                <a:ea typeface="+mj-lt"/>
                <a:cs typeface="+mj-lt"/>
              </a:rPr>
              <a:t>fondée en 2018</a:t>
            </a:r>
          </a:p>
          <a:p>
            <a:pPr>
              <a:buFont typeface="Arial" charset="2"/>
              <a:buChar char="•"/>
            </a:pPr>
            <a:r>
              <a:rPr lang="fr-FR" dirty="0">
                <a:latin typeface="Arial Nova"/>
                <a:ea typeface="+mj-lt"/>
                <a:cs typeface="+mj-lt"/>
              </a:rPr>
              <a:t>Elle propose les services suivants : Logiciel sur mesure / Consultants IT/ IA et Deep Learning </a:t>
            </a:r>
          </a:p>
          <a:p>
            <a:pPr>
              <a:buFont typeface="Arial" charset="2"/>
              <a:buChar char="•"/>
            </a:pPr>
            <a:r>
              <a:rPr lang="fr-FR" dirty="0">
                <a:latin typeface="Arial Nova"/>
                <a:ea typeface="+mj-lt"/>
                <a:cs typeface="+mj-lt"/>
              </a:rPr>
              <a:t>Son adresse est Tunisie Nabeul : Résidence Baya Cité El Wafa, 8000 Nabeul. </a:t>
            </a:r>
            <a:endParaRPr lang="fr-FR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341887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1">
            <a:extLst>
              <a:ext uri="{FF2B5EF4-FFF2-40B4-BE49-F238E27FC236}">
                <a16:creationId xmlns:a16="http://schemas.microsoft.com/office/drawing/2014/main" id="{BD310164-D3A3-415E-9D94-5D21D9F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13">
            <a:extLst>
              <a:ext uri="{FF2B5EF4-FFF2-40B4-BE49-F238E27FC236}">
                <a16:creationId xmlns:a16="http://schemas.microsoft.com/office/drawing/2014/main" id="{BE586E08-18BF-4AB1-AB48-4005D56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5">
            <a:extLst>
              <a:ext uri="{FF2B5EF4-FFF2-40B4-BE49-F238E27FC236}">
                <a16:creationId xmlns:a16="http://schemas.microsoft.com/office/drawing/2014/main" id="{4A497DBC-2692-42B4-A606-31024033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7">
            <a:extLst>
              <a:ext uri="{FF2B5EF4-FFF2-40B4-BE49-F238E27FC236}">
                <a16:creationId xmlns:a16="http://schemas.microsoft.com/office/drawing/2014/main" id="{3517A192-66A9-4297-9284-65580829A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9">
            <a:extLst>
              <a:ext uri="{FF2B5EF4-FFF2-40B4-BE49-F238E27FC236}">
                <a16:creationId xmlns:a16="http://schemas.microsoft.com/office/drawing/2014/main" id="{130825ED-0133-430D-BBBB-50B6F522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21">
            <a:extLst>
              <a:ext uri="{FF2B5EF4-FFF2-40B4-BE49-F238E27FC236}">
                <a16:creationId xmlns:a16="http://schemas.microsoft.com/office/drawing/2014/main" id="{633F040E-FA1C-4EDC-B925-7EFCB958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281339-98DB-23DF-D59F-A8191F08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i="1" dirty="0">
                <a:latin typeface="Arial Nova"/>
              </a:rPr>
              <a:t>2- infrastructure informatique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9D9EAC55-911E-42A6-B8A6-AD5BD911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age 6" descr="Une image contenant texte, clipart, carte de visite, signe&#10;&#10;Description générée automatiquement">
            <a:extLst>
              <a:ext uri="{FF2B5EF4-FFF2-40B4-BE49-F238E27FC236}">
                <a16:creationId xmlns:a16="http://schemas.microsoft.com/office/drawing/2014/main" id="{6FD13FD0-6BE9-62B6-8580-5E69FBB51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675502"/>
            <a:ext cx="2646208" cy="2646208"/>
          </a:xfrm>
          <a:prstGeom prst="rect">
            <a:avLst/>
          </a:prstGeom>
          <a:effectLst/>
        </p:spPr>
      </p:pic>
      <p:pic>
        <p:nvPicPr>
          <p:cNvPr id="4" name="Image 4" descr="Une image contenant texte, équipement électronique, portable, ordinateur&#10;&#10;Description générée automatiquement">
            <a:extLst>
              <a:ext uri="{FF2B5EF4-FFF2-40B4-BE49-F238E27FC236}">
                <a16:creationId xmlns:a16="http://schemas.microsoft.com/office/drawing/2014/main" id="{E288833F-8AA4-66C4-EDC8-9DE897593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6280" y="675502"/>
            <a:ext cx="2646208" cy="2646208"/>
          </a:xfrm>
          <a:prstGeom prst="rect">
            <a:avLst/>
          </a:prstGeom>
          <a:effectLst/>
        </p:spPr>
      </p:pic>
      <p:sp>
        <p:nvSpPr>
          <p:cNvPr id="35" name="Freeform 27">
            <a:extLst>
              <a:ext uri="{FF2B5EF4-FFF2-40B4-BE49-F238E27FC236}">
                <a16:creationId xmlns:a16="http://schemas.microsoft.com/office/drawing/2014/main" id="{D3F08A36-3ABC-4A70-B45B-45EFEFA52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54E9D460-DA7A-F9AD-B045-3B00BE0004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3" y="3975989"/>
            <a:ext cx="2646210" cy="1766345"/>
          </a:xfrm>
          <a:prstGeom prst="rect">
            <a:avLst/>
          </a:prstGeom>
          <a:effectLst/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B16668F1-5F4D-7D8F-B793-552EF86740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1333" y="4014274"/>
            <a:ext cx="2646210" cy="14884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991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B5D4-AC07-4B51-A0B5-549DDAE6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>
                <a:latin typeface="Arial Black" panose="020B0A04020102020204" pitchFamily="34" charset="0"/>
              </a:rPr>
              <a:t>3-taches effectuées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C92CA-F5AE-4CA4-B339-6A7C4FA0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93" y="1394584"/>
            <a:ext cx="5210175" cy="1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2A1BC-3F77-409D-B8CA-205B896B8DD9}"/>
              </a:ext>
            </a:extLst>
          </p:cNvPr>
          <p:cNvSpPr txBox="1"/>
          <p:nvPr/>
        </p:nvSpPr>
        <p:spPr>
          <a:xfrm>
            <a:off x="1417982" y="3290059"/>
            <a:ext cx="467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installation de Python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8A0CF-CF4B-45D1-ABDD-8F19271F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609903"/>
            <a:ext cx="5238750" cy="22446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42B6CE-8BF9-4EC3-91F3-A71EE476A449}"/>
              </a:ext>
            </a:extLst>
          </p:cNvPr>
          <p:cNvSpPr txBox="1"/>
          <p:nvPr/>
        </p:nvSpPr>
        <p:spPr>
          <a:xfrm>
            <a:off x="5961409" y="598974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Créer un compte GitHub</a:t>
            </a:r>
          </a:p>
        </p:txBody>
      </p:sp>
    </p:spTree>
    <p:extLst>
      <p:ext uri="{BB962C8B-B14F-4D97-AF65-F5344CB8AC3E}">
        <p14:creationId xmlns:p14="http://schemas.microsoft.com/office/powerpoint/2010/main" val="842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86C8-97D0-4553-A24B-550F19E2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i="1" dirty="0">
                <a:latin typeface="Arial Black" panose="020B0A04020102020204" pitchFamily="34" charset="0"/>
              </a:rPr>
              <a:t>3-taches effectuées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335C9-49FE-4B95-B7B4-5C6F3475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30" y="1304925"/>
            <a:ext cx="5381625" cy="2286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54DED-9674-48FA-8BF7-3A99C5852A4E}"/>
              </a:ext>
            </a:extLst>
          </p:cNvPr>
          <p:cNvSpPr txBox="1"/>
          <p:nvPr/>
        </p:nvSpPr>
        <p:spPr>
          <a:xfrm>
            <a:off x="1345094" y="3710610"/>
            <a:ext cx="454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Création d'un utilisateur administrateur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A2D4A-BB36-456C-BC38-02A5C3F9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78" y="4079942"/>
            <a:ext cx="5381625" cy="1910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E04048-5AC4-4F46-8511-EFAA7D3FDDE9}"/>
              </a:ext>
            </a:extLst>
          </p:cNvPr>
          <p:cNvSpPr txBox="1"/>
          <p:nvPr/>
        </p:nvSpPr>
        <p:spPr>
          <a:xfrm>
            <a:off x="6096000" y="6035950"/>
            <a:ext cx="465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Enregistrement de la question</a:t>
            </a:r>
          </a:p>
        </p:txBody>
      </p:sp>
    </p:spTree>
    <p:extLst>
      <p:ext uri="{BB962C8B-B14F-4D97-AF65-F5344CB8AC3E}">
        <p14:creationId xmlns:p14="http://schemas.microsoft.com/office/powerpoint/2010/main" val="34145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2BA2-E3BA-4B87-9CC8-5A485850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i="1" dirty="0">
                <a:latin typeface="Arial Black" panose="020B0A04020102020204" pitchFamily="34" charset="0"/>
              </a:rPr>
              <a:t>3-taches effectuées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F5563-D91B-41C1-B95E-A2CBF2FFA847}"/>
              </a:ext>
            </a:extLst>
          </p:cNvPr>
          <p:cNvSpPr txBox="1"/>
          <p:nvPr/>
        </p:nvSpPr>
        <p:spPr>
          <a:xfrm>
            <a:off x="6506817" y="2111994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Sélection de la question ou la modifier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1F24E-ED06-4CA5-8AE0-6E967C98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152984"/>
            <a:ext cx="5205413" cy="24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567D3-EDFA-4E61-B651-2F125317E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756003"/>
            <a:ext cx="5706303" cy="24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3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BDAA-14AF-4745-B996-B0D5D716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i="1" dirty="0">
                <a:latin typeface="Arial Black" panose="020B0A04020102020204" pitchFamily="34" charset="0"/>
              </a:rPr>
              <a:t>3-taches effectuées</a:t>
            </a:r>
            <a:endParaRPr lang="fr-FR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8B116-0FB6-41B3-AB02-64011FCB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91" y="1179444"/>
            <a:ext cx="6631471" cy="2107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166D4-C70A-4832-935A-3E8E3E0A5398}"/>
              </a:ext>
            </a:extLst>
          </p:cNvPr>
          <p:cNvSpPr txBox="1"/>
          <p:nvPr/>
        </p:nvSpPr>
        <p:spPr>
          <a:xfrm>
            <a:off x="1203257" y="3429000"/>
            <a:ext cx="58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La page index qui affiche les derniers questions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E7D45B-397B-4E2B-A3DC-4BE7B09C0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45" y="3926300"/>
            <a:ext cx="6401421" cy="20646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98BD-C482-4CF0-BF0F-2169D9A7E2DD}"/>
              </a:ext>
            </a:extLst>
          </p:cNvPr>
          <p:cNvSpPr txBox="1"/>
          <p:nvPr/>
        </p:nvSpPr>
        <p:spPr>
          <a:xfrm>
            <a:off x="5698435" y="5990954"/>
            <a:ext cx="538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La page détail affiche la question sans résultat mais avec formulaire de vote</a:t>
            </a:r>
          </a:p>
        </p:txBody>
      </p:sp>
    </p:spTree>
    <p:extLst>
      <p:ext uri="{BB962C8B-B14F-4D97-AF65-F5344CB8AC3E}">
        <p14:creationId xmlns:p14="http://schemas.microsoft.com/office/powerpoint/2010/main" val="16688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89FB-3059-404F-A0AF-1A314C1B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i="1" dirty="0">
                <a:latin typeface="Arial Black" panose="020B0A04020102020204" pitchFamily="34" charset="0"/>
              </a:rPr>
              <a:t>3-taches effectuées</a:t>
            </a:r>
            <a:endParaRPr lang="fr-FR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1BD30-2018-427A-81EB-00B64499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4" y="1175331"/>
            <a:ext cx="6046237" cy="2517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54C0F-180A-4066-98F1-65BDCAD236AB}"/>
              </a:ext>
            </a:extLst>
          </p:cNvPr>
          <p:cNvSpPr txBox="1"/>
          <p:nvPr/>
        </p:nvSpPr>
        <p:spPr>
          <a:xfrm>
            <a:off x="1230829" y="3769482"/>
            <a:ext cx="5274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Page résultat affiche les nombres des votes pour chaque choix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DB198-C7D5-438C-AD2A-C34ADCEC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61" y="4415813"/>
            <a:ext cx="6322910" cy="1706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8D56E-F914-4640-9CB2-0013D2421272}"/>
              </a:ext>
            </a:extLst>
          </p:cNvPr>
          <p:cNvSpPr txBox="1"/>
          <p:nvPr/>
        </p:nvSpPr>
        <p:spPr>
          <a:xfrm>
            <a:off x="4914934" y="6225098"/>
            <a:ext cx="581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question_update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pour modifier la question</a:t>
            </a:r>
          </a:p>
        </p:txBody>
      </p:sp>
    </p:spTree>
    <p:extLst>
      <p:ext uri="{BB962C8B-B14F-4D97-AF65-F5344CB8AC3E}">
        <p14:creationId xmlns:p14="http://schemas.microsoft.com/office/powerpoint/2010/main" val="2418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387</TotalTime>
  <Words>165</Words>
  <Application>Microsoft Office PowerPoint</Application>
  <PresentationFormat>Widescreen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Nova</vt:lpstr>
      <vt:lpstr>Calibri</vt:lpstr>
      <vt:lpstr>Century Gothic</vt:lpstr>
      <vt:lpstr>Wingdings 3</vt:lpstr>
      <vt:lpstr>Ion</vt:lpstr>
      <vt:lpstr>Présentation final de stage d'initiation </vt:lpstr>
      <vt:lpstr>PowerPoint Presentation</vt:lpstr>
      <vt:lpstr>1-présentation de la société : Neopolis Development  </vt:lpstr>
      <vt:lpstr>2- infrastructure informatique </vt:lpstr>
      <vt:lpstr>3-taches effectuées</vt:lpstr>
      <vt:lpstr>3-taches effectuées</vt:lpstr>
      <vt:lpstr>3-taches effectuées</vt:lpstr>
      <vt:lpstr>3-taches effectuées</vt:lpstr>
      <vt:lpstr>3-taches effectuées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hmandi malak</cp:lastModifiedBy>
  <cp:revision>161</cp:revision>
  <dcterms:created xsi:type="dcterms:W3CDTF">2023-03-12T19:07:53Z</dcterms:created>
  <dcterms:modified xsi:type="dcterms:W3CDTF">2023-03-15T11:49:38Z</dcterms:modified>
</cp:coreProperties>
</file>