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1/16/2020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5B2F-230B-476D-AD3B-065C4F2F202D}"/>
              </a:ext>
            </a:extLst>
          </p:cNvPr>
          <p:cNvSpPr>
            <a:spLocks noGrp="1"/>
          </p:cNvSpPr>
          <p:nvPr>
            <p:ph type="ctrTitle"/>
          </p:nvPr>
        </p:nvSpPr>
        <p:spPr>
          <a:xfrm>
            <a:off x="684212" y="685800"/>
            <a:ext cx="8001000" cy="1325014"/>
          </a:xfrm>
        </p:spPr>
        <p:txBody>
          <a:bodyPr/>
          <a:lstStyle/>
          <a:p>
            <a:r>
              <a:rPr lang="en-US" dirty="0"/>
              <a:t>FAKE NEWS</a:t>
            </a:r>
          </a:p>
        </p:txBody>
      </p:sp>
      <p:sp>
        <p:nvSpPr>
          <p:cNvPr id="3" name="Subtitle 2">
            <a:extLst>
              <a:ext uri="{FF2B5EF4-FFF2-40B4-BE49-F238E27FC236}">
                <a16:creationId xmlns:a16="http://schemas.microsoft.com/office/drawing/2014/main" id="{3BFE0124-5B7F-46FA-9A80-74245BE24802}"/>
              </a:ext>
            </a:extLst>
          </p:cNvPr>
          <p:cNvSpPr>
            <a:spLocks noGrp="1"/>
          </p:cNvSpPr>
          <p:nvPr>
            <p:ph type="subTitle" idx="1"/>
          </p:nvPr>
        </p:nvSpPr>
        <p:spPr>
          <a:xfrm>
            <a:off x="684212" y="3254571"/>
            <a:ext cx="4979868" cy="2536629"/>
          </a:xfrm>
        </p:spPr>
        <p:txBody>
          <a:bodyPr/>
          <a:lstStyle/>
          <a:p>
            <a:r>
              <a:rPr lang="en-US" dirty="0"/>
              <a:t>BY: Raymond Fendi</a:t>
            </a:r>
          </a:p>
          <a:p>
            <a:r>
              <a:rPr lang="en-US" dirty="0"/>
              <a:t>	</a:t>
            </a:r>
            <a:r>
              <a:rPr lang="en-US" dirty="0" err="1"/>
              <a:t>Gyzem</a:t>
            </a:r>
            <a:r>
              <a:rPr lang="en-US" dirty="0"/>
              <a:t> </a:t>
            </a:r>
            <a:r>
              <a:rPr lang="en-US" dirty="0" err="1"/>
              <a:t>Yali</a:t>
            </a:r>
            <a:r>
              <a:rPr lang="en-US" dirty="0"/>
              <a:t>-Pepper</a:t>
            </a:r>
          </a:p>
          <a:p>
            <a:r>
              <a:rPr lang="en-US" dirty="0"/>
              <a:t>	Hernan </a:t>
            </a:r>
            <a:r>
              <a:rPr lang="en-US" dirty="0" err="1"/>
              <a:t>Hernandes</a:t>
            </a:r>
            <a:endParaRPr lang="en-US" dirty="0"/>
          </a:p>
          <a:p>
            <a:r>
              <a:rPr lang="en-US" dirty="0"/>
              <a:t>	Alla Zbirun</a:t>
            </a:r>
          </a:p>
          <a:p>
            <a:r>
              <a:rPr lang="en-US" dirty="0"/>
              <a:t>	Vlad </a:t>
            </a:r>
            <a:r>
              <a:rPr lang="en-US" dirty="0" err="1"/>
              <a:t>Schepkov</a:t>
            </a:r>
            <a:endParaRPr lang="en-US" dirty="0"/>
          </a:p>
        </p:txBody>
      </p:sp>
    </p:spTree>
    <p:extLst>
      <p:ext uri="{BB962C8B-B14F-4D97-AF65-F5344CB8AC3E}">
        <p14:creationId xmlns:p14="http://schemas.microsoft.com/office/powerpoint/2010/main" val="136112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F54F-916C-4269-8CA6-595406488DE8}"/>
              </a:ext>
            </a:extLst>
          </p:cNvPr>
          <p:cNvSpPr>
            <a:spLocks noGrp="1"/>
          </p:cNvSpPr>
          <p:nvPr>
            <p:ph type="title"/>
          </p:nvPr>
        </p:nvSpPr>
        <p:spPr>
          <a:xfrm>
            <a:off x="684213" y="685800"/>
            <a:ext cx="10058400" cy="978321"/>
          </a:xfrm>
        </p:spPr>
        <p:txBody>
          <a:bodyPr/>
          <a:lstStyle/>
          <a:p>
            <a:r>
              <a:rPr lang="en-US" dirty="0"/>
              <a:t>What is it about …</a:t>
            </a:r>
          </a:p>
        </p:txBody>
      </p:sp>
      <p:sp>
        <p:nvSpPr>
          <p:cNvPr id="3" name="Text Placeholder 2">
            <a:extLst>
              <a:ext uri="{FF2B5EF4-FFF2-40B4-BE49-F238E27FC236}">
                <a16:creationId xmlns:a16="http://schemas.microsoft.com/office/drawing/2014/main" id="{9151E8E3-6206-4AE7-950D-4AF217CFCAC7}"/>
              </a:ext>
            </a:extLst>
          </p:cNvPr>
          <p:cNvSpPr>
            <a:spLocks noGrp="1"/>
          </p:cNvSpPr>
          <p:nvPr>
            <p:ph type="body" idx="1"/>
          </p:nvPr>
        </p:nvSpPr>
        <p:spPr>
          <a:xfrm>
            <a:off x="684211" y="1876470"/>
            <a:ext cx="9374189" cy="4117930"/>
          </a:xfrm>
        </p:spPr>
        <p:txBody>
          <a:bodyPr>
            <a:normAutofit/>
          </a:bodyPr>
          <a:lstStyle/>
          <a:p>
            <a:r>
              <a:rPr lang="en-US" dirty="0"/>
              <a:t>In recent years Twitter became a significant vessel in getting  latest sentiment of the current events.  We built an app, which pulls 200 latest tweets via API call based on the user input criteria and updates the dashboard based on the latest feed. Our goal is to get a sense of a person's identity by the common text written and the sentiment behind the tweet.</a:t>
            </a:r>
          </a:p>
          <a:p>
            <a:endParaRPr lang="en-US" dirty="0"/>
          </a:p>
        </p:txBody>
      </p:sp>
    </p:spTree>
    <p:extLst>
      <p:ext uri="{BB962C8B-B14F-4D97-AF65-F5344CB8AC3E}">
        <p14:creationId xmlns:p14="http://schemas.microsoft.com/office/powerpoint/2010/main" val="248511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F54F-916C-4269-8CA6-595406488DE8}"/>
              </a:ext>
            </a:extLst>
          </p:cNvPr>
          <p:cNvSpPr>
            <a:spLocks noGrp="1"/>
          </p:cNvSpPr>
          <p:nvPr>
            <p:ph type="title"/>
          </p:nvPr>
        </p:nvSpPr>
        <p:spPr>
          <a:xfrm>
            <a:off x="684213" y="685800"/>
            <a:ext cx="10058400" cy="978321"/>
          </a:xfrm>
        </p:spPr>
        <p:txBody>
          <a:bodyPr/>
          <a:lstStyle/>
          <a:p>
            <a:r>
              <a:rPr lang="en-US" dirty="0"/>
              <a:t>Data extraction and analysis</a:t>
            </a:r>
          </a:p>
        </p:txBody>
      </p:sp>
      <p:sp>
        <p:nvSpPr>
          <p:cNvPr id="3" name="Text Placeholder 2">
            <a:extLst>
              <a:ext uri="{FF2B5EF4-FFF2-40B4-BE49-F238E27FC236}">
                <a16:creationId xmlns:a16="http://schemas.microsoft.com/office/drawing/2014/main" id="{9151E8E3-6206-4AE7-950D-4AF217CFCAC7}"/>
              </a:ext>
            </a:extLst>
          </p:cNvPr>
          <p:cNvSpPr>
            <a:spLocks noGrp="1"/>
          </p:cNvSpPr>
          <p:nvPr>
            <p:ph type="body" idx="1"/>
          </p:nvPr>
        </p:nvSpPr>
        <p:spPr>
          <a:xfrm>
            <a:off x="684211" y="1876470"/>
            <a:ext cx="9374189" cy="4570050"/>
          </a:xfrm>
        </p:spPr>
        <p:txBody>
          <a:bodyPr>
            <a:normAutofit/>
          </a:bodyPr>
          <a:lstStyle/>
          <a:p>
            <a:pPr marL="342900" indent="-342900">
              <a:buFont typeface="Arial" panose="020B0604020202020204" pitchFamily="34" charset="0"/>
              <a:buChar char="•"/>
            </a:pPr>
            <a:r>
              <a:rPr lang="en-US" dirty="0"/>
              <a:t>Extract data via Twitter API call</a:t>
            </a:r>
          </a:p>
          <a:p>
            <a:pPr marL="342900" indent="-342900">
              <a:buFont typeface="Arial" panose="020B0604020202020204" pitchFamily="34" charset="0"/>
              <a:buChar char="•"/>
            </a:pPr>
            <a:r>
              <a:rPr lang="en-US" dirty="0"/>
              <a:t>Get person’s timeline</a:t>
            </a:r>
          </a:p>
          <a:p>
            <a:pPr marL="342900" indent="-342900">
              <a:buFont typeface="Arial" panose="020B0604020202020204" pitchFamily="34" charset="0"/>
              <a:buChar char="•"/>
            </a:pPr>
            <a:r>
              <a:rPr lang="en-US" dirty="0"/>
              <a:t>Explore, clean and write data into dataframe</a:t>
            </a:r>
          </a:p>
          <a:p>
            <a:pPr marL="342900" indent="-342900">
              <a:buFont typeface="Arial" panose="020B0604020202020204" pitchFamily="34" charset="0"/>
              <a:buChar char="•"/>
            </a:pPr>
            <a:r>
              <a:rPr lang="en-US" dirty="0"/>
              <a:t>Create sentiment categories</a:t>
            </a:r>
          </a:p>
          <a:p>
            <a:pPr marL="342900" indent="-342900">
              <a:buFont typeface="Arial" panose="020B0604020202020204" pitchFamily="34" charset="0"/>
              <a:buChar char="•"/>
            </a:pPr>
            <a:r>
              <a:rPr lang="en-US" dirty="0"/>
              <a:t>Extract most commonly used phrases with </a:t>
            </a:r>
            <a:r>
              <a:rPr lang="en-US" dirty="0" err="1"/>
              <a:t>TfidfVectorizer</a:t>
            </a:r>
            <a:endParaRPr lang="en-US" dirty="0"/>
          </a:p>
          <a:p>
            <a:pPr marL="342900" indent="-342900">
              <a:buFont typeface="Arial" panose="020B0604020202020204" pitchFamily="34" charset="0"/>
              <a:buChar char="•"/>
            </a:pPr>
            <a:r>
              <a:rPr lang="en-US" dirty="0"/>
              <a:t>Create user input search function</a:t>
            </a:r>
          </a:p>
          <a:p>
            <a:pPr marL="342900" indent="-342900">
              <a:buFont typeface="Arial" panose="020B0604020202020204" pitchFamily="34" charset="0"/>
              <a:buChar char="•"/>
            </a:pPr>
            <a:r>
              <a:rPr lang="en-US" dirty="0"/>
              <a:t>Determine type of devise used to tweet</a:t>
            </a:r>
          </a:p>
          <a:p>
            <a:pPr marL="342900" indent="-342900">
              <a:buFont typeface="Arial" panose="020B0604020202020204" pitchFamily="34" charset="0"/>
              <a:buChar char="•"/>
            </a:pPr>
            <a:r>
              <a:rPr lang="en-US" dirty="0"/>
              <a:t>Extract best and worst tweet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1304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F54F-916C-4269-8CA6-595406488DE8}"/>
              </a:ext>
            </a:extLst>
          </p:cNvPr>
          <p:cNvSpPr>
            <a:spLocks noGrp="1"/>
          </p:cNvSpPr>
          <p:nvPr>
            <p:ph type="title"/>
          </p:nvPr>
        </p:nvSpPr>
        <p:spPr>
          <a:xfrm>
            <a:off x="684213" y="685800"/>
            <a:ext cx="10058400" cy="978321"/>
          </a:xfrm>
        </p:spPr>
        <p:txBody>
          <a:bodyPr/>
          <a:lstStyle/>
          <a:p>
            <a:r>
              <a:rPr lang="en-US" dirty="0"/>
              <a:t>Tools Used</a:t>
            </a:r>
          </a:p>
        </p:txBody>
      </p:sp>
      <p:sp>
        <p:nvSpPr>
          <p:cNvPr id="3" name="Text Placeholder 2">
            <a:extLst>
              <a:ext uri="{FF2B5EF4-FFF2-40B4-BE49-F238E27FC236}">
                <a16:creationId xmlns:a16="http://schemas.microsoft.com/office/drawing/2014/main" id="{9151E8E3-6206-4AE7-950D-4AF217CFCAC7}"/>
              </a:ext>
            </a:extLst>
          </p:cNvPr>
          <p:cNvSpPr>
            <a:spLocks noGrp="1"/>
          </p:cNvSpPr>
          <p:nvPr>
            <p:ph type="body" idx="1"/>
          </p:nvPr>
        </p:nvSpPr>
        <p:spPr>
          <a:xfrm>
            <a:off x="684211" y="1876470"/>
            <a:ext cx="9374189" cy="4570050"/>
          </a:xfrm>
        </p:spPr>
        <p:txBody>
          <a:bodyPr>
            <a:normAutofit/>
          </a:bodyPr>
          <a:lstStyle/>
          <a:p>
            <a:r>
              <a:rPr lang="en-US" dirty="0"/>
              <a:t>* Pandas, Numpy, Counter</a:t>
            </a:r>
          </a:p>
          <a:p>
            <a:r>
              <a:rPr lang="en-US" dirty="0"/>
              <a:t>* Twitter API, </a:t>
            </a:r>
            <a:r>
              <a:rPr lang="en-US" dirty="0" err="1"/>
              <a:t>TextBlob</a:t>
            </a:r>
            <a:r>
              <a:rPr lang="en-US" dirty="0"/>
              <a:t>, </a:t>
            </a:r>
            <a:r>
              <a:rPr lang="en-US" dirty="0" err="1"/>
              <a:t>Sklearn</a:t>
            </a:r>
            <a:endParaRPr lang="en-US" dirty="0"/>
          </a:p>
          <a:p>
            <a:r>
              <a:rPr lang="en-US" dirty="0"/>
              <a:t>* </a:t>
            </a:r>
            <a:r>
              <a:rPr lang="en-US" dirty="0" err="1"/>
              <a:t>Plotly</a:t>
            </a:r>
            <a:r>
              <a:rPr lang="en-US" dirty="0"/>
              <a:t>, Matplotlib</a:t>
            </a:r>
          </a:p>
          <a:p>
            <a:r>
              <a:rPr lang="en-US" dirty="0"/>
              <a:t>* Html, CSS, Flask</a:t>
            </a:r>
          </a:p>
          <a:p>
            <a:r>
              <a:rPr lang="en-US" dirty="0"/>
              <a:t>* Heroku</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26528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B964-E95D-47A0-B5B8-A586025C0635}"/>
              </a:ext>
            </a:extLst>
          </p:cNvPr>
          <p:cNvSpPr>
            <a:spLocks noGrp="1"/>
          </p:cNvSpPr>
          <p:nvPr>
            <p:ph type="title"/>
          </p:nvPr>
        </p:nvSpPr>
        <p:spPr>
          <a:xfrm>
            <a:off x="684213" y="863600"/>
            <a:ext cx="8534401" cy="2281600"/>
          </a:xfrm>
        </p:spPr>
        <p:txBody>
          <a:bodyPr/>
          <a:lstStyle/>
          <a:p>
            <a:r>
              <a:rPr lang="en-US" dirty="0"/>
              <a:t>Presenting  - fake news</a:t>
            </a:r>
          </a:p>
        </p:txBody>
      </p:sp>
      <p:sp>
        <p:nvSpPr>
          <p:cNvPr id="3" name="Text Placeholder 2">
            <a:extLst>
              <a:ext uri="{FF2B5EF4-FFF2-40B4-BE49-F238E27FC236}">
                <a16:creationId xmlns:a16="http://schemas.microsoft.com/office/drawing/2014/main" id="{F195014C-4995-4069-9CC5-49ED4DA17E78}"/>
              </a:ext>
            </a:extLst>
          </p:cNvPr>
          <p:cNvSpPr>
            <a:spLocks noGrp="1"/>
          </p:cNvSpPr>
          <p:nvPr>
            <p:ph type="body" idx="1"/>
          </p:nvPr>
        </p:nvSpPr>
        <p:spPr/>
        <p:txBody>
          <a:bodyPr/>
          <a:lstStyle/>
          <a:p>
            <a:r>
              <a:rPr lang="en-US" dirty="0"/>
              <a:t>Insert link to the app here</a:t>
            </a:r>
          </a:p>
        </p:txBody>
      </p:sp>
    </p:spTree>
    <p:extLst>
      <p:ext uri="{BB962C8B-B14F-4D97-AF65-F5344CB8AC3E}">
        <p14:creationId xmlns:p14="http://schemas.microsoft.com/office/powerpoint/2010/main" val="344054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93F1-ADA4-4043-9A57-05F5656D3F72}"/>
              </a:ext>
            </a:extLst>
          </p:cNvPr>
          <p:cNvSpPr>
            <a:spLocks noGrp="1"/>
          </p:cNvSpPr>
          <p:nvPr>
            <p:ph type="title"/>
          </p:nvPr>
        </p:nvSpPr>
        <p:spPr>
          <a:xfrm>
            <a:off x="1066800" y="2194560"/>
            <a:ext cx="10058400" cy="2743200"/>
          </a:xfrm>
        </p:spPr>
        <p:txBody>
          <a:bodyPr/>
          <a:lstStyle/>
          <a:p>
            <a:pPr algn="ctr"/>
            <a:r>
              <a:rPr lang="en-US" dirty="0"/>
              <a:t>Questions ?</a:t>
            </a:r>
          </a:p>
        </p:txBody>
      </p:sp>
    </p:spTree>
    <p:extLst>
      <p:ext uri="{BB962C8B-B14F-4D97-AF65-F5344CB8AC3E}">
        <p14:creationId xmlns:p14="http://schemas.microsoft.com/office/powerpoint/2010/main" val="74280726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64</TotalTime>
  <Words>179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Slice</vt:lpstr>
      <vt:lpstr>FAKE NEWS</vt:lpstr>
      <vt:lpstr>What is it about …</vt:lpstr>
      <vt:lpstr>Data extraction and analysis</vt:lpstr>
      <vt:lpstr>Tools Used</vt:lpstr>
      <vt:lpstr>Presenting  - fake news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dc:title>
  <dc:creator>Alla Zbirun</dc:creator>
  <cp:lastModifiedBy>Alla Zbirun</cp:lastModifiedBy>
  <cp:revision>5</cp:revision>
  <dcterms:created xsi:type="dcterms:W3CDTF">2020-01-17T01:50:52Z</dcterms:created>
  <dcterms:modified xsi:type="dcterms:W3CDTF">2020-01-17T02:55:31Z</dcterms:modified>
</cp:coreProperties>
</file>