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5B2F-230B-476D-AD3B-065C4F2F2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325014"/>
          </a:xfrm>
        </p:spPr>
        <p:txBody>
          <a:bodyPr>
            <a:normAutofit/>
          </a:bodyPr>
          <a:lstStyle/>
          <a:p>
            <a:r>
              <a:rPr lang="en-US" sz="5000" dirty="0"/>
              <a:t>FAKE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E0124-5B7F-46FA-9A80-74245BE24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254571"/>
            <a:ext cx="4979868" cy="2536629"/>
          </a:xfrm>
        </p:spPr>
        <p:txBody>
          <a:bodyPr>
            <a:normAutofit/>
          </a:bodyPr>
          <a:lstStyle/>
          <a:p>
            <a:r>
              <a:rPr lang="en-US" sz="2300" dirty="0"/>
              <a:t>BY: Raymond Fendi</a:t>
            </a:r>
          </a:p>
          <a:p>
            <a:r>
              <a:rPr lang="en-US" sz="2300" dirty="0"/>
              <a:t>	</a:t>
            </a:r>
            <a:r>
              <a:rPr lang="en-US" sz="2300" dirty="0" err="1"/>
              <a:t>Gizem</a:t>
            </a:r>
            <a:r>
              <a:rPr lang="en-US" sz="2300" dirty="0"/>
              <a:t> </a:t>
            </a:r>
            <a:r>
              <a:rPr lang="en-US" sz="2300" dirty="0" err="1"/>
              <a:t>Yali</a:t>
            </a:r>
            <a:r>
              <a:rPr lang="en-US" sz="2300" dirty="0"/>
              <a:t>-Pepper</a:t>
            </a:r>
          </a:p>
          <a:p>
            <a:r>
              <a:rPr lang="en-US" sz="2300" dirty="0"/>
              <a:t>	Hernan </a:t>
            </a:r>
            <a:r>
              <a:rPr lang="en-US" sz="2300" dirty="0" err="1"/>
              <a:t>Hernandes</a:t>
            </a:r>
            <a:endParaRPr lang="en-US" sz="2300" dirty="0"/>
          </a:p>
          <a:p>
            <a:r>
              <a:rPr lang="en-US" sz="2300" dirty="0"/>
              <a:t>	Alla Zbirun</a:t>
            </a:r>
          </a:p>
          <a:p>
            <a:r>
              <a:rPr lang="en-US" sz="2300" dirty="0"/>
              <a:t>	Vlad </a:t>
            </a:r>
            <a:r>
              <a:rPr lang="en-US" sz="2300" dirty="0" err="1"/>
              <a:t>Schepkov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611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F54F-916C-4269-8CA6-59540648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78321"/>
          </a:xfrm>
        </p:spPr>
        <p:txBody>
          <a:bodyPr>
            <a:normAutofit/>
          </a:bodyPr>
          <a:lstStyle/>
          <a:p>
            <a:r>
              <a:rPr lang="en-US" sz="3400" dirty="0"/>
              <a:t>What is it about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1E8E3-6206-4AE7-950D-4AF217CF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370035"/>
            <a:ext cx="9374189" cy="4117930"/>
          </a:xfrm>
        </p:spPr>
        <p:txBody>
          <a:bodyPr>
            <a:normAutofit/>
          </a:bodyPr>
          <a:lstStyle/>
          <a:p>
            <a:r>
              <a:rPr lang="en-US" sz="2500" dirty="0"/>
              <a:t>Since its founding almost 15 years ago, Twitter has grown to become possibly the biggest resource for opinion expression on virtually any topic. </a:t>
            </a:r>
          </a:p>
          <a:p>
            <a:r>
              <a:rPr lang="en-US" sz="2500" dirty="0"/>
              <a:t>The goal of this project is to try and extract value out of that myriad of data by providing useful insights into public sentiment on a subject of your choosing.  </a:t>
            </a:r>
          </a:p>
        </p:txBody>
      </p:sp>
    </p:spTree>
    <p:extLst>
      <p:ext uri="{BB962C8B-B14F-4D97-AF65-F5344CB8AC3E}">
        <p14:creationId xmlns:p14="http://schemas.microsoft.com/office/powerpoint/2010/main" val="248511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F54F-916C-4269-8CA6-59540648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78321"/>
          </a:xfrm>
        </p:spPr>
        <p:txBody>
          <a:bodyPr>
            <a:normAutofit/>
          </a:bodyPr>
          <a:lstStyle/>
          <a:p>
            <a:r>
              <a:rPr lang="en-US" sz="3400" dirty="0"/>
              <a:t>The technical part: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1E8E3-6206-4AE7-950D-4AF217CF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077" y="1406082"/>
            <a:ext cx="10833710" cy="45700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Extract data via Twitter API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Explore, clean and write data into a dataframe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Run sentiment analysis and break the output down into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Extract most commonly used word combinations using 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Determine type of devise used to tweet and output stats for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Output most positive &amp; most negative tweet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Create a webpage with intuitive UI</a:t>
            </a:r>
          </a:p>
        </p:txBody>
      </p:sp>
    </p:spTree>
    <p:extLst>
      <p:ext uri="{BB962C8B-B14F-4D97-AF65-F5344CB8AC3E}">
        <p14:creationId xmlns:p14="http://schemas.microsoft.com/office/powerpoint/2010/main" val="321304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F54F-916C-4269-8CA6-59540648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78321"/>
          </a:xfrm>
        </p:spPr>
        <p:txBody>
          <a:bodyPr>
            <a:normAutofit/>
          </a:bodyPr>
          <a:lstStyle/>
          <a:p>
            <a:r>
              <a:rPr lang="en-US" sz="3400" dirty="0"/>
              <a:t>Tools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1E8E3-6206-4AE7-950D-4AF217CF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419270"/>
            <a:ext cx="9374189" cy="457005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/>
              <a:t>Pandas, NumPy, Counter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/>
              <a:t>Twitter API, </a:t>
            </a:r>
            <a:r>
              <a:rPr lang="en-US" sz="2500" dirty="0" err="1"/>
              <a:t>TextBlob</a:t>
            </a:r>
            <a:r>
              <a:rPr lang="en-US" sz="2500" dirty="0"/>
              <a:t>, </a:t>
            </a:r>
            <a:r>
              <a:rPr lang="en-US" sz="2500" dirty="0" err="1"/>
              <a:t>sklearn</a:t>
            </a:r>
            <a:endParaRPr lang="en-US" sz="25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 err="1"/>
              <a:t>Plotly</a:t>
            </a:r>
            <a:r>
              <a:rPr lang="en-US" sz="2500" dirty="0"/>
              <a:t>, Matplotlib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/>
              <a:t>HTML, </a:t>
            </a:r>
            <a:r>
              <a:rPr lang="en-US" sz="2500" dirty="0"/>
              <a:t>CSS, Flask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/>
              <a:t>Heroku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8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B964-E95D-47A0-B5B8-A586025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63600"/>
            <a:ext cx="8534401" cy="2281600"/>
          </a:xfrm>
        </p:spPr>
        <p:txBody>
          <a:bodyPr/>
          <a:lstStyle/>
          <a:p>
            <a:r>
              <a:rPr lang="en-US" dirty="0"/>
              <a:t>Presenting  - fake news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5014C-4995-4069-9CC5-49ED4DA17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link to the app here</a:t>
            </a:r>
          </a:p>
        </p:txBody>
      </p:sp>
    </p:spTree>
    <p:extLst>
      <p:ext uri="{BB962C8B-B14F-4D97-AF65-F5344CB8AC3E}">
        <p14:creationId xmlns:p14="http://schemas.microsoft.com/office/powerpoint/2010/main" val="344054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93F1-ADA4-4043-9A57-05F5656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0"/>
            <a:ext cx="10058400" cy="2743200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7428072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176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Slice</vt:lpstr>
      <vt:lpstr>FAKE NEWS</vt:lpstr>
      <vt:lpstr>What is it about …</vt:lpstr>
      <vt:lpstr>The technical part:</vt:lpstr>
      <vt:lpstr>Tools used:</vt:lpstr>
      <vt:lpstr>Presenting  - fake news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</dc:title>
  <dc:creator>Alla Zbirun</dc:creator>
  <cp:lastModifiedBy>Vlad</cp:lastModifiedBy>
  <cp:revision>8</cp:revision>
  <dcterms:created xsi:type="dcterms:W3CDTF">2020-01-17T01:50:52Z</dcterms:created>
  <dcterms:modified xsi:type="dcterms:W3CDTF">2020-01-18T15:03:03Z</dcterms:modified>
</cp:coreProperties>
</file>