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579c0da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579c0da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0758f41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0758f41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0758f41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0758f41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758f41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758f41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758f41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0758f41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758f41c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758f41c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758f41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0758f41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0758f41c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0758f41c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5bd5f9f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5bd5f9f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579c0d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579c0d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579c0da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579c0da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5bd5f9f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5bd5f9f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579c0da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579c0da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Profesionalizante IX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como etiquetas HTML, ingresados por JS o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B6D7A8"/>
                </a:highlight>
              </a:rPr>
              <a:t>Cómo</a:t>
            </a:r>
            <a:r>
              <a:rPr lang="es">
                <a:highlight>
                  <a:srgbClr val="B6D7A8"/>
                </a:highlight>
              </a:rPr>
              <a:t> utilizar el componente?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890275"/>
            <a:ext cx="76887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dentro de los archivos .html que quiera utilizar el componente debo incrustar el script y utilizar el elemento nuevo.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&lt;</a:t>
            </a: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nombreEtiqueta</a:t>
            </a: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&gt;&lt;/</a:t>
            </a: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nombreEtiqueta</a:t>
            </a: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&gt;</a:t>
            </a:r>
            <a:endParaRPr sz="1800">
              <a:solidFill>
                <a:schemeClr val="dk2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&lt;script src="componente.js"&gt;&lt;/script&gt;</a:t>
            </a:r>
            <a:endParaRPr sz="1800">
              <a:solidFill>
                <a:schemeClr val="dk2"/>
              </a:solidFill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A4C2F4"/>
                </a:highlight>
              </a:rPr>
              <a:t>Cómo crear un componente PHP?</a:t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1853850"/>
            <a:ext cx="7688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Omitimos la estructura </a:t>
            </a:r>
            <a:r>
              <a:rPr lang="es" sz="1800">
                <a:solidFill>
                  <a:schemeClr val="dk2"/>
                </a:solidFill>
              </a:rPr>
              <a:t>básica</a:t>
            </a:r>
            <a:r>
              <a:rPr lang="es" sz="1800">
                <a:solidFill>
                  <a:schemeClr val="dk2"/>
                </a:solidFill>
              </a:rPr>
              <a:t> del archivo html, y escribimos los elementos que queremos utilizar.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header.php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  <a:t>&lt;header&gt; </a:t>
            </a:r>
            <a:b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</a:br>
            <a: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  <a:t>	&lt;ul&gt; </a:t>
            </a:r>
            <a:b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</a:br>
            <a: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  <a:t>		&lt;li&gt;&lt;a href="index.php"&gt;Inicio&lt;/a&gt;&lt;/li&gt;</a:t>
            </a:r>
            <a:b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</a:br>
            <a: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  <a:t>		&lt;li&gt;&lt;a href="about.php"&gt;Sobre Nosotros&lt;/a&gt;&lt;/li&gt; </a:t>
            </a:r>
            <a:b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</a:br>
            <a: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  <a:t>		&lt;li&gt;&lt;a href="contacto.php"&gt;Contacto&lt;/a&gt;&lt;/li&gt; </a:t>
            </a:r>
            <a:b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</a:br>
            <a: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  <a:t>	&lt;/ul&gt; </a:t>
            </a:r>
            <a:b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</a:br>
            <a:r>
              <a:rPr lang="es" sz="1800">
                <a:solidFill>
                  <a:schemeClr val="dk2"/>
                </a:solidFill>
                <a:highlight>
                  <a:srgbClr val="C9DAF8"/>
                </a:highlight>
              </a:rPr>
              <a:t>&lt;/header&gt;</a:t>
            </a:r>
            <a:endParaRPr sz="1800">
              <a:solidFill>
                <a:schemeClr val="dk2"/>
              </a:solidFill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A4C2F4"/>
                </a:highlight>
              </a:rPr>
              <a:t>Cómo</a:t>
            </a:r>
            <a:r>
              <a:rPr lang="es">
                <a:highlight>
                  <a:srgbClr val="A4C2F4"/>
                </a:highlight>
              </a:rPr>
              <a:t> utilizar un componente PHP?</a:t>
            </a:r>
            <a:endParaRPr>
              <a:highlight>
                <a:srgbClr val="A4C2F4"/>
              </a:highlight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Donde quiero que se incruste el componente, </a:t>
            </a:r>
            <a:r>
              <a:rPr lang="es" sz="1700">
                <a:solidFill>
                  <a:schemeClr val="dk2"/>
                </a:solidFill>
              </a:rPr>
              <a:t>debe</a:t>
            </a:r>
            <a:r>
              <a:rPr lang="es" sz="1700">
                <a:solidFill>
                  <a:schemeClr val="dk2"/>
                </a:solidFill>
              </a:rPr>
              <a:t> utilizarse el siguiente </a:t>
            </a:r>
            <a:r>
              <a:rPr lang="es" sz="1700">
                <a:solidFill>
                  <a:schemeClr val="dk2"/>
                </a:solidFill>
              </a:rPr>
              <a:t>código:</a:t>
            </a:r>
            <a:br>
              <a:rPr lang="es" sz="1700">
                <a:solidFill>
                  <a:schemeClr val="dk2"/>
                </a:solidFill>
              </a:rPr>
            </a:b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highlight>
                  <a:srgbClr val="EA9999"/>
                </a:highlight>
              </a:rPr>
              <a:t>&lt;?php require 'ruta al archivo'; ?&gt;</a:t>
            </a:r>
            <a:endParaRPr sz="1700">
              <a:solidFill>
                <a:schemeClr val="dk2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o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highlight>
                  <a:srgbClr val="EA9999"/>
                </a:highlight>
              </a:rPr>
              <a:t>&lt;?php include 'ruta al archivo'; ?&gt;</a:t>
            </a:r>
            <a:endParaRPr sz="1700">
              <a:solidFill>
                <a:schemeClr val="dk2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En este caso usamos “header.php” como ruta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include y require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Por cuestiones de manejo de errores, si el componente es </a:t>
            </a: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crítico </a:t>
            </a:r>
            <a:r>
              <a:rPr lang="es" sz="1800">
                <a:solidFill>
                  <a:schemeClr val="dk2"/>
                </a:solidFill>
              </a:rPr>
              <a:t>utilizar </a:t>
            </a: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require</a:t>
            </a:r>
            <a:r>
              <a:rPr lang="es" sz="1800">
                <a:solidFill>
                  <a:schemeClr val="dk2"/>
                </a:solidFill>
              </a:rPr>
              <a:t>. Si es </a:t>
            </a:r>
            <a:r>
              <a:rPr lang="es" sz="1800">
                <a:solidFill>
                  <a:schemeClr val="dk2"/>
                </a:solidFill>
                <a:highlight>
                  <a:srgbClr val="F9CB9C"/>
                </a:highlight>
              </a:rPr>
              <a:t>opcional </a:t>
            </a:r>
            <a:r>
              <a:rPr lang="es" sz="1800">
                <a:solidFill>
                  <a:schemeClr val="dk2"/>
                </a:solidFill>
              </a:rPr>
              <a:t>utilizar </a:t>
            </a:r>
            <a:r>
              <a:rPr lang="es" sz="1800">
                <a:solidFill>
                  <a:schemeClr val="dk2"/>
                </a:solidFill>
                <a:highlight>
                  <a:srgbClr val="F9CB9C"/>
                </a:highlight>
              </a:rPr>
              <a:t>include.</a:t>
            </a:r>
            <a:r>
              <a:rPr lang="es" sz="1800">
                <a:solidFill>
                  <a:schemeClr val="dk2"/>
                </a:solidFill>
                <a:highlight>
                  <a:srgbClr val="F9CB9C"/>
                </a:highlight>
              </a:rPr>
              <a:t> </a:t>
            </a:r>
            <a:endParaRPr sz="1800">
              <a:solidFill>
                <a:schemeClr val="dk2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Para ver si es </a:t>
            </a:r>
            <a:r>
              <a:rPr lang="es" sz="1800">
                <a:solidFill>
                  <a:schemeClr val="dk2"/>
                </a:solidFill>
              </a:rPr>
              <a:t>crítico</a:t>
            </a:r>
            <a:r>
              <a:rPr lang="es" sz="1800">
                <a:solidFill>
                  <a:schemeClr val="dk2"/>
                </a:solidFill>
              </a:rPr>
              <a:t>, por ejemplo: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Contemplar si lo utilizo en un script.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Es vital para el funcionamiento de la pestaña.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Contiene </a:t>
            </a:r>
            <a:r>
              <a:rPr lang="es" sz="1800">
                <a:solidFill>
                  <a:schemeClr val="dk2"/>
                </a:solidFill>
              </a:rPr>
              <a:t>información</a:t>
            </a:r>
            <a:r>
              <a:rPr lang="es" sz="1800">
                <a:solidFill>
                  <a:schemeClr val="dk2"/>
                </a:solidFill>
              </a:rPr>
              <a:t> clave para el usuario.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</a:t>
            </a:r>
            <a:r>
              <a:rPr lang="es"/>
              <a:t>prácticas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1924500"/>
            <a:ext cx="42738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Guardar todos los componentes en una carpeta de componentes.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Nombres autodescriptivos y comentar si es </a:t>
            </a:r>
            <a:r>
              <a:rPr lang="es" sz="1700">
                <a:solidFill>
                  <a:schemeClr val="dk2"/>
                </a:solidFill>
              </a:rPr>
              <a:t>crítico</a:t>
            </a:r>
            <a:r>
              <a:rPr lang="es" sz="1700">
                <a:solidFill>
                  <a:schemeClr val="dk2"/>
                </a:solidFill>
              </a:rPr>
              <a:t> u opcional.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2"/>
                </a:solidFill>
              </a:rPr>
              <a:t>Asegurense de que los componentes se </a:t>
            </a:r>
            <a:r>
              <a:rPr lang="es" sz="1700">
                <a:solidFill>
                  <a:schemeClr val="dk2"/>
                </a:solidFill>
              </a:rPr>
              <a:t>muestran</a:t>
            </a:r>
            <a:r>
              <a:rPr lang="es" sz="1700">
                <a:solidFill>
                  <a:schemeClr val="dk2"/>
                </a:solidFill>
              </a:rPr>
              <a:t> bien en todas las paginas donde lo </a:t>
            </a:r>
            <a:r>
              <a:rPr lang="es" sz="1700">
                <a:solidFill>
                  <a:schemeClr val="dk2"/>
                </a:solidFill>
              </a:rPr>
              <a:t>están</a:t>
            </a:r>
            <a:r>
              <a:rPr lang="es" sz="1700">
                <a:solidFill>
                  <a:schemeClr val="dk2"/>
                </a:solidFill>
              </a:rPr>
              <a:t> utilizando (que el componente sea lo más independiente posible)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1893275"/>
            <a:ext cx="3835950" cy="287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Qué es un componente?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Un componente reutilizable es una parte del código que </a:t>
            </a:r>
            <a:r>
              <a:rPr lang="es" sz="1800">
                <a:solidFill>
                  <a:schemeClr val="dk2"/>
                </a:solidFill>
                <a:highlight>
                  <a:srgbClr val="F9CB9C"/>
                </a:highlight>
              </a:rPr>
              <a:t>encapsula una funcionalidad o una estructura HTML</a:t>
            </a:r>
            <a:r>
              <a:rPr lang="es" sz="1800">
                <a:solidFill>
                  <a:schemeClr val="dk2"/>
                </a:solidFill>
              </a:rPr>
              <a:t> específica, que puede ser incluida en múltiples partes de un sitio web sin duplicar el código.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Porqué utilizar componentes?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1800">
                <a:solidFill>
                  <a:srgbClr val="000000"/>
                </a:solidFill>
              </a:rPr>
              <a:t>Mantenimiento</a:t>
            </a:r>
            <a:r>
              <a:rPr lang="es" sz="1800">
                <a:solidFill>
                  <a:srgbClr val="000000"/>
                </a:solidFill>
              </a:rPr>
              <a:t>: Al modificar un componente, los cambios se reflejan en todas las páginas donde se utiliza.</a:t>
            </a:r>
            <a:endParaRPr sz="18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1800">
                <a:solidFill>
                  <a:srgbClr val="000000"/>
                </a:solidFill>
              </a:rPr>
              <a:t>Escalabilidad</a:t>
            </a:r>
            <a:r>
              <a:rPr lang="es" sz="1800">
                <a:solidFill>
                  <a:srgbClr val="000000"/>
                </a:solidFill>
              </a:rPr>
              <a:t>: Facilita la adición de nuevas funcionalidades sin afectar otras partes del código, ya que estos tienen independencia de otros complementos.</a:t>
            </a:r>
            <a:endParaRPr sz="18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s" sz="1800">
                <a:solidFill>
                  <a:srgbClr val="000000"/>
                </a:solidFill>
              </a:rPr>
              <a:t>Eficiencia</a:t>
            </a:r>
            <a:r>
              <a:rPr lang="es" sz="1800">
                <a:solidFill>
                  <a:srgbClr val="000000"/>
                </a:solidFill>
              </a:rPr>
              <a:t>: Reducción de código duplicado, baja la tasa de error.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Directorio de una </a:t>
            </a:r>
            <a:r>
              <a:rPr lang="es"/>
              <a:t>página</a:t>
            </a:r>
            <a:r>
              <a:rPr lang="es"/>
              <a:t> web con componentes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Si hacemos referencia al </a:t>
            </a:r>
            <a:r>
              <a:rPr lang="es" sz="1800">
                <a:solidFill>
                  <a:srgbClr val="000000"/>
                </a:solidFill>
                <a:highlight>
                  <a:srgbClr val="F9CB9C"/>
                </a:highlight>
              </a:rPr>
              <a:t>directorio</a:t>
            </a:r>
            <a:r>
              <a:rPr lang="es" sz="1800">
                <a:solidFill>
                  <a:srgbClr val="000000"/>
                </a:solidFill>
              </a:rPr>
              <a:t>, como una </a:t>
            </a:r>
            <a:r>
              <a:rPr lang="es" sz="1800">
                <a:solidFill>
                  <a:srgbClr val="000000"/>
                </a:solidFill>
                <a:highlight>
                  <a:srgbClr val="F9CB9C"/>
                </a:highlight>
              </a:rPr>
              <a:t>carpeta </a:t>
            </a:r>
            <a:r>
              <a:rPr lang="es" sz="1800">
                <a:solidFill>
                  <a:srgbClr val="000000"/>
                </a:solidFill>
              </a:rPr>
              <a:t>o </a:t>
            </a:r>
            <a:r>
              <a:rPr lang="es" sz="1800">
                <a:solidFill>
                  <a:srgbClr val="000000"/>
                </a:solidFill>
                <a:highlight>
                  <a:srgbClr val="F9CB9C"/>
                </a:highlight>
              </a:rPr>
              <a:t>repositorio </a:t>
            </a:r>
            <a:r>
              <a:rPr lang="es" sz="1800">
                <a:solidFill>
                  <a:srgbClr val="000000"/>
                </a:solidFill>
              </a:rPr>
              <a:t>que contiene todos los archivos y carpetas del sitio web.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Entonces </a:t>
            </a:r>
            <a:r>
              <a:rPr lang="es" sz="1800">
                <a:solidFill>
                  <a:srgbClr val="000000"/>
                </a:solidFill>
              </a:rPr>
              <a:t>podríamos dividir los archivos, entre archivos para componentes y los que consuman dichos componentes.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D5A6BD"/>
                </a:highlight>
              </a:rPr>
              <a:t>Incrustar un componente a un div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2"/>
                </a:solidFill>
              </a:rPr>
              <a:t>Para el primer caso, vamos a crear un div </a:t>
            </a:r>
            <a:r>
              <a:rPr lang="es" sz="2000">
                <a:solidFill>
                  <a:schemeClr val="dk2"/>
                </a:solidFill>
              </a:rPr>
              <a:t>vacío</a:t>
            </a:r>
            <a:r>
              <a:rPr lang="es" sz="2000">
                <a:solidFill>
                  <a:schemeClr val="dk2"/>
                </a:solidFill>
              </a:rPr>
              <a:t> y mediante javascript recuperaremos el elemento div por su id (getElementById). Luego utilizaremos una </a:t>
            </a:r>
            <a:r>
              <a:rPr lang="es" sz="2000">
                <a:solidFill>
                  <a:schemeClr val="dk2"/>
                </a:solidFill>
              </a:rPr>
              <a:t>función</a:t>
            </a:r>
            <a:r>
              <a:rPr lang="es" sz="2000">
                <a:solidFill>
                  <a:schemeClr val="dk2"/>
                </a:solidFill>
              </a:rPr>
              <a:t> de js para “copiar” el contenido de un archivo .html a nuestro div.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D5A6BD"/>
                </a:highlight>
              </a:rPr>
              <a:t>Cómo crear un componente desde un HTML?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977650"/>
            <a:ext cx="76887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primero el </a:t>
            </a:r>
            <a:r>
              <a:rPr lang="es" sz="1800">
                <a:solidFill>
                  <a:schemeClr val="dk2"/>
                </a:solidFill>
              </a:rPr>
              <a:t>archivo “footer.html” (componente a copiar)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&lt;footer&gt; &lt;p&gt;&amp;copy; 2024 Mi Sitio Web. Todos los derechos reservados.&lt;/p&gt; &lt;/footer&gt;</a:t>
            </a:r>
            <a:endParaRPr sz="1800">
              <a:solidFill>
                <a:schemeClr val="dk2"/>
              </a:solidFill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luego el archivo “componente.js” (script que copia)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fetch('footer.html') .then(response =&gt; response.text()) .then(data =&gt; { document.getElementById('footer-placeholder').innerHTML = data; });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Acá l</a:t>
            </a:r>
            <a:r>
              <a:rPr lang="es" sz="1800">
                <a:solidFill>
                  <a:schemeClr val="dk2"/>
                </a:solidFill>
              </a:rPr>
              <a:t>o que estoy haciendo es decirle: busca </a:t>
            </a: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footer.html</a:t>
            </a:r>
            <a:r>
              <a:rPr lang="es" sz="1800">
                <a:solidFill>
                  <a:schemeClr val="dk2"/>
                </a:solidFill>
              </a:rPr>
              <a:t>, entonces con la </a:t>
            </a:r>
            <a:r>
              <a:rPr lang="es" sz="1800">
                <a:solidFill>
                  <a:schemeClr val="dk2"/>
                </a:solidFill>
              </a:rPr>
              <a:t>información</a:t>
            </a:r>
            <a:r>
              <a:rPr lang="es" sz="1800">
                <a:solidFill>
                  <a:schemeClr val="dk2"/>
                </a:solidFill>
              </a:rPr>
              <a:t> que contiene, encuentra el elemento con id “footer-placeholder” y copia lo del .html ahí dentro.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D5A6BD"/>
                </a:highlight>
              </a:rPr>
              <a:t>Cómo</a:t>
            </a:r>
            <a:r>
              <a:rPr lang="es">
                <a:highlight>
                  <a:srgbClr val="D5A6BD"/>
                </a:highlight>
              </a:rPr>
              <a:t> utilizar el componente?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Dentro del body</a:t>
            </a:r>
            <a:r>
              <a:rPr lang="es" sz="1800">
                <a:solidFill>
                  <a:schemeClr val="dk2"/>
                </a:solidFill>
              </a:rPr>
              <a:t> del sitio donde quiero </a:t>
            </a:r>
            <a:r>
              <a:rPr lang="es" sz="1800">
                <a:solidFill>
                  <a:schemeClr val="dk2"/>
                </a:solidFill>
              </a:rPr>
              <a:t>insertar</a:t>
            </a:r>
            <a:r>
              <a:rPr lang="es" sz="1800">
                <a:solidFill>
                  <a:schemeClr val="dk2"/>
                </a:solidFill>
              </a:rPr>
              <a:t> el componente, debo incluir el div con un id y el archivo js que se  encarga de copiar los datos: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&lt;div id="footer-placeholder"&gt;&lt;/div&gt;</a:t>
            </a:r>
            <a:endParaRPr sz="1800">
              <a:solidFill>
                <a:schemeClr val="dk2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EA9999"/>
                </a:highlight>
              </a:rPr>
              <a:t>&lt;script src="componente.js"&gt;&lt;/script&gt;</a:t>
            </a:r>
            <a:endParaRPr sz="1800">
              <a:solidFill>
                <a:schemeClr val="dk2"/>
              </a:solidFill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B6D7A8"/>
                </a:highlight>
              </a:rPr>
              <a:t>Ahora, suponiendo que quisiera crear un elemento HTML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276700"/>
            <a:ext cx="76887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Así como los elementos &lt;img&gt; o &lt;p&gt;, tienen una </a:t>
            </a:r>
            <a:r>
              <a:rPr lang="es" sz="1800">
                <a:solidFill>
                  <a:schemeClr val="dk2"/>
                </a:solidFill>
              </a:rPr>
              <a:t>función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dk2"/>
                </a:solidFill>
              </a:rPr>
              <a:t>específica</a:t>
            </a:r>
            <a:r>
              <a:rPr lang="es" sz="1800">
                <a:solidFill>
                  <a:schemeClr val="dk2"/>
                </a:solidFill>
              </a:rPr>
              <a:t>. </a:t>
            </a:r>
            <a:r>
              <a:rPr lang="es" sz="1800">
                <a:solidFill>
                  <a:schemeClr val="dk2"/>
                </a:solidFill>
              </a:rPr>
              <a:t>Podría</a:t>
            </a:r>
            <a:r>
              <a:rPr lang="es" sz="1800">
                <a:solidFill>
                  <a:schemeClr val="dk2"/>
                </a:solidFill>
              </a:rPr>
              <a:t> crear una etiqueta que incruste un código en mi sitio web.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Entonces, primero debemos crear nuestra &lt;etiquetahtml&gt; personalizada mediante JS, y </a:t>
            </a:r>
            <a:r>
              <a:rPr lang="es" sz="1800">
                <a:solidFill>
                  <a:schemeClr val="dk2"/>
                </a:solidFill>
              </a:rPr>
              <a:t>después</a:t>
            </a:r>
            <a:r>
              <a:rPr lang="es" sz="1800">
                <a:solidFill>
                  <a:schemeClr val="dk2"/>
                </a:solidFill>
              </a:rPr>
              <a:t> puedo reutilizar dicha etiqueta en mi sitio.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B6D7A8"/>
                </a:highlight>
              </a:rPr>
              <a:t>Cómo crear un componente HTML (etiqueta)?</a:t>
            </a:r>
            <a:endParaRPr>
              <a:highlight>
                <a:srgbClr val="B6D7A8"/>
              </a:highlight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959425"/>
            <a:ext cx="76887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dentro de un archivo “componente.js”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class nombreNuevo extends HTMLElement {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    connectedCallback() {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        this.innerHTML =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        `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        CODIGO HTML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        `;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    }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}</a:t>
            </a:r>
            <a:endParaRPr sz="1800">
              <a:solidFill>
                <a:schemeClr val="dk2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rgbClr val="FFE599"/>
                </a:highlight>
              </a:rPr>
              <a:t>customElements.define('nombreEtiqueta', nombreNuevo);</a:t>
            </a:r>
            <a:endParaRPr sz="1800"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