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4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FBC43-2377-475C-9AE4-E4AE72651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F1CF93-7BDF-4CC2-FE4C-C7E1E8BFA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D0BF68-0B7E-C2A9-3D4F-477D7B77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5E68-B1BA-495E-83D6-AEA9867E9D30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0473B6-2FB8-38F4-6514-8B6C9979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D7E3F3-A2A4-97BB-2790-6A5DD919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4751-41AA-4751-9030-2B3782DD3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14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B33EE-0011-0493-4542-38EDC308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1C22D1-A920-1E65-27EF-97AE43E7C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5E010-A97B-D181-1DF4-E9EABAE9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5E68-B1BA-495E-83D6-AEA9867E9D30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661D28-0088-F3F9-39FD-BDFAA01E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244F83-3FF4-BA51-3914-182E1DBD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4751-41AA-4751-9030-2B3782DD3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71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88C3F42-3B88-E592-62AE-799CCD0E9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14F216-A4F3-B6E0-F13D-6EADA0E29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F2AE9D-AEE4-F7F9-07E4-51808873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5E68-B1BA-495E-83D6-AEA9867E9D30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3E3A91-89A6-B12D-C6CE-74C8A6AD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5B900E-BBEE-1B66-3BC9-55F8432D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4751-41AA-4751-9030-2B3782DD3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43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E56C-4432-B03C-5C2F-E1F29D00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06179E-0E13-1CE4-36EF-BA6FEC0C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29F2EA-A5E4-4FE8-2559-C4D321D5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5E68-B1BA-495E-83D6-AEA9867E9D30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714991-4B01-C92B-32D6-54251E8C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8FD56A-1BF2-ECED-E8AE-D27551A2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4751-41AA-4751-9030-2B3782DD3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79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C4154-BE14-3DEE-68EA-8622FD39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859FFD-0553-B3B5-7F97-25BDCABF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B8D0E-D735-5631-C3E3-9CBC137E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5E68-B1BA-495E-83D6-AEA9867E9D30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020BD2-2686-4BD4-87BA-2615C96B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6EEF9-D5B3-9529-BD5A-EAC663A7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4751-41AA-4751-9030-2B3782DD3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3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7EB9B-9642-119D-B421-E17C6C64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834E5A-9B9E-2B49-C3CC-FF3AE6641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D353EA-AA9B-A087-ADE5-8F83F78B2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48C3ED-8A83-4218-B725-C0B0F497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5E68-B1BA-495E-83D6-AEA9867E9D30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D73F8-B1B7-C11F-2D11-5C2007A8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F8601C-8AB7-657A-4D35-9751A640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4751-41AA-4751-9030-2B3782DD3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2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5AE29-1EE3-0FC9-A38B-9468E7E2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30F361-4B37-25BD-564A-14EF74555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DB2BA8-3C6E-8EE1-7760-8725875FD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1EEB9E-F3A3-4B98-59CA-435A17FFF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F3B7D6-41B0-FAF4-7CAA-30167480D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FDA970-16A7-221C-9E8B-AC0555D4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5E68-B1BA-495E-83D6-AEA9867E9D30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CC4E6C-0048-4E40-92BF-69F927CA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026CDC-09AB-924C-F9CC-DAE8D93E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4751-41AA-4751-9030-2B3782DD3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93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55B9F-9DA9-947A-613C-72AFBE75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EEFD60-5B8F-72C7-5297-7344D5CB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5E68-B1BA-495E-83D6-AEA9867E9D30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6684BF-0D7A-BEF5-31BB-D74809FD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CBED0F-2FAB-7D45-E3A1-8F29384B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4751-41AA-4751-9030-2B3782DD3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69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98848F-DF05-F9D5-6635-0C6FFE7C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5E68-B1BA-495E-83D6-AEA9867E9D30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E30136-CBAA-25F4-996C-07F41087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EE3FAC-4775-DDF7-9D8A-642D1660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4751-41AA-4751-9030-2B3782DD3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20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E8A9B-AC45-09D6-94C3-E1AD4CA6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2EEC40-1299-123C-5F1E-401EF514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5867BC-46E1-537D-1B9E-8313D98DD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6C327A-1B34-3927-21F1-DB0F3D2F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5E68-B1BA-495E-83D6-AEA9867E9D30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3E8DA8-EDC5-10BF-5FDF-06F1688A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D5DCDD-F3C0-DAF7-BE53-AA0F030E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4751-41AA-4751-9030-2B3782DD3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54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F13DD-74BC-68D3-98D8-CBE5DA02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E05C07-63DB-B4CD-BF3F-938B4A4C7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220ACA-EFAA-9FC9-9FE2-97E617E89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76BDEC-562E-4D12-BBD8-24965839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5E68-B1BA-495E-83D6-AEA9867E9D30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603C5C-E13F-C0E3-A344-1A732D7D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93D551-E5AE-35D2-7CA5-B6EED400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4751-41AA-4751-9030-2B3782DD3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57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611167-CC00-46D5-1DEE-A8C735F2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9F4D39-4925-F417-DB6F-B7B224714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16382-18C9-D207-003E-CCF2BAE06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E05E68-B1BA-495E-83D6-AEA9867E9D30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A8017C-1D4A-A8B3-A407-458D9EC9B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95EEB3-9709-4014-2203-B7C42D18D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34751-41AA-4751-9030-2B3782DD3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2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E5F87-67C0-2D42-F5A3-4738DD9BA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ja-JP" dirty="0">
                <a:latin typeface="Noto Serif JP" panose="02020400000000000000" pitchFamily="18" charset="-128"/>
                <a:ea typeface="Noto Serif JP" panose="02020400000000000000" pitchFamily="18" charset="-128"/>
              </a:rPr>
              <a:t>LT</a:t>
            </a:r>
            <a:endParaRPr kumimoji="1" lang="ja-JP" altLang="en-US" dirty="0">
              <a:latin typeface="Noto Serif JP" panose="02020400000000000000" pitchFamily="18" charset="-128"/>
              <a:ea typeface="Noto Serif JP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76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811EA0-0051-AF20-FFDA-9C0F333B731C}"/>
              </a:ext>
            </a:extLst>
          </p:cNvPr>
          <p:cNvSpPr txBox="1"/>
          <p:nvPr/>
        </p:nvSpPr>
        <p:spPr>
          <a:xfrm>
            <a:off x="1019735" y="1536174"/>
            <a:ext cx="10152529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6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例えば，</a:t>
            </a:r>
            <a:endParaRPr lang="en-US" altLang="ja-JP" sz="6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lang="ja-JP" altLang="en-US" sz="6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クイックソートの</a:t>
            </a:r>
            <a:br>
              <a:rPr lang="en-US" altLang="ja-JP" sz="6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</a:br>
            <a:r>
              <a:rPr lang="ja-JP" altLang="en-US" sz="6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ピボットを選んで</a:t>
            </a:r>
            <a:endParaRPr lang="en-US" altLang="ja-JP" sz="6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lang="ja-JP" altLang="en-US" sz="6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分割した後</a:t>
            </a:r>
            <a:endParaRPr kumimoji="1" lang="ja-JP" altLang="en-US" sz="6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83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図解】クイックソート：アルゴリズム【C言語】">
            <a:extLst>
              <a:ext uri="{FF2B5EF4-FFF2-40B4-BE49-F238E27FC236}">
                <a16:creationId xmlns:a16="http://schemas.microsoft.com/office/drawing/2014/main" id="{D029D86A-9632-8B75-DD99-41709666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1766" y="643466"/>
            <a:ext cx="7528468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8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811EA0-0051-AF20-FFDA-9C0F333B731C}"/>
              </a:ext>
            </a:extLst>
          </p:cNvPr>
          <p:cNvSpPr txBox="1"/>
          <p:nvPr/>
        </p:nvSpPr>
        <p:spPr>
          <a:xfrm>
            <a:off x="-246529" y="2274838"/>
            <a:ext cx="1268505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72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有名な並列ソート</a:t>
            </a:r>
            <a:endParaRPr kumimoji="1" lang="en-US" altLang="ja-JP" sz="72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72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バイトニックソート</a:t>
            </a:r>
          </a:p>
        </p:txBody>
      </p:sp>
    </p:spTree>
    <p:extLst>
      <p:ext uri="{BB962C8B-B14F-4D97-AF65-F5344CB8AC3E}">
        <p14:creationId xmlns:p14="http://schemas.microsoft.com/office/powerpoint/2010/main" val="108904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811EA0-0051-AF20-FFDA-9C0F333B731C}"/>
              </a:ext>
            </a:extLst>
          </p:cNvPr>
          <p:cNvSpPr txBox="1"/>
          <p:nvPr/>
        </p:nvSpPr>
        <p:spPr>
          <a:xfrm>
            <a:off x="-246529" y="2828835"/>
            <a:ext cx="126850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72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バイトニック列</a:t>
            </a:r>
            <a:endParaRPr lang="en-US" altLang="ja-JP" sz="72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827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811EA0-0051-AF20-FFDA-9C0F333B731C}"/>
              </a:ext>
            </a:extLst>
          </p:cNvPr>
          <p:cNvSpPr txBox="1"/>
          <p:nvPr/>
        </p:nvSpPr>
        <p:spPr>
          <a:xfrm>
            <a:off x="-246529" y="1536173"/>
            <a:ext cx="12685058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6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バイトニック</a:t>
            </a:r>
            <a:r>
              <a:rPr lang="ja-JP" altLang="en-US" sz="6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列</a:t>
            </a:r>
            <a:r>
              <a:rPr kumimoji="1" lang="en-US" altLang="ja-JP" sz="6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:</a:t>
            </a:r>
          </a:p>
          <a:p>
            <a:pPr algn="ctr"/>
            <a:r>
              <a:rPr lang="ja-JP" altLang="en-US" sz="6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調非増加の後に</a:t>
            </a:r>
            <a:br>
              <a:rPr lang="en-US" altLang="ja-JP" sz="6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</a:br>
            <a:r>
              <a:rPr lang="ja-JP" altLang="en-US" sz="6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単調非減少となるか</a:t>
            </a:r>
            <a:br>
              <a:rPr lang="en-US" altLang="ja-JP" sz="6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</a:br>
            <a:r>
              <a:rPr lang="ja-JP" altLang="en-US" sz="6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その逆である列</a:t>
            </a:r>
            <a:endParaRPr lang="en-US" altLang="ja-JP" sz="6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134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811EA0-0051-AF20-FFDA-9C0F333B731C}"/>
              </a:ext>
            </a:extLst>
          </p:cNvPr>
          <p:cNvSpPr txBox="1"/>
          <p:nvPr/>
        </p:nvSpPr>
        <p:spPr>
          <a:xfrm>
            <a:off x="-246529" y="1997838"/>
            <a:ext cx="12685058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6000" dirty="0"/>
              <a:t>1, 3, 5, 7, 6, 4, 2</a:t>
            </a:r>
          </a:p>
          <a:p>
            <a:pPr algn="ctr"/>
            <a:endParaRPr lang="en-US" altLang="ja-JP" sz="6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lang="en-US" altLang="ja-JP" sz="6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3, 7, 4, 8 </a:t>
            </a:r>
            <a:r>
              <a:rPr lang="ja-JP" altLang="en-US" sz="6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と </a:t>
            </a:r>
            <a:r>
              <a:rPr lang="en-US" altLang="ja-JP" sz="6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6, 2, 1, 5</a:t>
            </a:r>
          </a:p>
        </p:txBody>
      </p:sp>
    </p:spTree>
    <p:extLst>
      <p:ext uri="{BB962C8B-B14F-4D97-AF65-F5344CB8AC3E}">
        <p14:creationId xmlns:p14="http://schemas.microsoft.com/office/powerpoint/2010/main" val="340021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18E5F87-67C0-2D42-F5A3-4738DD9BA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altLang="ja-JP">
                <a:latin typeface="Noto Serif JP" panose="02020400000000000000" pitchFamily="18" charset="-128"/>
                <a:ea typeface="Noto Serif JP" panose="02020400000000000000" pitchFamily="18" charset="-128"/>
              </a:rPr>
              <a:t>rayfiyo</a:t>
            </a:r>
            <a:endParaRPr kumimoji="1" lang="ja-JP" altLang="en-US">
              <a:latin typeface="Noto Serif JP" panose="02020400000000000000" pitchFamily="18" charset="-128"/>
              <a:ea typeface="Noto Serif JP" panose="02020400000000000000" pitchFamily="18" charset="-128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図 3" descr="アイコン&#10;&#10;低い精度で自動的に生成された説明">
            <a:extLst>
              <a:ext uri="{FF2B5EF4-FFF2-40B4-BE49-F238E27FC236}">
                <a16:creationId xmlns:a16="http://schemas.microsoft.com/office/drawing/2014/main" id="{C6107CE2-2D50-C5FD-0877-F0F0182F2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5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E5F87-67C0-2D42-F5A3-4738DD9BA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kumimoji="1" lang="ja-JP" altLang="en-US" dirty="0">
                <a:latin typeface="Noto Serif JP" panose="02020400000000000000" pitchFamily="18" charset="-128"/>
                <a:ea typeface="Noto Serif JP" panose="02020400000000000000" pitchFamily="18" charset="-128"/>
              </a:rPr>
              <a:t>テーマ</a:t>
            </a:r>
            <a:r>
              <a:rPr kumimoji="1" lang="en-US" altLang="ja-JP" dirty="0">
                <a:latin typeface="Noto Serif JP" panose="02020400000000000000" pitchFamily="18" charset="-128"/>
                <a:ea typeface="Noto Serif JP" panose="02020400000000000000" pitchFamily="18" charset="-128"/>
              </a:rPr>
              <a:t>: </a:t>
            </a:r>
            <a:r>
              <a:rPr kumimoji="1" lang="ja-JP" altLang="en-US" dirty="0">
                <a:latin typeface="Noto Serif JP" panose="02020400000000000000" pitchFamily="18" charset="-128"/>
                <a:ea typeface="Noto Serif JP" panose="02020400000000000000" pitchFamily="18" charset="-128"/>
              </a:rPr>
              <a:t>自由研究</a:t>
            </a:r>
          </a:p>
        </p:txBody>
      </p:sp>
    </p:spTree>
    <p:extLst>
      <p:ext uri="{BB962C8B-B14F-4D97-AF65-F5344CB8AC3E}">
        <p14:creationId xmlns:p14="http://schemas.microsoft.com/office/powerpoint/2010/main" val="363927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811EA0-0051-AF20-FFDA-9C0F333B731C}"/>
              </a:ext>
            </a:extLst>
          </p:cNvPr>
          <p:cNvSpPr txBox="1"/>
          <p:nvPr/>
        </p:nvSpPr>
        <p:spPr>
          <a:xfrm>
            <a:off x="2711115" y="2151727"/>
            <a:ext cx="6769769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自由研究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ソート</a:t>
            </a:r>
          </a:p>
        </p:txBody>
      </p:sp>
    </p:spTree>
    <p:extLst>
      <p:ext uri="{BB962C8B-B14F-4D97-AF65-F5344CB8AC3E}">
        <p14:creationId xmlns:p14="http://schemas.microsoft.com/office/powerpoint/2010/main" val="252127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811EA0-0051-AF20-FFDA-9C0F333B731C}"/>
              </a:ext>
            </a:extLst>
          </p:cNvPr>
          <p:cNvSpPr txBox="1"/>
          <p:nvPr/>
        </p:nvSpPr>
        <p:spPr>
          <a:xfrm>
            <a:off x="1523999" y="1690062"/>
            <a:ext cx="9144001" cy="3477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kumimoji="1" lang="ja-JP" altLang="en-US" sz="44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クイックソート</a:t>
            </a:r>
            <a:endParaRPr kumimoji="1" lang="en-US" altLang="ja-JP" sz="44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バブルソート</a:t>
            </a:r>
            <a:endParaRPr lang="en-US" altLang="ja-JP" sz="44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kumimoji="1" lang="ja-JP" altLang="en-US" sz="44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選択ソート</a:t>
            </a:r>
            <a:endParaRPr kumimoji="1" lang="en-US" altLang="ja-JP" sz="44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挿入ソート</a:t>
            </a:r>
            <a:endParaRPr lang="en-US" altLang="ja-JP" sz="44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kumimoji="1" lang="en-US" altLang="ja-JP" sz="44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…</a:t>
            </a:r>
            <a:endParaRPr kumimoji="1" lang="ja-JP" altLang="en-US" sz="44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020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うさぎでもわかるソーティング 応用ソート編 クイックソート・マージソート・シェルソート・ヒープソート | 工業大学生ももやまのうさぎ塾">
            <a:extLst>
              <a:ext uri="{FF2B5EF4-FFF2-40B4-BE49-F238E27FC236}">
                <a16:creationId xmlns:a16="http://schemas.microsoft.com/office/drawing/2014/main" id="{89BD1762-10E3-16D9-5ACD-4E322E3F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7252" y="643466"/>
            <a:ext cx="771749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35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ottie ｜ Designer on X:  &quot;Gopherくん（プログラミング言語「Go」のマスコットキャラクター）を描いてたら、原作者のアーティストさんからはメッセージを貰い、Googleの開発者さんからはぬいぐるみを貰えることになりました。嬉しいので私からはお礼にConferenceの  ...">
            <a:extLst>
              <a:ext uri="{FF2B5EF4-FFF2-40B4-BE49-F238E27FC236}">
                <a16:creationId xmlns:a16="http://schemas.microsoft.com/office/drawing/2014/main" id="{08E06864-A70C-E8B4-F20E-202719D07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3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図 7" descr="テレビゲームの一画面&#10;&#10;中程度の精度で自動的に生成された説明">
            <a:extLst>
              <a:ext uri="{FF2B5EF4-FFF2-40B4-BE49-F238E27FC236}">
                <a16:creationId xmlns:a16="http://schemas.microsoft.com/office/drawing/2014/main" id="{7327FE2C-8B96-FF23-A455-2421A61BA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2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811EA0-0051-AF20-FFDA-9C0F333B731C}"/>
              </a:ext>
            </a:extLst>
          </p:cNvPr>
          <p:cNvSpPr txBox="1"/>
          <p:nvPr/>
        </p:nvSpPr>
        <p:spPr>
          <a:xfrm>
            <a:off x="-246529" y="2274838"/>
            <a:ext cx="1268505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72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🤔</a:t>
            </a:r>
            <a:r>
              <a:rPr lang="ja-JP" altLang="en-US" sz="72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「ソートって並列化</a:t>
            </a:r>
            <a:endParaRPr lang="en-US" altLang="ja-JP" sz="72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lang="ja-JP" altLang="en-US" sz="72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できんの？」</a:t>
            </a:r>
            <a:endParaRPr kumimoji="1" lang="ja-JP" altLang="en-US" sz="72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01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89</Words>
  <Application>Microsoft Office PowerPoint</Application>
  <PresentationFormat>ワイド画面</PresentationFormat>
  <Paragraphs>23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Noto Serif JP</vt:lpstr>
      <vt:lpstr>Noto Serif JP ExtraLight</vt:lpstr>
      <vt:lpstr>游ゴシック</vt:lpstr>
      <vt:lpstr>游ゴシック Light</vt:lpstr>
      <vt:lpstr>Arial</vt:lpstr>
      <vt:lpstr>Office テーマ</vt:lpstr>
      <vt:lpstr>LT</vt:lpstr>
      <vt:lpstr>rayfiyo</vt:lpstr>
      <vt:lpstr>テーマ: 自由研究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 name</dc:creator>
  <cp:lastModifiedBy>user name</cp:lastModifiedBy>
  <cp:revision>16</cp:revision>
  <dcterms:created xsi:type="dcterms:W3CDTF">2024-08-19T04:11:45Z</dcterms:created>
  <dcterms:modified xsi:type="dcterms:W3CDTF">2024-08-19T04:43:02Z</dcterms:modified>
</cp:coreProperties>
</file>