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9"/>
  </p:notesMasterIdLst>
  <p:sldIdLst>
    <p:sldId id="274" r:id="rId2"/>
    <p:sldId id="329" r:id="rId3"/>
    <p:sldId id="332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7" r:id="rId26"/>
    <p:sldId id="358" r:id="rId27"/>
    <p:sldId id="354" r:id="rId28"/>
    <p:sldId id="355" r:id="rId29"/>
    <p:sldId id="356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72" r:id="rId38"/>
    <p:sldId id="366" r:id="rId39"/>
    <p:sldId id="367" r:id="rId40"/>
    <p:sldId id="369" r:id="rId41"/>
    <p:sldId id="373" r:id="rId42"/>
    <p:sldId id="368" r:id="rId43"/>
    <p:sldId id="374" r:id="rId44"/>
    <p:sldId id="371" r:id="rId45"/>
    <p:sldId id="370" r:id="rId46"/>
    <p:sldId id="375" r:id="rId47"/>
    <p:sldId id="352" r:id="rId48"/>
    <p:sldId id="376" r:id="rId49"/>
    <p:sldId id="377" r:id="rId50"/>
    <p:sldId id="378" r:id="rId51"/>
    <p:sldId id="379" r:id="rId52"/>
    <p:sldId id="380" r:id="rId53"/>
    <p:sldId id="386" r:id="rId54"/>
    <p:sldId id="387" r:id="rId55"/>
    <p:sldId id="383" r:id="rId56"/>
    <p:sldId id="384" r:id="rId57"/>
    <p:sldId id="38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11" autoAdjust="0"/>
  </p:normalViewPr>
  <p:slideViewPr>
    <p:cSldViewPr snapToGrid="0">
      <p:cViewPr varScale="1">
        <p:scale>
          <a:sx n="48" d="100"/>
          <a:sy n="48" d="100"/>
        </p:scale>
        <p:origin x="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4E30D-2608-4159-933A-FB247305A2CE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BFDF9-2525-4D0C-85F4-F09A23C654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45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どうも，</a:t>
            </a:r>
            <a:r>
              <a:rPr kumimoji="1" lang="en-US" altLang="ja-JP" dirty="0"/>
              <a:t>rayfiyo </a:t>
            </a:r>
            <a:r>
              <a:rPr kumimoji="1" lang="ja-JP" altLang="en-US" dirty="0"/>
              <a:t>といいます．右の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コードを読み取ればおそらくすべてわかります．</a:t>
            </a:r>
            <a:endParaRPr kumimoji="1" lang="en-US" altLang="ja-JP" dirty="0"/>
          </a:p>
          <a:p>
            <a:r>
              <a:rPr kumimoji="1" lang="ja-JP" altLang="en-US" dirty="0"/>
              <a:t>各種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のリンクとかが貼ってあるので，</a:t>
            </a:r>
            <a:r>
              <a:rPr kumimoji="1" lang="en-US" altLang="ja-JP" dirty="0"/>
              <a:t>OSINT</a:t>
            </a:r>
            <a:r>
              <a:rPr kumimoji="1" lang="ja-JP" altLang="en-US" dirty="0"/>
              <a:t>にぜひ活用してください．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45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7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1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06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38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60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01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083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94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97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84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548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84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6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72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859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73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221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50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93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40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2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22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24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999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1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278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5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729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2125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77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24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51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43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672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74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493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369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215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209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47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436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002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0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18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972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80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643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55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708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48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724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どうも，</a:t>
            </a:r>
            <a:r>
              <a:rPr kumimoji="1" lang="en-US" altLang="ja-JP" dirty="0"/>
              <a:t>rayfiyo </a:t>
            </a:r>
            <a:r>
              <a:rPr kumimoji="1" lang="ja-JP" altLang="en-US" dirty="0"/>
              <a:t>といいます．右の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コードを読み取ればおそらくすべてわかります．</a:t>
            </a:r>
            <a:endParaRPr kumimoji="1" lang="en-US" altLang="ja-JP" dirty="0"/>
          </a:p>
          <a:p>
            <a:r>
              <a:rPr kumimoji="1" lang="ja-JP" altLang="en-US" dirty="0"/>
              <a:t>各種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のリンクとかが貼ってあるので，</a:t>
            </a:r>
            <a:r>
              <a:rPr kumimoji="1" lang="en-US" altLang="ja-JP" dirty="0"/>
              <a:t>OSINT</a:t>
            </a:r>
            <a:r>
              <a:rPr kumimoji="1" lang="ja-JP" altLang="en-US" dirty="0"/>
              <a:t>にぜひ活用してください．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9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1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9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BFDF9-2525-4D0C-85F4-F09A23C654D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4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83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69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253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715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957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376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58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2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74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953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8392C4C-6F3B-AB75-8A1F-E7D3594E320E}"/>
              </a:ext>
            </a:extLst>
          </p:cNvPr>
          <p:cNvGrpSpPr/>
          <p:nvPr/>
        </p:nvGrpSpPr>
        <p:grpSpPr>
          <a:xfrm>
            <a:off x="892723" y="911504"/>
            <a:ext cx="3708000" cy="5034989"/>
            <a:chOff x="1453161" y="994735"/>
            <a:chExt cx="3708000" cy="5034989"/>
          </a:xfrm>
        </p:grpSpPr>
        <p:pic>
          <p:nvPicPr>
            <p:cNvPr id="7" name="図 6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6275F0DE-A41F-8983-2A77-2C964795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161" y="994735"/>
              <a:ext cx="3708000" cy="3708000"/>
            </a:xfrm>
            <a:prstGeom prst="ellipse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9528C8B-B37D-6003-C0DF-E567078FF57B}"/>
                </a:ext>
              </a:extLst>
            </p:cNvPr>
            <p:cNvSpPr txBox="1"/>
            <p:nvPr/>
          </p:nvSpPr>
          <p:spPr>
            <a:xfrm>
              <a:off x="1922928" y="5198727"/>
              <a:ext cx="277009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4800" dirty="0">
                  <a:latin typeface="Noto Serif JP ExtraLight" panose="02020200000000000000" pitchFamily="18" charset="-128"/>
                  <a:ea typeface="Noto Serif JP ExtraLight" panose="02020200000000000000" pitchFamily="18" charset="-128"/>
                </a:rPr>
                <a:t>@rayfiyo</a:t>
              </a:r>
              <a:endParaRPr kumimoji="1" lang="ja-JP" altLang="en-US" sz="4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endParaRPr>
            </a:p>
          </p:txBody>
        </p:sp>
      </p:grp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BD9FB797-5069-95BA-052A-06AB35C1C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1" y="332676"/>
            <a:ext cx="6192647" cy="61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LT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は１回しか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してなかった</a:t>
            </a:r>
          </a:p>
        </p:txBody>
      </p:sp>
    </p:spTree>
    <p:extLst>
      <p:ext uri="{BB962C8B-B14F-4D97-AF65-F5344CB8AC3E}">
        <p14:creationId xmlns:p14="http://schemas.microsoft.com/office/powerpoint/2010/main" val="405883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767280"/>
            <a:ext cx="8982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って思ってました</a:t>
            </a:r>
          </a:p>
        </p:txBody>
      </p:sp>
    </p:spTree>
    <p:extLst>
      <p:ext uri="{BB962C8B-B14F-4D97-AF65-F5344CB8AC3E}">
        <p14:creationId xmlns:p14="http://schemas.microsoft.com/office/powerpoint/2010/main" val="25887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飛び込みで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１回してました</a:t>
            </a:r>
          </a:p>
        </p:txBody>
      </p:sp>
    </p:spTree>
    <p:extLst>
      <p:ext uri="{BB962C8B-B14F-4D97-AF65-F5344CB8AC3E}">
        <p14:creationId xmlns:p14="http://schemas.microsoft.com/office/powerpoint/2010/main" val="86936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オンラインだと</a:t>
            </a:r>
            <a:b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３回くらいしました</a:t>
            </a:r>
          </a:p>
        </p:txBody>
      </p:sp>
    </p:spTree>
    <p:extLst>
      <p:ext uri="{BB962C8B-B14F-4D97-AF65-F5344CB8AC3E}">
        <p14:creationId xmlns:p14="http://schemas.microsoft.com/office/powerpoint/2010/main" val="375403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🙇💦</a:t>
            </a:r>
          </a:p>
        </p:txBody>
      </p:sp>
    </p:spTree>
    <p:extLst>
      <p:ext uri="{BB962C8B-B14F-4D97-AF65-F5344CB8AC3E}">
        <p14:creationId xmlns:p14="http://schemas.microsoft.com/office/powerpoint/2010/main" val="428250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ですが，いずれも</a:t>
            </a:r>
          </a:p>
        </p:txBody>
      </p:sp>
    </p:spTree>
    <p:extLst>
      <p:ext uri="{BB962C8B-B14F-4D97-AF65-F5344CB8AC3E}">
        <p14:creationId xmlns:p14="http://schemas.microsoft.com/office/powerpoint/2010/main" val="213116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技術系の話は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してなかった</a:t>
            </a:r>
          </a:p>
        </p:txBody>
      </p:sp>
    </p:spTree>
    <p:extLst>
      <p:ext uri="{BB962C8B-B14F-4D97-AF65-F5344CB8AC3E}">
        <p14:creationId xmlns:p14="http://schemas.microsoft.com/office/powerpoint/2010/main" val="291956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なので今日は初めて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技術系の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LT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をします</a:t>
            </a:r>
          </a:p>
        </p:txBody>
      </p:sp>
    </p:spTree>
    <p:extLst>
      <p:ext uri="{BB962C8B-B14F-4D97-AF65-F5344CB8AC3E}">
        <p14:creationId xmlns:p14="http://schemas.microsoft.com/office/powerpoint/2010/main" val="180792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（これで勘弁🙏）</a:t>
            </a:r>
          </a:p>
        </p:txBody>
      </p:sp>
    </p:spTree>
    <p:extLst>
      <p:ext uri="{BB962C8B-B14F-4D97-AF65-F5344CB8AC3E}">
        <p14:creationId xmlns:p14="http://schemas.microsoft.com/office/powerpoint/2010/main" val="88702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で，今日話すのは</a:t>
            </a:r>
          </a:p>
        </p:txBody>
      </p:sp>
    </p:spTree>
    <p:extLst>
      <p:ext uri="{BB962C8B-B14F-4D97-AF65-F5344CB8AC3E}">
        <p14:creationId xmlns:p14="http://schemas.microsoft.com/office/powerpoint/2010/main" val="1464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767280"/>
            <a:ext cx="8982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まず，謝罪から</a:t>
            </a:r>
          </a:p>
        </p:txBody>
      </p:sp>
    </p:spTree>
    <p:extLst>
      <p:ext uri="{BB962C8B-B14F-4D97-AF65-F5344CB8AC3E}">
        <p14:creationId xmlns:p14="http://schemas.microsoft.com/office/powerpoint/2010/main" val="191559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 err="1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Typst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 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78826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 err="1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Typst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 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って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なんぞや？</a:t>
            </a:r>
          </a:p>
        </p:txBody>
      </p:sp>
    </p:spTree>
    <p:extLst>
      <p:ext uri="{BB962C8B-B14F-4D97-AF65-F5344CB8AC3E}">
        <p14:creationId xmlns:p14="http://schemas.microsoft.com/office/powerpoint/2010/main" val="64014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の親戚です！</a:t>
            </a:r>
          </a:p>
        </p:txBody>
      </p:sp>
    </p:spTree>
    <p:extLst>
      <p:ext uri="{BB962C8B-B14F-4D97-AF65-F5344CB8AC3E}">
        <p14:creationId xmlns:p14="http://schemas.microsoft.com/office/powerpoint/2010/main" val="26350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なんで </a:t>
            </a:r>
            <a:r>
              <a:rPr kumimoji="1" lang="en-US" altLang="ja-JP" sz="8000" dirty="0" err="1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Typst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必要なん？</a:t>
            </a:r>
          </a:p>
        </p:txBody>
      </p:sp>
    </p:spTree>
    <p:extLst>
      <p:ext uri="{BB962C8B-B14F-4D97-AF65-F5344CB8AC3E}">
        <p14:creationId xmlns:p14="http://schemas.microsoft.com/office/powerpoint/2010/main" val="2220143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96830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よくぞ聞いて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くれました！！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13105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公式サイトで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明言されてます！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98017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〇〇でええやん１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67655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Word</a:t>
            </a: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03118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略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143766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というのも，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私は </a:t>
            </a:r>
            <a:r>
              <a:rPr kumimoji="1" lang="en-US" altLang="ja-JP" sz="8000" dirty="0" err="1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connpass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 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</a:t>
            </a:r>
          </a:p>
        </p:txBody>
      </p:sp>
    </p:spTree>
    <p:extLst>
      <p:ext uri="{BB962C8B-B14F-4D97-AF65-F5344CB8AC3E}">
        <p14:creationId xmlns:p14="http://schemas.microsoft.com/office/powerpoint/2010/main" val="792990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539305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Google 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スライド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2433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略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396017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5845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1239742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略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〇〇でええやん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205655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いやこれは略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できない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72179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１つ目は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204116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コンパイル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ばか早え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1772120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つまり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85401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LT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初心者枠に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申し込んだ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…</a:t>
            </a:r>
            <a:endParaRPr kumimoji="1" lang="ja-JP" altLang="en-US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662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リアルタイム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プレビュー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794594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２つ目は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35226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エラーメッセージ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わかりやすい！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1007305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３つ目は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474911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フォント，マージン，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リスト，見出し，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3162359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1536174"/>
            <a:ext cx="9692583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ぜ～んぶ一貫した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スタイリング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システム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</p:spTree>
    <p:extLst>
      <p:ext uri="{BB962C8B-B14F-4D97-AF65-F5344CB8AC3E}">
        <p14:creationId xmlns:p14="http://schemas.microsoft.com/office/powerpoint/2010/main" val="2058745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写真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D4AD-043A-A63B-10DF-1A72CFCCCFE9}"/>
              </a:ext>
            </a:extLst>
          </p:cNvPr>
          <p:cNvSpPr txBox="1"/>
          <p:nvPr/>
        </p:nvSpPr>
        <p:spPr>
          <a:xfrm>
            <a:off x="0" y="30777"/>
            <a:ext cx="96925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LaTeX</a:t>
            </a:r>
            <a:r>
              <a:rPr kumimoji="1" lang="ja-JP" altLang="en-US" sz="2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でええやん</a:t>
            </a:r>
          </a:p>
        </p:txBody>
      </p:sp>
      <p:pic>
        <p:nvPicPr>
          <p:cNvPr id="1026" name="Picture 2" descr="ウミガメとおしゃべり】ディズニーのクラッシュとは？タートル・トークで選ばれるコツや仕組み">
            <a:extLst>
              <a:ext uri="{FF2B5EF4-FFF2-40B4-BE49-F238E27FC236}">
                <a16:creationId xmlns:a16="http://schemas.microsoft.com/office/drawing/2014/main" id="{429CFEC9-DB8E-AA3D-5001-859FD04A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1" y="711868"/>
            <a:ext cx="11618496" cy="58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1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ところで，みなさん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こう思ってません？</a:t>
            </a:r>
          </a:p>
        </p:txBody>
      </p:sp>
    </p:spTree>
    <p:extLst>
      <p:ext uri="{BB962C8B-B14F-4D97-AF65-F5344CB8AC3E}">
        <p14:creationId xmlns:p14="http://schemas.microsoft.com/office/powerpoint/2010/main" val="371509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そんなのいいから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早く技術の話しろ</a:t>
            </a:r>
          </a:p>
        </p:txBody>
      </p:sp>
    </p:spTree>
    <p:extLst>
      <p:ext uri="{BB962C8B-B14F-4D97-AF65-F5344CB8AC3E}">
        <p14:creationId xmlns:p14="http://schemas.microsoft.com/office/powerpoint/2010/main" val="1183299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151727"/>
            <a:ext cx="969258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コードを見せなさい，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コードを</a:t>
            </a:r>
          </a:p>
        </p:txBody>
      </p:sp>
    </p:spTree>
    <p:extLst>
      <p:ext uri="{BB962C8B-B14F-4D97-AF65-F5344CB8AC3E}">
        <p14:creationId xmlns:p14="http://schemas.microsoft.com/office/powerpoint/2010/main" val="31677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これは嘘とか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じゃなくて</a:t>
            </a:r>
          </a:p>
        </p:txBody>
      </p:sp>
    </p:spTree>
    <p:extLst>
      <p:ext uri="{BB962C8B-B14F-4D97-AF65-F5344CB8AC3E}">
        <p14:creationId xmlns:p14="http://schemas.microsoft.com/office/powerpoint/2010/main" val="3852054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1536174"/>
            <a:ext cx="9692583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GitHub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の</a:t>
            </a:r>
            <a:b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レポジトリは！？</a:t>
            </a:r>
            <a:b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ねえ！！</a:t>
            </a:r>
          </a:p>
        </p:txBody>
      </p:sp>
    </p:spTree>
    <p:extLst>
      <p:ext uri="{BB962C8B-B14F-4D97-AF65-F5344CB8AC3E}">
        <p14:creationId xmlns:p14="http://schemas.microsoft.com/office/powerpoint/2010/main" val="2475152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一つづついいます</a:t>
            </a:r>
          </a:p>
        </p:txBody>
      </p:sp>
    </p:spTree>
    <p:extLst>
      <p:ext uri="{BB962C8B-B14F-4D97-AF65-F5344CB8AC3E}">
        <p14:creationId xmlns:p14="http://schemas.microsoft.com/office/powerpoint/2010/main" val="3919202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先に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GitHub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から</a:t>
            </a:r>
          </a:p>
        </p:txBody>
      </p:sp>
    </p:spTree>
    <p:extLst>
      <p:ext uri="{BB962C8B-B14F-4D97-AF65-F5344CB8AC3E}">
        <p14:creationId xmlns:p14="http://schemas.microsoft.com/office/powerpoint/2010/main" val="3940245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まだ（愚か</a:t>
            </a:r>
          </a:p>
        </p:txBody>
      </p:sp>
    </p:spTree>
    <p:extLst>
      <p:ext uri="{BB962C8B-B14F-4D97-AF65-F5344CB8AC3E}">
        <p14:creationId xmlns:p14="http://schemas.microsoft.com/office/powerpoint/2010/main" val="1732442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6559536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 err="1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Typst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 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のすすめ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73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249708" y="2767280"/>
            <a:ext cx="969258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rayfiyo </a:t>
            </a: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でした！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822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8392C4C-6F3B-AB75-8A1F-E7D3594E320E}"/>
              </a:ext>
            </a:extLst>
          </p:cNvPr>
          <p:cNvGrpSpPr/>
          <p:nvPr/>
        </p:nvGrpSpPr>
        <p:grpSpPr>
          <a:xfrm>
            <a:off x="892723" y="911504"/>
            <a:ext cx="3708000" cy="5034989"/>
            <a:chOff x="1453161" y="994735"/>
            <a:chExt cx="3708000" cy="5034989"/>
          </a:xfrm>
        </p:grpSpPr>
        <p:pic>
          <p:nvPicPr>
            <p:cNvPr id="7" name="図 6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6275F0DE-A41F-8983-2A77-2C964795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161" y="994735"/>
              <a:ext cx="3708000" cy="3708000"/>
            </a:xfrm>
            <a:prstGeom prst="ellipse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9528C8B-B37D-6003-C0DF-E567078FF57B}"/>
                </a:ext>
              </a:extLst>
            </p:cNvPr>
            <p:cNvSpPr txBox="1"/>
            <p:nvPr/>
          </p:nvSpPr>
          <p:spPr>
            <a:xfrm>
              <a:off x="1922928" y="5198727"/>
              <a:ext cx="277009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4800" dirty="0">
                  <a:latin typeface="Noto Serif JP ExtraLight" panose="02020200000000000000" pitchFamily="18" charset="-128"/>
                  <a:ea typeface="Noto Serif JP ExtraLight" panose="02020200000000000000" pitchFamily="18" charset="-128"/>
                </a:rPr>
                <a:t>@rayfiyo</a:t>
              </a:r>
              <a:endParaRPr kumimoji="1" lang="ja-JP" altLang="en-US" sz="48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endParaRPr>
            </a:p>
          </p:txBody>
        </p:sp>
      </p:grp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BD9FB797-5069-95BA-052A-06AB35C1C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1" y="332676"/>
            <a:ext cx="6192647" cy="61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申し込みをした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ときは</a:t>
            </a:r>
          </a:p>
        </p:txBody>
      </p:sp>
    </p:spTree>
    <p:extLst>
      <p:ext uri="{BB962C8B-B14F-4D97-AF65-F5344CB8AC3E}">
        <p14:creationId xmlns:p14="http://schemas.microsoft.com/office/powerpoint/2010/main" val="4432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087476" y="2151727"/>
            <a:ext cx="1001704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「１回しか</a:t>
            </a:r>
            <a: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LT</a:t>
            </a:r>
            <a:br>
              <a:rPr kumimoji="1" lang="en-US" altLang="ja-JP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</a:br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したことないし～」</a:t>
            </a:r>
          </a:p>
        </p:txBody>
      </p:sp>
    </p:spTree>
    <p:extLst>
      <p:ext uri="{BB962C8B-B14F-4D97-AF65-F5344CB8AC3E}">
        <p14:creationId xmlns:p14="http://schemas.microsoft.com/office/powerpoint/2010/main" val="34583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767280"/>
            <a:ext cx="8982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って思ってました</a:t>
            </a:r>
          </a:p>
        </p:txBody>
      </p:sp>
    </p:spTree>
    <p:extLst>
      <p:ext uri="{BB962C8B-B14F-4D97-AF65-F5344CB8AC3E}">
        <p14:creationId xmlns:p14="http://schemas.microsoft.com/office/powerpoint/2010/main" val="96534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23063-9C8F-9775-FE80-AC94B6CDB77F}"/>
              </a:ext>
            </a:extLst>
          </p:cNvPr>
          <p:cNvSpPr txBox="1"/>
          <p:nvPr/>
        </p:nvSpPr>
        <p:spPr>
          <a:xfrm>
            <a:off x="1604682" y="2151727"/>
            <a:ext cx="898263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実際に</a:t>
            </a:r>
            <a:endParaRPr kumimoji="1" lang="en-US" altLang="ja-JP" sz="8000" dirty="0">
              <a:latin typeface="Noto Serif JP ExtraLight" panose="02020200000000000000" pitchFamily="18" charset="-128"/>
              <a:ea typeface="Noto Serif JP ExtraLight" panose="02020200000000000000" pitchFamily="18" charset="-128"/>
            </a:endParaRPr>
          </a:p>
          <a:p>
            <a:pPr algn="ctr"/>
            <a:r>
              <a:rPr kumimoji="1" lang="ja-JP" altLang="en-US" sz="8000" dirty="0">
                <a:latin typeface="Noto Serif JP ExtraLight" panose="02020200000000000000" pitchFamily="18" charset="-128"/>
                <a:ea typeface="Noto Serif JP ExtraLight" panose="02020200000000000000" pitchFamily="18" charset="-128"/>
              </a:rPr>
              <a:t>オフラインだと</a:t>
            </a:r>
          </a:p>
        </p:txBody>
      </p:sp>
    </p:spTree>
    <p:extLst>
      <p:ext uri="{BB962C8B-B14F-4D97-AF65-F5344CB8AC3E}">
        <p14:creationId xmlns:p14="http://schemas.microsoft.com/office/powerpoint/2010/main" val="7251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492</Words>
  <Application>Microsoft Office PowerPoint</Application>
  <PresentationFormat>ワイド画面</PresentationFormat>
  <Paragraphs>167</Paragraphs>
  <Slides>57</Slides>
  <Notes>57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3" baseType="lpstr">
      <vt:lpstr>Noto Serif JP ExtraLight</vt:lpstr>
      <vt:lpstr>游ゴシック</vt:lpstr>
      <vt:lpstr>Aptos</vt:lpstr>
      <vt:lpstr>Aptos Display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name</dc:creator>
  <cp:lastModifiedBy>user name</cp:lastModifiedBy>
  <cp:revision>114</cp:revision>
  <dcterms:created xsi:type="dcterms:W3CDTF">2024-06-08T10:20:19Z</dcterms:created>
  <dcterms:modified xsi:type="dcterms:W3CDTF">2024-06-21T10:21:38Z</dcterms:modified>
</cp:coreProperties>
</file>