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E23F91-D449-465A-A25A-302A596A43F1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B17C7D-C456-429B-96CC-FC7277B328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醫資三</a:t>
            </a:r>
            <a:endParaRPr lang="en-US" altLang="zh-TW" dirty="0" smtClean="0"/>
          </a:p>
          <a:p>
            <a:r>
              <a:rPr lang="en-US" altLang="zh-TW" dirty="0" smtClean="0"/>
              <a:t>410570102</a:t>
            </a:r>
          </a:p>
          <a:p>
            <a:r>
              <a:rPr lang="zh-TW" altLang="en-US" dirty="0"/>
              <a:t>高瑞揚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suricata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8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11" y="1461770"/>
            <a:ext cx="7011378" cy="4544059"/>
          </a:xfrm>
        </p:spPr>
      </p:pic>
    </p:spTree>
    <p:extLst>
      <p:ext uri="{BB962C8B-B14F-4D97-AF65-F5344CB8AC3E}">
        <p14:creationId xmlns:p14="http://schemas.microsoft.com/office/powerpoint/2010/main" val="32058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1" y="1652297"/>
            <a:ext cx="7039957" cy="4163006"/>
          </a:xfrm>
        </p:spPr>
      </p:pic>
    </p:spTree>
    <p:extLst>
      <p:ext uri="{BB962C8B-B14F-4D97-AF65-F5344CB8AC3E}">
        <p14:creationId xmlns:p14="http://schemas.microsoft.com/office/powerpoint/2010/main" val="12094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02" y="1447800"/>
            <a:ext cx="7150395" cy="4572000"/>
          </a:xfrm>
        </p:spPr>
      </p:pic>
    </p:spTree>
    <p:extLst>
      <p:ext uri="{BB962C8B-B14F-4D97-AF65-F5344CB8AC3E}">
        <p14:creationId xmlns:p14="http://schemas.microsoft.com/office/powerpoint/2010/main" val="29761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37" y="1642770"/>
            <a:ext cx="6992326" cy="4182059"/>
          </a:xfrm>
        </p:spPr>
      </p:pic>
    </p:spTree>
    <p:extLst>
      <p:ext uri="{BB962C8B-B14F-4D97-AF65-F5344CB8AC3E}">
        <p14:creationId xmlns:p14="http://schemas.microsoft.com/office/powerpoint/2010/main" val="16285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42" y="1447800"/>
            <a:ext cx="7004115" cy="4572000"/>
          </a:xfrm>
        </p:spPr>
      </p:pic>
    </p:spTree>
    <p:extLst>
      <p:ext uri="{BB962C8B-B14F-4D97-AF65-F5344CB8AC3E}">
        <p14:creationId xmlns:p14="http://schemas.microsoft.com/office/powerpoint/2010/main" val="3746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84" y="1457007"/>
            <a:ext cx="7030431" cy="4553585"/>
          </a:xfrm>
        </p:spPr>
      </p:pic>
    </p:spTree>
    <p:extLst>
      <p:ext uri="{BB962C8B-B14F-4D97-AF65-F5344CB8AC3E}">
        <p14:creationId xmlns:p14="http://schemas.microsoft.com/office/powerpoint/2010/main" val="23307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00" y="1452244"/>
            <a:ext cx="6982799" cy="4563112"/>
          </a:xfrm>
        </p:spPr>
      </p:pic>
    </p:spTree>
    <p:extLst>
      <p:ext uri="{BB962C8B-B14F-4D97-AF65-F5344CB8AC3E}">
        <p14:creationId xmlns:p14="http://schemas.microsoft.com/office/powerpoint/2010/main" val="2243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04" y="1447800"/>
            <a:ext cx="7101192" cy="4572000"/>
          </a:xfrm>
        </p:spPr>
      </p:pic>
    </p:spTree>
    <p:extLst>
      <p:ext uri="{BB962C8B-B14F-4D97-AF65-F5344CB8AC3E}">
        <p14:creationId xmlns:p14="http://schemas.microsoft.com/office/powerpoint/2010/main" val="23188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53" y="1690402"/>
            <a:ext cx="6944694" cy="4086795"/>
          </a:xfrm>
        </p:spPr>
      </p:pic>
    </p:spTree>
    <p:extLst>
      <p:ext uri="{BB962C8B-B14F-4D97-AF65-F5344CB8AC3E}">
        <p14:creationId xmlns:p14="http://schemas.microsoft.com/office/powerpoint/2010/main" val="13565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3" y="1452244"/>
            <a:ext cx="6973273" cy="4563112"/>
          </a:xfrm>
        </p:spPr>
      </p:pic>
    </p:spTree>
    <p:extLst>
      <p:ext uri="{BB962C8B-B14F-4D97-AF65-F5344CB8AC3E}">
        <p14:creationId xmlns:p14="http://schemas.microsoft.com/office/powerpoint/2010/main" val="1106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12776"/>
            <a:ext cx="4887494" cy="4572000"/>
          </a:xfrm>
        </p:spPr>
      </p:pic>
    </p:spTree>
    <p:extLst>
      <p:ext uri="{BB962C8B-B14F-4D97-AF65-F5344CB8AC3E}">
        <p14:creationId xmlns:p14="http://schemas.microsoft.com/office/powerpoint/2010/main" val="38375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87" y="1447800"/>
            <a:ext cx="6971825" cy="4572000"/>
          </a:xfrm>
        </p:spPr>
      </p:pic>
    </p:spTree>
    <p:extLst>
      <p:ext uri="{BB962C8B-B14F-4D97-AF65-F5344CB8AC3E}">
        <p14:creationId xmlns:p14="http://schemas.microsoft.com/office/powerpoint/2010/main" val="25580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58" y="1652297"/>
            <a:ext cx="7049484" cy="4163006"/>
          </a:xfrm>
        </p:spPr>
      </p:pic>
    </p:spTree>
    <p:extLst>
      <p:ext uri="{BB962C8B-B14F-4D97-AF65-F5344CB8AC3E}">
        <p14:creationId xmlns:p14="http://schemas.microsoft.com/office/powerpoint/2010/main" val="3445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82" y="1447800"/>
            <a:ext cx="4965436" cy="4572000"/>
          </a:xfrm>
        </p:spPr>
      </p:pic>
    </p:spTree>
    <p:extLst>
      <p:ext uri="{BB962C8B-B14F-4D97-AF65-F5344CB8AC3E}">
        <p14:creationId xmlns:p14="http://schemas.microsoft.com/office/powerpoint/2010/main" val="28265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21" y="1447800"/>
            <a:ext cx="4919157" cy="4572000"/>
          </a:xfrm>
        </p:spPr>
      </p:pic>
    </p:spTree>
    <p:extLst>
      <p:ext uri="{BB962C8B-B14F-4D97-AF65-F5344CB8AC3E}">
        <p14:creationId xmlns:p14="http://schemas.microsoft.com/office/powerpoint/2010/main" val="30532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1" y="1447800"/>
            <a:ext cx="4849277" cy="4572000"/>
          </a:xfrm>
        </p:spPr>
      </p:pic>
    </p:spTree>
    <p:extLst>
      <p:ext uri="{BB962C8B-B14F-4D97-AF65-F5344CB8AC3E}">
        <p14:creationId xmlns:p14="http://schemas.microsoft.com/office/powerpoint/2010/main" val="41276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96" y="1447800"/>
            <a:ext cx="7196008" cy="4572000"/>
          </a:xfrm>
        </p:spPr>
      </p:pic>
    </p:spTree>
    <p:extLst>
      <p:ext uri="{BB962C8B-B14F-4D97-AF65-F5344CB8AC3E}">
        <p14:creationId xmlns:p14="http://schemas.microsoft.com/office/powerpoint/2010/main" val="34892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95" y="1447800"/>
            <a:ext cx="6791010" cy="4572000"/>
          </a:xfrm>
        </p:spPr>
      </p:pic>
    </p:spTree>
    <p:extLst>
      <p:ext uri="{BB962C8B-B14F-4D97-AF65-F5344CB8AC3E}">
        <p14:creationId xmlns:p14="http://schemas.microsoft.com/office/powerpoint/2010/main" val="15890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0" y="1447800"/>
            <a:ext cx="7198659" cy="4572000"/>
          </a:xfrm>
        </p:spPr>
      </p:pic>
    </p:spTree>
    <p:extLst>
      <p:ext uri="{BB962C8B-B14F-4D97-AF65-F5344CB8AC3E}">
        <p14:creationId xmlns:p14="http://schemas.microsoft.com/office/powerpoint/2010/main" val="12007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1447800"/>
            <a:ext cx="7180729" cy="4572000"/>
          </a:xfrm>
        </p:spPr>
      </p:pic>
    </p:spTree>
    <p:extLst>
      <p:ext uri="{BB962C8B-B14F-4D97-AF65-F5344CB8AC3E}">
        <p14:creationId xmlns:p14="http://schemas.microsoft.com/office/powerpoint/2010/main" val="23928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0" y="1447800"/>
            <a:ext cx="7218000" cy="4572000"/>
          </a:xfrm>
        </p:spPr>
      </p:pic>
    </p:spTree>
    <p:extLst>
      <p:ext uri="{BB962C8B-B14F-4D97-AF65-F5344CB8AC3E}">
        <p14:creationId xmlns:p14="http://schemas.microsoft.com/office/powerpoint/2010/main" val="15747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53" y="1447800"/>
            <a:ext cx="7237493" cy="4572000"/>
          </a:xfrm>
        </p:spPr>
      </p:pic>
    </p:spTree>
    <p:extLst>
      <p:ext uri="{BB962C8B-B14F-4D97-AF65-F5344CB8AC3E}">
        <p14:creationId xmlns:p14="http://schemas.microsoft.com/office/powerpoint/2010/main" val="38057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77" y="1447800"/>
            <a:ext cx="7080446" cy="4572000"/>
          </a:xfrm>
        </p:spPr>
      </p:pic>
    </p:spTree>
    <p:extLst>
      <p:ext uri="{BB962C8B-B14F-4D97-AF65-F5344CB8AC3E}">
        <p14:creationId xmlns:p14="http://schemas.microsoft.com/office/powerpoint/2010/main" val="4606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</TotalTime>
  <Words>7</Words>
  <Application>Microsoft Office PowerPoint</Application>
  <PresentationFormat>如螢幕大小 (4:3)</PresentationFormat>
  <Paragraphs>4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公正</vt:lpstr>
      <vt:lpstr>安裝suricata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安裝suricata</dc:title>
  <dc:creator>Ray</dc:creator>
  <cp:lastModifiedBy>Ray</cp:lastModifiedBy>
  <cp:revision>1</cp:revision>
  <dcterms:created xsi:type="dcterms:W3CDTF">2023-09-26T08:50:13Z</dcterms:created>
  <dcterms:modified xsi:type="dcterms:W3CDTF">2023-09-26T08:56:17Z</dcterms:modified>
</cp:coreProperties>
</file>