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1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25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82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6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8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6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0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A978-D1BA-4BBA-8109-196190BFA3F6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3AD9-18C8-4D4A-9F8A-4936E3955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410570102</a:t>
            </a:r>
            <a:r>
              <a:rPr lang="zh-TW" altLang="en-US" sz="2400" dirty="0" smtClean="0"/>
              <a:t> 高瑞揚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50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err="1" smtClean="0"/>
              <a:t>chinese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12" y="1600200"/>
            <a:ext cx="6682175" cy="4525963"/>
          </a:xfrm>
        </p:spPr>
      </p:pic>
    </p:spTree>
    <p:extLst>
      <p:ext uri="{BB962C8B-B14F-4D97-AF65-F5344CB8AC3E}">
        <p14:creationId xmlns:p14="http://schemas.microsoft.com/office/powerpoint/2010/main" val="330166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32" y="1600200"/>
            <a:ext cx="5175936" cy="4525963"/>
          </a:xfrm>
        </p:spPr>
      </p:pic>
    </p:spTree>
    <p:extLst>
      <p:ext uri="{BB962C8B-B14F-4D97-AF65-F5344CB8AC3E}">
        <p14:creationId xmlns:p14="http://schemas.microsoft.com/office/powerpoint/2010/main" val="332880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89" y="1600200"/>
            <a:ext cx="5223222" cy="4525963"/>
          </a:xfrm>
        </p:spPr>
      </p:pic>
    </p:spTree>
    <p:extLst>
      <p:ext uri="{BB962C8B-B14F-4D97-AF65-F5344CB8AC3E}">
        <p14:creationId xmlns:p14="http://schemas.microsoft.com/office/powerpoint/2010/main" val="19001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設定密碼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70" y="1600200"/>
            <a:ext cx="5305860" cy="4525963"/>
          </a:xfrm>
        </p:spPr>
      </p:pic>
    </p:spTree>
    <p:extLst>
      <p:ext uri="{BB962C8B-B14F-4D97-AF65-F5344CB8AC3E}">
        <p14:creationId xmlns:p14="http://schemas.microsoft.com/office/powerpoint/2010/main" val="41478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重開後登入就完成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03" y="1600200"/>
            <a:ext cx="6364993" cy="4525963"/>
          </a:xfrm>
        </p:spPr>
      </p:pic>
    </p:spTree>
    <p:extLst>
      <p:ext uri="{BB962C8B-B14F-4D97-AF65-F5344CB8AC3E}">
        <p14:creationId xmlns:p14="http://schemas.microsoft.com/office/powerpoint/2010/main" val="16243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ubuntu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7" y="1600200"/>
            <a:ext cx="5882566" cy="4525963"/>
          </a:xfrm>
        </p:spPr>
      </p:pic>
    </p:spTree>
    <p:extLst>
      <p:ext uri="{BB962C8B-B14F-4D97-AF65-F5344CB8AC3E}">
        <p14:creationId xmlns:p14="http://schemas.microsoft.com/office/powerpoint/2010/main" val="27921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virtual box </a:t>
            </a:r>
            <a:r>
              <a:rPr lang="zh-TW" altLang="en-US" dirty="0" smtClean="0"/>
              <a:t>新增</a:t>
            </a:r>
            <a:r>
              <a:rPr lang="en-US" altLang="zh-TW" dirty="0" err="1" smtClean="0"/>
              <a:t>ubuntu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1" y="1600200"/>
            <a:ext cx="7601398" cy="4525963"/>
          </a:xfrm>
        </p:spPr>
      </p:pic>
    </p:spTree>
    <p:extLst>
      <p:ext uri="{BB962C8B-B14F-4D97-AF65-F5344CB8AC3E}">
        <p14:creationId xmlns:p14="http://schemas.microsoft.com/office/powerpoint/2010/main" val="34565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4" y="2081758"/>
            <a:ext cx="6639852" cy="3562847"/>
          </a:xfrm>
        </p:spPr>
      </p:pic>
    </p:spTree>
    <p:extLst>
      <p:ext uri="{BB962C8B-B14F-4D97-AF65-F5344CB8AC3E}">
        <p14:creationId xmlns:p14="http://schemas.microsoft.com/office/powerpoint/2010/main" val="409217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7" y="2086521"/>
            <a:ext cx="6601746" cy="3553321"/>
          </a:xfrm>
        </p:spPr>
      </p:pic>
    </p:spTree>
    <p:extLst>
      <p:ext uri="{BB962C8B-B14F-4D97-AF65-F5344CB8AC3E}">
        <p14:creationId xmlns:p14="http://schemas.microsoft.com/office/powerpoint/2010/main" val="316626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2048415"/>
            <a:ext cx="6630325" cy="3629532"/>
          </a:xfrm>
        </p:spPr>
      </p:pic>
    </p:spTree>
    <p:extLst>
      <p:ext uri="{BB962C8B-B14F-4D97-AF65-F5344CB8AC3E}">
        <p14:creationId xmlns:p14="http://schemas.microsoft.com/office/powerpoint/2010/main" val="33718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完成建立虛擬機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057942"/>
            <a:ext cx="6563641" cy="3610479"/>
          </a:xfrm>
        </p:spPr>
      </p:pic>
    </p:spTree>
    <p:extLst>
      <p:ext uri="{BB962C8B-B14F-4D97-AF65-F5344CB8AC3E}">
        <p14:creationId xmlns:p14="http://schemas.microsoft.com/office/powerpoint/2010/main" val="6580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然後按啟動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5" y="1600200"/>
            <a:ext cx="7624750" cy="4525963"/>
          </a:xfrm>
        </p:spPr>
      </p:pic>
    </p:spTree>
    <p:extLst>
      <p:ext uri="{BB962C8B-B14F-4D97-AF65-F5344CB8AC3E}">
        <p14:creationId xmlns:p14="http://schemas.microsoft.com/office/powerpoint/2010/main" val="287468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3" y="1600200"/>
            <a:ext cx="6853294" cy="4525963"/>
          </a:xfrm>
        </p:spPr>
      </p:pic>
    </p:spTree>
    <p:extLst>
      <p:ext uri="{BB962C8B-B14F-4D97-AF65-F5344CB8AC3E}">
        <p14:creationId xmlns:p14="http://schemas.microsoft.com/office/powerpoint/2010/main" val="73816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如螢幕大小 (4:3)</PresentationFormat>
  <Paragraphs>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410570102 高瑞揚 </vt:lpstr>
      <vt:lpstr>下載ubuntu</vt:lpstr>
      <vt:lpstr>開啟virtual box 新增ubuntu</vt:lpstr>
      <vt:lpstr>建立虛擬機</vt:lpstr>
      <vt:lpstr>PowerPoint 簡報</vt:lpstr>
      <vt:lpstr>PowerPoint 簡報</vt:lpstr>
      <vt:lpstr>完成建立虛擬機</vt:lpstr>
      <vt:lpstr>然後按啟動</vt:lpstr>
      <vt:lpstr>PowerPoint 簡報</vt:lpstr>
      <vt:lpstr>選chinese</vt:lpstr>
      <vt:lpstr>PowerPoint 簡報</vt:lpstr>
      <vt:lpstr>PowerPoint 簡報</vt:lpstr>
      <vt:lpstr>設定密碼</vt:lpstr>
      <vt:lpstr>重開後登入就完成!!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410570102 高瑞揚 </dc:title>
  <dc:creator>Ray</dc:creator>
  <cp:lastModifiedBy>Ray</cp:lastModifiedBy>
  <cp:revision>1</cp:revision>
  <dcterms:created xsi:type="dcterms:W3CDTF">2023-09-19T09:22:27Z</dcterms:created>
  <dcterms:modified xsi:type="dcterms:W3CDTF">2023-09-19T09:29:52Z</dcterms:modified>
</cp:coreProperties>
</file>