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9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8" r:id="rId11"/>
    <p:sldId id="266" r:id="rId12"/>
    <p:sldId id="269" r:id="rId13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napToObjects="1" showGuides="1">
      <p:cViewPr varScale="1">
        <p:scale>
          <a:sx n="132" d="100"/>
          <a:sy n="132" d="100"/>
        </p:scale>
        <p:origin x="876" y="132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B9F57-0C4C-554F-AE10-4C20574AD70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D4FD-21CF-A04D-B704-E7293BD7FA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atial Sciences Institute wordm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6462798"/>
            <a:ext cx="1841498" cy="300096"/>
          </a:xfrm>
          <a:prstGeom prst="rect">
            <a:avLst/>
          </a:prstGeom>
        </p:spPr>
      </p:pic>
      <p:pic>
        <p:nvPicPr>
          <p:cNvPr id="3" name="Picture 2" descr="USC-Dornsife-Cardinal-Black-on-White-RG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5948775"/>
            <a:ext cx="2470149" cy="8151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Focused Crawling for Structured Data</a:t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DSCI550</a:t>
            </a:r>
            <a:endParaRPr kumimoji="0" lang="en-US" sz="2400" b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Presentation Paper</a:t>
            </a:r>
            <a:endParaRPr kumimoji="0" lang="en-US" sz="2400" b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sz="17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Yifan Yang</a:t>
            </a:r>
            <a:endParaRPr kumimoji="0" lang="en-US" sz="17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sz="17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8386626967</a:t>
            </a:r>
            <a:endParaRPr kumimoji="0" lang="en-US" sz="17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sz="17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yyang295@usc.edu</a:t>
            </a:r>
            <a:endParaRPr kumimoji="0" lang="en-US" sz="17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9875" y="255905"/>
            <a:ext cx="55702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Evaluate the </a:t>
            </a:r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pros</a:t>
            </a:r>
            <a:r>
              <a:rPr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</a:t>
            </a:r>
            <a:r>
              <a:rPr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the paper</a:t>
            </a:r>
            <a:endParaRPr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836930"/>
            <a:ext cx="6467475" cy="1529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247900"/>
            <a:ext cx="6372225" cy="431990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421640"/>
            <a:ext cx="6629400" cy="501015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6079" y="6206058"/>
            <a:ext cx="1517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SECTION TITLE  |  2</a:t>
            </a:r>
            <a:endParaRPr lang="en-US" sz="1100" b="1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170" y="310515"/>
            <a:ext cx="4362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What I understand about this paper</a:t>
            </a:r>
            <a:endParaRPr lang="zh-CN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" y="784225"/>
            <a:ext cx="8797925" cy="495173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1170" y="310515"/>
            <a:ext cx="6527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Discuss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ion of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related work and background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876300"/>
            <a:ext cx="7548245" cy="446976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0350" y="225425"/>
            <a:ext cx="57130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Discuss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ion of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why I should care about the topic</a:t>
            </a:r>
            <a:endParaRPr lang="en-US" altLang="zh-CN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" y="875665"/>
            <a:ext cx="8651875" cy="471868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8295" y="183515"/>
            <a:ext cx="56642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Relevant points between this paper and the class</a:t>
            </a:r>
            <a:endParaRPr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" y="582295"/>
            <a:ext cx="8851900" cy="554926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7340" y="180340"/>
            <a:ext cx="68821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and introduction of algorithms or technologies</a:t>
            </a:r>
            <a:endParaRPr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846455"/>
            <a:ext cx="4205605" cy="2300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30" y="846455"/>
            <a:ext cx="4215130" cy="4672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5" y="3429000"/>
            <a:ext cx="4177030" cy="1843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0660" y="268605"/>
            <a:ext cx="66751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and introduction of algorithms or technologies</a:t>
            </a:r>
            <a:endParaRPr lang="zh-CN" alt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355" y="667385"/>
            <a:ext cx="7533005" cy="49911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07975" y="306070"/>
            <a:ext cx="56273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Results, summary and contributions of the paper</a:t>
            </a:r>
            <a:endParaRPr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704850"/>
            <a:ext cx="7620000" cy="570103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185420"/>
            <a:ext cx="7710805" cy="544385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EyYzUyMzZmOWM1NThiMTA4OGRkNmM0NTQyOGMzZTYifQ=="/>
</p:tagLst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Powerpoint_Dornsife_SSI_Template</Template>
  <TotalTime>0</TotalTime>
  <Words>500</Words>
  <Application>WPS 演示</Application>
  <PresentationFormat>On-screen Show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Arial</vt:lpstr>
      <vt:lpstr>Times New Roman</vt:lpstr>
      <vt:lpstr>Calibri</vt:lpstr>
      <vt:lpstr>微软雅黑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USC Dornsife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Kamei</dc:creator>
  <cp:lastModifiedBy>goat</cp:lastModifiedBy>
  <cp:revision>7</cp:revision>
  <cp:lastPrinted>2012-02-07T18:57:00Z</cp:lastPrinted>
  <dcterms:created xsi:type="dcterms:W3CDTF">2014-06-03T20:14:00Z</dcterms:created>
  <dcterms:modified xsi:type="dcterms:W3CDTF">2024-03-20T19:29:08Z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7EA51DA62F1242B2A34D643FFE54D243_13</vt:lpwstr>
  </property>
  <property fmtid="{D5CDD505-2E9C-101B-9397-08002B2CF9AE}" pid="3" name="KSOProductBuildVer">
    <vt:lpwstr>2052-12.1.0.16412</vt:lpwstr>
  </property>
</Properties>
</file>