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60" r:id="rId4"/>
    <p:sldId id="263" r:id="rId5"/>
    <p:sldId id="264" r:id="rId6"/>
    <p:sldId id="275" r:id="rId7"/>
    <p:sldId id="276" r:id="rId8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876" y="13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335" y="155215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Deep learning-based NLP data pipeline for 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EHR-scanned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document information extraction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DSCI560</a:t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4334" y="363727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Instructor</a:t>
            </a:r>
            <a:r>
              <a:rPr kumimoji="0" lang="zh-CN" alt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：Young Cho, Ph.D.</a:t>
            </a:r>
            <a:endParaRPr kumimoji="0" lang="zh-CN" alt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Yifan Yang</a:t>
            </a:r>
            <a:endParaRPr kumimoji="0" 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8386626867</a:t>
            </a:r>
            <a:endParaRPr kumimoji="0" 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517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SECTION TITLE  |  2</a:t>
            </a:r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90" y="261620"/>
            <a:ext cx="7683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INTRODUCTION and RELATED WORK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890" y="744220"/>
            <a:ext cx="85032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Highlights from what I read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1. Common methods for processing scanned documents include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image preprocessing, optical processing c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haracter recognition (OCR) and text mining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but have limitations and these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methods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have an impact on each other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first data pipeline using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Transformer-based NLP model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for information extraction from scanned document information is proposed and other machine learning and deep learning methods are summarized and evaluated.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Documentation typically involves two sequential steps: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OCR and text mining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research develops a processing pipeline that leverages deep learning: a connectionist text proposal network (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CTPN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 for text detection and an attention-based encoder-decoder (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AED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 for text recognition. However, there are still problems. The main problem is that what is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missing is an understanding of the interaction of how to extract this information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especially using modern machines. This paper hopes to bridge this gap as much as possible.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18160" y="261620"/>
            <a:ext cx="6242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METHODS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35" y="2552065"/>
            <a:ext cx="7777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885" y="1167765"/>
            <a:ext cx="8958580" cy="39166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660" y="258445"/>
            <a:ext cx="602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  <a:sym typeface="+mn-ea"/>
              </a:rPr>
              <a:t>RESULTS</a:t>
            </a:r>
            <a:endParaRPr lang="en-US" sz="2400" b="1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090" y="795655"/>
            <a:ext cx="862901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Highlights from what I read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Note that in some reports, part of the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</a:t>
            </a:r>
            <a:r>
              <a:rPr lang="zh-CN" altLang="en-US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treated as text. Notice that there are some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misspelled</a:t>
            </a:r>
            <a:r>
              <a:rPr lang="zh-CN" altLang="en-US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words in the output.</a:t>
            </a:r>
            <a:endParaRPr lang="zh-CN" altLang="en-US" b="1">
              <a:ln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ln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 the first experiment, deep learning-based sequence models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generally performed better than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bag-of-words models. Most bag-of-words models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 high segmentation accuracy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But the recall rate of sequence model is much higher.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BERT and ClinicalBERT show the highest F1 scores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At the document level, sequence models have higher accuracy.</a:t>
            </a:r>
            <a:endParaRPr lang="en-US" altLang="zh-CN" b="1">
              <a:ln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ln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3. In the second experiment, the impact of different training set sizes was examined to reflect real-world conditions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large amounts of training data are often unavailable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To summarize the second experiment,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ClinicalBERT performs</a:t>
            </a:r>
            <a:endParaRPr lang="en-US" altLang="zh-CN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less training data the better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Different image preprocessing methods were evaluated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before using</a:t>
            </a:r>
            <a:r>
              <a:rPr lang="en-US" altLang="zh-CN" b="1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ClinicalBERT. Different sequence model architectures were also evaluated.</a:t>
            </a:r>
            <a:endParaRPr lang="en-US" altLang="zh-CN" b="1">
              <a:ln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6735" y="26797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DISCUSSION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735" y="854075"/>
            <a:ext cx="78492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study design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minimized the need for manual annotation.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Sample size experiments show that the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BERT-based sequence model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can achieve 90% accuracy with a small amount of training, indicating that the flexibility of transaction small-scale performance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significantly reduces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annotation costs.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Our evaluation shows that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ClinicalBERT achieves the best results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for AUROC and documentation accuracy.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the best of our knowledge, the use of word position and layout in NLP models has not been reported yet.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believe this is a new direction for optimizing NLP model performance.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It's important to note that the study does have some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limitations.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725805"/>
            <a:ext cx="887349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results fill a gap in the field by providing comprehensive documentation of EHR scans that address the assessment of every moving part.</a:t>
            </a:r>
            <a:endParaRPr lang="en-US" altLang="zh-CN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Q1: When using BERT-based sequence models for text classification tasks, why are both pre-training and fine-tuning stages necessary and does a small amount of training make sense?</a:t>
            </a:r>
            <a:endParaRPr lang="en-US" altLang="zh-CN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A1: </a:t>
            </a:r>
            <a:endParaRPr lang="en-US" altLang="zh-CN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BERT</a:t>
            </a:r>
            <a:r>
              <a:rPr lang="zh-CN" altLang="en-US" sz="2000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is a deep learning model based on Transformer. In the pre-training stage, the BERT model captures the deep features of language, such as the relationship between words, sentence structure and contextual meaning, by understanding a large amount of unlabeled text (such as case content). According to the paper, the BERT-based sequence model can achieve 90% accuracy with a small amount of training, indicating that the flexibility of small-scale transaction performance significantly reduces the labeling cost and is therefore meaningful.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565" y="26543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TEyYzUyMzZmOWM1NThiMTA4OGRkNmM0NTQyOGMzZTYifQ=="/>
</p:tagLst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Powerpoint_Dornsife_SSI_Template</Template>
  <TotalTime>0</TotalTime>
  <Words>3625</Words>
  <Application>WPS 演示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Times New Roman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Kamei</dc:creator>
  <cp:lastModifiedBy>goat</cp:lastModifiedBy>
  <cp:revision>24</cp:revision>
  <cp:lastPrinted>2012-02-07T18:57:00Z</cp:lastPrinted>
  <dcterms:created xsi:type="dcterms:W3CDTF">2014-06-03T20:14:00Z</dcterms:created>
  <dcterms:modified xsi:type="dcterms:W3CDTF">2024-01-25T23:43:52Z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37BDCFC95E5D45F08EA4B99206D3CD69_13</vt:lpwstr>
  </property>
  <property fmtid="{D5CDD505-2E9C-101B-9397-08002B2CF9AE}" pid="3" name="KSOProductBuildVer">
    <vt:lpwstr>2052-12.1.0.16120</vt:lpwstr>
  </property>
</Properties>
</file>