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3"/>
    <p:sldId id="260" r:id="rId4"/>
    <p:sldId id="263" r:id="rId5"/>
    <p:sldId id="277" r:id="rId6"/>
    <p:sldId id="278" r:id="rId7"/>
    <p:sldId id="264" r:id="rId8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876" y="13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B9F57-0C4C-554F-AE10-4C20574AD7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D4FD-21CF-A04D-B704-E7293BD7FA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atial Sciences Institute wordmar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6462798"/>
            <a:ext cx="1841498" cy="300096"/>
          </a:xfrm>
          <a:prstGeom prst="rect">
            <a:avLst/>
          </a:prstGeom>
        </p:spPr>
      </p:pic>
      <p:pic>
        <p:nvPicPr>
          <p:cNvPr id="3" name="Picture 2" descr="USC-Dornsife-Cardinal-Black-on-White-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5948775"/>
            <a:ext cx="2470149" cy="8151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605" y="1024255"/>
            <a:ext cx="9129395" cy="272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Stock Price Forecasting Using Data From Yahoo 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Finance and Analysing Seasonal and Nonseasonal 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Trend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DSCI560</a:t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</a:b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4334" y="363727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Instructor</a:t>
            </a:r>
            <a:r>
              <a:rPr kumimoji="0" lang="zh-CN" alt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：Young Cho, Ph.D.</a:t>
            </a:r>
            <a:endParaRPr kumimoji="0" lang="zh-CN" alt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Yifan Yang</a:t>
            </a:r>
            <a:endParaRPr kumimoji="0" 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23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8386626867</a:t>
            </a:r>
            <a:endParaRPr kumimoji="0" lang="en-US" sz="23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6079" y="6206058"/>
            <a:ext cx="1517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SECTION TITLE  |  2</a:t>
            </a:r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sz="1100" b="1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9890" y="261620"/>
            <a:ext cx="7683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b="1" dirty="0">
                <a:latin typeface="Arial" panose="020B0604020202020204"/>
                <a:cs typeface="Arial" panose="020B0604020202020204"/>
              </a:rPr>
              <a:t>INTRODUCTION and  LITERATURE REVIEW and VARIATION IN TRENDS</a:t>
            </a:r>
            <a:endParaRPr lang="en-US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050" y="906780"/>
            <a:ext cx="8503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Highlights from what I read</a:t>
            </a:r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580" y="1255395"/>
            <a:ext cx="8173085" cy="2538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T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hese issues generally increase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dependency of stock price prediction on them rather than focusing primarily on the actual prices of stocks. Therefore,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Time series analysis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is the most optimal solution to the problem.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Time series analysis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eliminates the dependence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of one factor on another in forecasting. Various techniques for time series analysis to predict stock prices.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time series and proposed the idea of decomposition model. Currently, some methods have been developed to analyze seasonal time. But I think the review of this paper is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extremely imperfect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 First of all, the papers cited are very old, and secondly, the number and research cited are insufficient.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4. There are several reasons behind seasonal trends, which is why the paper analyzes them in this way.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Inventory funding attempted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to improve towards the end of the year, causing stock prices to rise. Another reason may be part of the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year-end bond coupon payments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flowing into the stock market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18160" y="261620"/>
            <a:ext cx="6242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TIME SERIES ANALYSIS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35" y="2552065"/>
            <a:ext cx="7777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8160" y="904875"/>
            <a:ext cx="8121015" cy="44805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18160" y="261620"/>
            <a:ext cx="6242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TIME SERIES ANALYSIS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35" y="2552065"/>
            <a:ext cx="7777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6640" y="802640"/>
            <a:ext cx="6450330" cy="48920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0660" y="258445"/>
            <a:ext cx="6028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  <a:sym typeface="+mn-ea"/>
              </a:rPr>
              <a:t>PROPOSED WORK </a:t>
            </a:r>
            <a:r>
              <a:rPr lang="en-US" sz="2400" b="1" dirty="0">
                <a:latin typeface="Arial" panose="020B0604020202020204"/>
                <a:cs typeface="Arial" panose="020B0604020202020204"/>
                <a:sym typeface="+mn-ea"/>
              </a:rPr>
              <a:t>and WORKING</a:t>
            </a:r>
            <a:endParaRPr lang="en-US" sz="2400" b="1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060" y="847725"/>
            <a:ext cx="82372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Highlights from what I read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article proposes to apply two different forecasting methods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Holt Winter 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Exponential Smoothing and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ARIMA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(Autoregressive Integrated Moving Average)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2. 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To capture seasonal trends in the data, the Holt-Winters method needs to be applied to the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actual trend and its triple exponential smoothing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Since the above does not take into account the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non-seasonal trend of stock prices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 trend of price behavior is disturbed when the ARIMA model is applied to actually study the seasonality of the data.</a:t>
            </a:r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results of both are the same, a better output can be extracted Holt-Winter method and ARIMA method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are combined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find the price range that investors can bear to make profit. Therefore, we combine the 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outputs of the two curves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find the range of stock prices.</a:t>
            </a:r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00660" y="258445"/>
            <a:ext cx="8427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 panose="020B0604020202020204"/>
                <a:cs typeface="Arial" panose="020B0604020202020204"/>
                <a:sym typeface="+mn-ea"/>
              </a:rPr>
              <a:t>RESULTS  &amp; OBSERVATIONS </a:t>
            </a:r>
            <a:r>
              <a:rPr lang="en-US" sz="2400" b="1" dirty="0">
                <a:latin typeface="Arial" panose="020B0604020202020204"/>
                <a:cs typeface="Arial" panose="020B0604020202020204"/>
                <a:sym typeface="+mn-ea"/>
              </a:rPr>
              <a:t>and CONCLUSION</a:t>
            </a:r>
            <a:endParaRPr lang="en-US" sz="2400" b="1" dirty="0"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810" y="759460"/>
            <a:ext cx="86290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Highlights from what I read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article </a:t>
            </a:r>
            <a:r>
              <a:rPr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briefly</a:t>
            </a:r>
            <a:r>
              <a:rPr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describes two different combined time series analysis models to find precise results</a:t>
            </a:r>
            <a:r>
              <a:rPr lang="en-US"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 models are inherently simple and because these predictions are based purely on history.</a:t>
            </a:r>
            <a:endParaRPr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experiment has some limitations and shortcomings because other factors were never considered in this work. Personally, I think this paper is just </a:t>
            </a:r>
            <a:r>
              <a:rPr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 good beginning</a:t>
            </a:r>
            <a:r>
              <a:rPr b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, and there is still a lot of specific work to be done.</a:t>
            </a:r>
            <a:endParaRPr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Q1: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This article proposes the application of two different forecasting methods, Holt Winter exponential smoothing and ARIMA, what are the benefits of such a combination?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A1: </a:t>
            </a:r>
            <a:r>
              <a:rPr lang="en-US" altLang="zh-CN" b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two methods have different strengths when processing time series data. The Holt-Winters method is good at handling seasonal changes, while ARIMA is better at capturing trends and non-seasonal patterns in the data. Combining them provides a more comprehensive and accurate forecast.</a:t>
            </a:r>
            <a:endParaRPr lang="en-US" altLang="zh-CN" b="1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b="1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TEyYzUyMzZmOWM1NThiMTA4OGRkNmM0NTQyOGMzZTYifQ=="/>
</p:tagLst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Powerpoint_Dornsife_SSI_Template</Template>
  <TotalTime>0</TotalTime>
  <Words>3069</Words>
  <Application>WPS 演示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</vt:lpstr>
      <vt:lpstr>Times New Roman</vt:lpstr>
      <vt:lpstr>Times New Roman</vt:lpstr>
      <vt:lpstr>Calibri</vt:lpstr>
      <vt:lpstr>微软雅黑</vt:lpstr>
      <vt:lpstr>Arial Unicode MS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USC Dornsife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Kamei</dc:creator>
  <cp:lastModifiedBy>goat</cp:lastModifiedBy>
  <cp:revision>28</cp:revision>
  <cp:lastPrinted>2012-02-07T18:57:00Z</cp:lastPrinted>
  <dcterms:created xsi:type="dcterms:W3CDTF">2014-06-03T20:14:00Z</dcterms:created>
  <dcterms:modified xsi:type="dcterms:W3CDTF">2024-01-28T19:13:03Z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CF9BCD67DCC640FFADD8A5CC75D8D338_13</vt:lpwstr>
  </property>
  <property fmtid="{D5CDD505-2E9C-101B-9397-08002B2CF9AE}" pid="3" name="KSOProductBuildVer">
    <vt:lpwstr>2052-12.1.0.16120</vt:lpwstr>
  </property>
</Properties>
</file>