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9" r:id="rId3"/>
    <p:sldId id="260" r:id="rId4"/>
    <p:sldId id="261" r:id="rId5"/>
    <p:sldId id="264" r:id="rId6"/>
    <p:sldId id="272" r:id="rId7"/>
    <p:sldId id="268" r:id="rId8"/>
    <p:sldId id="263" r:id="rId9"/>
    <p:sldId id="266" r:id="rId10"/>
    <p:sldId id="273" r:id="rId11"/>
    <p:sldId id="269" r:id="rId12"/>
    <p:sldId id="265" r:id="rId13"/>
    <p:sldId id="267" r:id="rId14"/>
    <p:sldId id="262" r:id="rId15"/>
    <p:sldId id="270" r:id="rId16"/>
    <p:sldId id="271" r:id="rId17"/>
  </p:sldIdLst>
  <p:sldSz cx="9144000" cy="6858000" type="screen4x3"/>
  <p:notesSz cx="6858000" cy="9144000"/>
  <p:custDataLst>
    <p:tags r:id="rId2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0000"/>
    <a:srgbClr val="990000"/>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snapToObjects="1" showGuides="1">
      <p:cViewPr varScale="1">
        <p:scale>
          <a:sx n="132" d="100"/>
          <a:sy n="132" d="100"/>
        </p:scale>
        <p:origin x="876" y="132"/>
      </p:cViewPr>
      <p:guideLst>
        <p:guide orient="horz" pos="2136"/>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26.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0B9F57-0C4C-554F-AE10-4C20574AD708}"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B8D4FD-21CF-A04D-B704-E7293BD7FA8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3.emf"/><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descr="Spatial Sciences Institute wordmar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97700" y="6462798"/>
            <a:ext cx="1841498" cy="300096"/>
          </a:xfrm>
          <a:prstGeom prst="rect">
            <a:avLst/>
          </a:prstGeom>
        </p:spPr>
      </p:pic>
      <p:pic>
        <p:nvPicPr>
          <p:cNvPr id="3" name="Picture 2" descr="USC-Dornsife-Cardinal-Black-on-White-RGB.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85751" y="5948775"/>
            <a:ext cx="2470149" cy="815150"/>
          </a:xfrm>
          <a:prstGeom prst="rect">
            <a:avLst/>
          </a:prstGeom>
        </p:spPr>
      </p:pic>
      <p:sp>
        <p:nvSpPr>
          <p:cNvPr id="8" name="Rectangle 7"/>
          <p:cNvSpPr/>
          <p:nvPr userDrawn="1"/>
        </p:nvSpPr>
        <p:spPr>
          <a:xfrm flipV="1">
            <a:off x="0" y="5778500"/>
            <a:ext cx="9144000" cy="50800"/>
          </a:xfrm>
          <a:prstGeom prst="rect">
            <a:avLst/>
          </a:prstGeom>
          <a:solidFill>
            <a:srgbClr val="9900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11" name="Picture 10" descr="Small Use Shield_GoldOnTrans.eps"/>
          <p:cNvPicPr>
            <a:picLocks noChangeAspect="1"/>
          </p:cNvPicPr>
          <p:nvPr userDrawn="1"/>
        </p:nvPicPr>
        <p:blipFill>
          <a:blip r:embed="rId5"/>
          <a:stretch>
            <a:fillRect/>
          </a:stretch>
        </p:blipFill>
        <p:spPr>
          <a:xfrm>
            <a:off x="8201027" y="238127"/>
            <a:ext cx="748239" cy="74823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6" Type="http://schemas.openxmlformats.org/officeDocument/2006/relationships/slideLayout" Target="../slideLayouts/slideLayout1.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270" y="1190838"/>
            <a:ext cx="9129299" cy="2200275"/>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sz="2750" u="none" strike="noStrike" kern="1200" cap="none" spc="0" normalizeH="0" baseline="0" noProof="0" dirty="0" smtClean="0">
                <a:ln>
                  <a:noFill/>
                </a:ln>
                <a:solidFill>
                  <a:srgbClr val="990000"/>
                </a:solidFill>
                <a:effectLst/>
                <a:uLnTx/>
                <a:uFillTx/>
                <a:latin typeface="Arial" panose="020B0604020202020204"/>
                <a:ea typeface="+mj-ea"/>
                <a:cs typeface="Arial" panose="020B0604020202020204"/>
              </a:rPr>
              <a:t>Analyze stock prices using regression, classification, and time series analysis</a:t>
            </a:r>
            <a:endParaRPr kumimoji="0" lang="en-US" sz="2750" u="none" strike="noStrike" kern="1200" cap="none" spc="0" normalizeH="0" baseline="0" noProof="0" dirty="0" smtClean="0">
              <a:ln>
                <a:noFill/>
              </a:ln>
              <a:solidFill>
                <a:srgbClr val="990000"/>
              </a:solidFill>
              <a:effectLst/>
              <a:uLnTx/>
              <a:uFillTx/>
              <a:latin typeface="Arial" panose="020B0604020202020204"/>
              <a:ea typeface="+mj-ea"/>
              <a:cs typeface="Arial" panose="020B0604020202020204"/>
            </a:endParaRPr>
          </a:p>
        </p:txBody>
      </p:sp>
      <p:sp>
        <p:nvSpPr>
          <p:cNvPr id="5" name="Subtitle 2"/>
          <p:cNvSpPr txBox="1"/>
          <p:nvPr/>
        </p:nvSpPr>
        <p:spPr>
          <a:xfrm>
            <a:off x="7349" y="3390899"/>
            <a:ext cx="9129299" cy="749301"/>
          </a:xfrm>
          <a:prstGeom prst="rect">
            <a:avLst/>
          </a:prstGeom>
        </p:spPr>
        <p:txBody>
          <a:bodyPr vert="horz" lIns="91440" tIns="45720" rIns="91440" bIns="45720" rtlCol="0">
            <a:noAutofit/>
          </a:bodyPr>
          <a:lstStyle/>
          <a:p>
            <a:pPr marL="0" marR="0" lvl="0" indent="0" algn="ctr" defTabSz="457200" rtl="0" eaLnBrk="1" fontAlgn="auto" latinLnBrk="0" hangingPunct="1">
              <a:lnSpc>
                <a:spcPct val="100000"/>
              </a:lnSpc>
              <a:spcBef>
                <a:spcPct val="20000"/>
              </a:spcBef>
              <a:spcAft>
                <a:spcPts val="0"/>
              </a:spcAft>
              <a:buClrTx/>
              <a:buSzTx/>
              <a:buFont typeface="Arial" panose="020B0604020202020204"/>
              <a:buNone/>
              <a:defRPr/>
            </a:pPr>
            <a:r>
              <a:rPr kumimoji="0" lang="en-US" sz="1900" b="1"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rPr>
              <a:t>Yifan Yang</a:t>
            </a:r>
            <a:endParaRPr kumimoji="0" lang="en-US" sz="1900" b="1"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endParaRPr>
          </a:p>
          <a:p>
            <a:pPr marL="0" marR="0" lvl="0" indent="0" algn="ctr" defTabSz="457200" rtl="0" eaLnBrk="1" fontAlgn="auto" latinLnBrk="0" hangingPunct="1">
              <a:lnSpc>
                <a:spcPct val="100000"/>
              </a:lnSpc>
              <a:spcBef>
                <a:spcPct val="20000"/>
              </a:spcBef>
              <a:spcAft>
                <a:spcPts val="0"/>
              </a:spcAft>
              <a:buClrTx/>
              <a:buSzTx/>
              <a:buFont typeface="Arial" panose="020B0604020202020204"/>
              <a:buNone/>
              <a:defRPr/>
            </a:pPr>
            <a:r>
              <a:rPr lang="en-US" sz="1900" b="1" i="1" noProof="0" dirty="0" smtClean="0">
                <a:solidFill>
                  <a:schemeClr val="bg2">
                    <a:lumMod val="10000"/>
                  </a:schemeClr>
                </a:solidFill>
                <a:effectLst/>
                <a:uLnTx/>
                <a:uFillTx/>
                <a:latin typeface="Times New Roman" panose="02020603050405020304"/>
                <a:cs typeface="Times New Roman" panose="02020603050405020304"/>
                <a:sym typeface="+mn-ea"/>
              </a:rPr>
              <a:t>yf990925@gmail.com</a:t>
            </a:r>
            <a:endParaRPr kumimoji="0" lang="en-US" sz="1900" b="1"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endParaRPr>
          </a:p>
          <a:p>
            <a:pPr marL="0" marR="0" lvl="0" indent="0" algn="ctr" defTabSz="457200" rtl="0" eaLnBrk="1" fontAlgn="auto" latinLnBrk="0" hangingPunct="1">
              <a:lnSpc>
                <a:spcPct val="100000"/>
              </a:lnSpc>
              <a:spcBef>
                <a:spcPct val="20000"/>
              </a:spcBef>
              <a:spcAft>
                <a:spcPts val="0"/>
              </a:spcAft>
              <a:buClrTx/>
              <a:buSzTx/>
              <a:buFont typeface="Arial" panose="020B0604020202020204"/>
              <a:buNone/>
              <a:defRPr/>
            </a:pPr>
            <a:r>
              <a:rPr kumimoji="0" lang="en-US" sz="1900" b="1"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rPr>
              <a:t>18909270788</a:t>
            </a:r>
            <a:endParaRPr kumimoji="0" lang="en-US" sz="1900" b="1"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45110" y="453390"/>
            <a:ext cx="8326755" cy="3831590"/>
          </a:xfrm>
          <a:prstGeom prst="rect">
            <a:avLst/>
          </a:prstGeom>
        </p:spPr>
      </p:pic>
      <p:sp>
        <p:nvSpPr>
          <p:cNvPr id="3" name="文本框 2"/>
          <p:cNvSpPr txBox="1"/>
          <p:nvPr/>
        </p:nvSpPr>
        <p:spPr>
          <a:xfrm>
            <a:off x="514985" y="4524375"/>
            <a:ext cx="7373620" cy="645160"/>
          </a:xfrm>
          <a:prstGeom prst="rect">
            <a:avLst/>
          </a:prstGeom>
          <a:noFill/>
        </p:spPr>
        <p:txBody>
          <a:bodyPr wrap="square" rtlCol="0" anchor="t">
            <a:spAutoFit/>
          </a:bodyPr>
          <a:p>
            <a:r>
              <a:rPr lang="zh-CN" altLang="en-US">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Support Vector Machine (SVM) is a powerful supervised learning model used for both classification and regression tasks. </a:t>
            </a:r>
            <a:endParaRPr lang="zh-CN" altLang="en-US">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15925" y="114300"/>
            <a:ext cx="7784465" cy="5631180"/>
          </a:xfrm>
          <a:prstGeom prst="rect">
            <a:avLst/>
          </a:prstGeom>
          <a:noFill/>
        </p:spPr>
        <p:txBody>
          <a:bodyPr wrap="square" rtlCol="0" anchor="t">
            <a:spAutoFit/>
          </a:bodyPr>
          <a:p>
            <a:r>
              <a:rPr lang="zh-CN" altLang="en-US">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Application of </a:t>
            </a:r>
            <a:r>
              <a:rPr lang="zh-CN" altLang="en-US">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Support Vector Machine (SVM)</a:t>
            </a:r>
            <a:r>
              <a:rPr lang="zh-CN" altLang="en-US">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in Stock Price Prediction</a:t>
            </a:r>
            <a:endParaRPr lang="zh-CN" altLang="en-US">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endParaRPr lang="zh-CN" altLang="en-US">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r>
              <a:rPr lang="zh-CN" altLang="en-US">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Support vector machine is a powerful classification algorithm that finds an optimal boundary in the data to maximize the distinction between different categories. SVM performs particularly well for nonlinear problems because it can use kernel techniques to handle data that is inseparable in the original space.</a:t>
            </a:r>
            <a:endParaRPr lang="zh-CN" altLang="en-US">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endParaRPr lang="zh-CN" altLang="en-US">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r>
              <a:rPr lang="zh-CN" altLang="en-US">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Application steps:</a:t>
            </a:r>
            <a:endParaRPr lang="zh-CN" altLang="en-US">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endParaRPr lang="zh-CN" altLang="en-US">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r>
              <a:rPr lang="zh-CN" altLang="en-US">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Data preparation: Similarly, it is necessary to select and process the feature data that affects stock prices.</a:t>
            </a:r>
            <a:endParaRPr lang="zh-CN" altLang="en-US">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r>
              <a:rPr lang="zh-CN" altLang="en-US">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Select kernel function: Select a suitable kernel function according to the characteristics of the data, such as linear kernel, polynomial kernel or radial basis function (RBF) kernel.</a:t>
            </a:r>
            <a:endParaRPr lang="zh-CN" altLang="en-US">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r>
              <a:rPr lang="zh-CN" altLang="en-US">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Model training: Use the SVM algorithm to train the model and find the optimal dividing boundary.</a:t>
            </a:r>
            <a:endParaRPr lang="zh-CN" altLang="en-US">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r>
              <a:rPr lang="zh-CN" altLang="en-US">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Model evaluation: Use methods such as cross-validation to evaluate the performance of the SVM model.</a:t>
            </a:r>
            <a:endParaRPr lang="zh-CN" altLang="en-US">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r>
              <a:rPr lang="zh-CN" altLang="en-US">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Result application: Use the prediction results of the SVM model to guide stock buying and selling decisions.</a:t>
            </a:r>
            <a:endParaRPr lang="zh-CN" altLang="en-US">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65455" y="323850"/>
            <a:ext cx="7664450" cy="51123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0170" y="686435"/>
            <a:ext cx="9053830" cy="1660525"/>
          </a:xfrm>
          <a:prstGeom prst="rect">
            <a:avLst/>
          </a:prstGeom>
          <a:noFill/>
        </p:spPr>
        <p:txBody>
          <a:bodyPr wrap="square" rtlCol="0" anchor="t">
            <a:spAutoFit/>
          </a:bodyPr>
          <a:p>
            <a:pPr marL="0" marR="0" lvl="0" indent="0" algn="l" defTabSz="457200" rtl="0" eaLnBrk="1" fontAlgn="auto" latinLnBrk="0" hangingPunct="1">
              <a:lnSpc>
                <a:spcPct val="100000"/>
              </a:lnSpc>
              <a:spcBef>
                <a:spcPct val="0"/>
              </a:spcBef>
              <a:spcAft>
                <a:spcPts val="0"/>
              </a:spcAft>
              <a:buClrTx/>
              <a:buSzTx/>
              <a:buFontTx/>
              <a:buNone/>
              <a:defRPr/>
            </a:pPr>
            <a:r>
              <a:rPr lang="en-US" sz="2000" b="1" noProof="0" dirty="0" smtClean="0">
                <a:ln>
                  <a:noFill/>
                </a:ln>
                <a:solidFill>
                  <a:srgbClr val="990000"/>
                </a:solidFill>
                <a:effectLst/>
                <a:uLnTx/>
                <a:uFillTx/>
                <a:latin typeface="Times New Roman" panose="02020603050405020304" charset="0"/>
                <a:ea typeface="+mj-ea"/>
                <a:cs typeface="Times New Roman" panose="02020603050405020304" charset="0"/>
                <a:sym typeface="+mn-ea"/>
              </a:rPr>
              <a:t>Stock Price Forecasting Using Data From Yahoo Finance and </a:t>
            </a:r>
            <a:endParaRPr lang="en-US" sz="2000" b="1" noProof="0" dirty="0" smtClean="0">
              <a:ln>
                <a:noFill/>
              </a:ln>
              <a:solidFill>
                <a:srgbClr val="990000"/>
              </a:solidFill>
              <a:effectLst/>
              <a:uLnTx/>
              <a:uFillTx/>
              <a:latin typeface="Times New Roman" panose="02020603050405020304" charset="0"/>
              <a:ea typeface="+mj-ea"/>
              <a:cs typeface="Times New Roman" panose="02020603050405020304" charset="0"/>
              <a:sym typeface="+mn-ea"/>
            </a:endParaRPr>
          </a:p>
          <a:p>
            <a:pPr marL="0" marR="0" lvl="0" indent="0" algn="l" defTabSz="457200" rtl="0" eaLnBrk="1" fontAlgn="auto" latinLnBrk="0" hangingPunct="1">
              <a:lnSpc>
                <a:spcPct val="100000"/>
              </a:lnSpc>
              <a:spcBef>
                <a:spcPct val="0"/>
              </a:spcBef>
              <a:spcAft>
                <a:spcPts val="0"/>
              </a:spcAft>
              <a:buClrTx/>
              <a:buSzTx/>
              <a:buFontTx/>
              <a:buNone/>
              <a:defRPr/>
            </a:pPr>
            <a:r>
              <a:rPr lang="en-US" sz="2000" b="1" noProof="0" dirty="0" smtClean="0">
                <a:ln>
                  <a:noFill/>
                </a:ln>
                <a:solidFill>
                  <a:srgbClr val="990000"/>
                </a:solidFill>
                <a:effectLst/>
                <a:uLnTx/>
                <a:uFillTx/>
                <a:latin typeface="Times New Roman" panose="02020603050405020304" charset="0"/>
                <a:ea typeface="+mj-ea"/>
                <a:cs typeface="Times New Roman" panose="02020603050405020304" charset="0"/>
                <a:sym typeface="+mn-ea"/>
              </a:rPr>
              <a:t>Analysing Seasonal and Nonseasonal Trend</a:t>
            </a:r>
            <a:endParaRPr lang="en-US" sz="2000" b="1" noProof="0" dirty="0" smtClean="0">
              <a:ln>
                <a:noFill/>
              </a:ln>
              <a:solidFill>
                <a:srgbClr val="990000"/>
              </a:solidFill>
              <a:effectLst/>
              <a:uLnTx/>
              <a:uFillTx/>
              <a:latin typeface="Times New Roman" panose="02020603050405020304" charset="0"/>
              <a:ea typeface="+mj-ea"/>
              <a:cs typeface="Times New Roman" panose="02020603050405020304" charset="0"/>
              <a:sym typeface="+mn-ea"/>
            </a:endParaRPr>
          </a:p>
          <a:p>
            <a:pPr marL="0" marR="0" lvl="0" indent="0" algn="l" defTabSz="457200" rtl="0" eaLnBrk="1" fontAlgn="auto" latinLnBrk="0" hangingPunct="1">
              <a:lnSpc>
                <a:spcPct val="100000"/>
              </a:lnSpc>
              <a:spcBef>
                <a:spcPct val="0"/>
              </a:spcBef>
              <a:spcAft>
                <a:spcPts val="0"/>
              </a:spcAft>
              <a:buClrTx/>
              <a:buSzTx/>
              <a:buFontTx/>
              <a:buNone/>
              <a:defRPr/>
            </a:pPr>
            <a:endParaRPr lang="en-US" altLang="en-US" sz="2000" b="1" noProof="0" dirty="0" smtClean="0">
              <a:ln>
                <a:noFill/>
              </a:ln>
              <a:solidFill>
                <a:srgbClr val="990000"/>
              </a:solidFill>
              <a:effectLst/>
              <a:uLnTx/>
              <a:uFillTx/>
              <a:latin typeface="Times New Roman" panose="02020603050405020304" charset="0"/>
              <a:ea typeface="+mj-ea"/>
              <a:cs typeface="Times New Roman" panose="02020603050405020304" charset="0"/>
              <a:sym typeface="+mn-ea"/>
            </a:endParaRPr>
          </a:p>
          <a:p>
            <a:pPr marL="0" marR="0" lvl="0" indent="0" algn="l" defTabSz="457200" rtl="0" eaLnBrk="1" fontAlgn="auto" latinLnBrk="0" hangingPunct="1">
              <a:lnSpc>
                <a:spcPct val="100000"/>
              </a:lnSpc>
              <a:spcBef>
                <a:spcPct val="0"/>
              </a:spcBef>
              <a:spcAft>
                <a:spcPts val="0"/>
              </a:spcAft>
              <a:buClrTx/>
              <a:buSzTx/>
              <a:buFontTx/>
              <a:buNone/>
              <a:defRPr/>
            </a:pPr>
            <a:r>
              <a:rPr lang="en-US" altLang="en-US" sz="1400" b="1" noProof="0" dirty="0" smtClean="0">
                <a:ln>
                  <a:noFill/>
                </a:ln>
                <a:solidFill>
                  <a:srgbClr val="000000"/>
                </a:solidFill>
                <a:effectLst/>
                <a:uLnTx/>
                <a:uFillTx/>
                <a:latin typeface="Times New Roman" panose="02020603050405020304" charset="0"/>
                <a:ea typeface="+mj-ea"/>
                <a:cs typeface="Times New Roman" panose="02020603050405020304" charset="0"/>
                <a:sym typeface="+mn-ea"/>
              </a:rPr>
              <a:t>Jagwani, J., Gupta, M., Sachdeva, H., &amp; Singhal, A. (2018, June). Stock price forecasting using data from Yahoo finance and analysing seasonal and nonseasonal trend. In 2018 Second international conference on intelligent computing and control systems (ICICCS) (pp. 462-467). IEEE.</a:t>
            </a:r>
            <a:endParaRPr lang="en-US" altLang="en-US" sz="1400" b="1" noProof="0" dirty="0" smtClean="0">
              <a:ln>
                <a:noFill/>
              </a:ln>
              <a:solidFill>
                <a:srgbClr val="000000"/>
              </a:solidFill>
              <a:effectLst/>
              <a:uLnTx/>
              <a:uFillTx/>
              <a:latin typeface="Times New Roman" panose="02020603050405020304" charset="0"/>
              <a:ea typeface="+mj-ea"/>
              <a:cs typeface="Times New Roman" panose="02020603050405020304" charset="0"/>
              <a:sym typeface="+mn-ea"/>
            </a:endParaRPr>
          </a:p>
        </p:txBody>
      </p:sp>
      <p:sp>
        <p:nvSpPr>
          <p:cNvPr id="3" name="文本框 2"/>
          <p:cNvSpPr txBox="1"/>
          <p:nvPr/>
        </p:nvSpPr>
        <p:spPr>
          <a:xfrm>
            <a:off x="219710" y="2785110"/>
            <a:ext cx="7811770" cy="2243455"/>
          </a:xfrm>
          <a:prstGeom prst="rect">
            <a:avLst/>
          </a:prstGeom>
          <a:noFill/>
        </p:spPr>
        <p:txBody>
          <a:bodyPr wrap="square" rtlCol="0" anchor="t">
            <a:noAutofit/>
          </a:bodyPr>
          <a:p>
            <a:r>
              <a:rPr lang="zh-CN" altLang="en-US">
                <a:solidFill>
                  <a:srgbClr val="000000"/>
                </a:solidFill>
                <a:latin typeface="Times New Roman" panose="02020603050405020304" charset="0"/>
                <a:cs typeface="Times New Roman" panose="02020603050405020304" charset="0"/>
              </a:rPr>
              <a:t>1. These issues generally increase  the dependency of stock price prediction on them rather than focusing primarily on the actual prices of stocks. Therefore, Time series analysis is the most optimal solution to the problem.</a:t>
            </a:r>
            <a:endParaRPr lang="zh-CN" altLang="en-US">
              <a:solidFill>
                <a:srgbClr val="000000"/>
              </a:solidFill>
              <a:latin typeface="Times New Roman" panose="02020603050405020304" charset="0"/>
              <a:cs typeface="Times New Roman" panose="02020603050405020304" charset="0"/>
            </a:endParaRPr>
          </a:p>
          <a:p>
            <a:endParaRPr lang="zh-CN" altLang="en-US">
              <a:solidFill>
                <a:srgbClr val="000000"/>
              </a:solidFill>
              <a:latin typeface="Times New Roman" panose="02020603050405020304" charset="0"/>
              <a:cs typeface="Times New Roman" panose="02020603050405020304" charset="0"/>
            </a:endParaRPr>
          </a:p>
          <a:p>
            <a:r>
              <a:rPr lang="zh-CN" altLang="en-US">
                <a:solidFill>
                  <a:srgbClr val="000000"/>
                </a:solidFill>
                <a:latin typeface="Times New Roman" panose="02020603050405020304" charset="0"/>
                <a:cs typeface="Times New Roman" panose="02020603050405020304" charset="0"/>
              </a:rPr>
              <a:t>2. Time series analysis eliminates the dependency of one factor on another in the forecast. Various techniques of time series analysis are used to forecast stock prices. Time series and the idea of ​​decomposition model is proposed.</a:t>
            </a:r>
            <a:endParaRPr lang="zh-CN" altLang="en-US">
              <a:solidFill>
                <a:srgbClr val="000000"/>
              </a:solidFill>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73100" y="579120"/>
            <a:ext cx="6637020" cy="3745230"/>
          </a:xfrm>
          <a:prstGeom prst="rect">
            <a:avLst/>
          </a:prstGeom>
          <a:noFill/>
        </p:spPr>
        <p:txBody>
          <a:bodyPr wrap="square" rtlCol="0" anchor="t">
            <a:noAutofit/>
            <a:scene3d>
              <a:camera prst="orthographicFront"/>
              <a:lightRig rig="threePt" dir="t"/>
            </a:scene3d>
          </a:bodyPr>
          <a:p>
            <a:r>
              <a:rPr lang="zh-CN" altLang="en-US">
                <a:ln/>
                <a:solidFill>
                  <a:schemeClr val="tx1"/>
                </a:solidFill>
                <a:effectLst>
                  <a:outerShdw blurRad="38100" dist="19050" dir="2700000" algn="tl" rotWithShape="0">
                    <a:schemeClr val="dk1">
                      <a:alpha val="40000"/>
                    </a:schemeClr>
                  </a:outerShdw>
                </a:effectLst>
              </a:rPr>
              <a:t>Q1: How to use linear regression model to predict future stock prices?</a:t>
            </a:r>
            <a:endParaRPr lang="zh-CN" altLang="en-US">
              <a:ln/>
              <a:solidFill>
                <a:schemeClr val="tx1"/>
              </a:solidFill>
              <a:effectLst>
                <a:outerShdw blurRad="38100" dist="19050" dir="2700000" algn="tl" rotWithShape="0">
                  <a:schemeClr val="dk1">
                    <a:alpha val="40000"/>
                  </a:schemeClr>
                </a:outerShdw>
              </a:effectLst>
            </a:endParaRPr>
          </a:p>
          <a:p>
            <a:endParaRPr lang="zh-CN" altLang="en-US">
              <a:ln/>
              <a:solidFill>
                <a:schemeClr val="tx1"/>
              </a:solidFill>
              <a:effectLst>
                <a:outerShdw blurRad="38100" dist="19050" dir="2700000" algn="tl" rotWithShape="0">
                  <a:schemeClr val="dk1">
                    <a:alpha val="40000"/>
                  </a:schemeClr>
                </a:outerShdw>
              </a:effectLst>
            </a:endParaRPr>
          </a:p>
          <a:p>
            <a:r>
              <a:rPr lang="zh-CN" altLang="en-US">
                <a:ln/>
                <a:solidFill>
                  <a:schemeClr val="tx1"/>
                </a:solidFill>
                <a:effectLst>
                  <a:outerShdw blurRad="38100" dist="19050" dir="2700000" algn="tl" rotWithShape="0">
                    <a:schemeClr val="dk1">
                      <a:alpha val="40000"/>
                    </a:schemeClr>
                  </a:outerShdw>
                </a:effectLst>
              </a:rPr>
              <a:t>Q2: How is classification model used in stock market prediction?</a:t>
            </a:r>
            <a:endParaRPr lang="zh-CN" altLang="en-US">
              <a:ln/>
              <a:solidFill>
                <a:schemeClr val="tx1"/>
              </a:solidFill>
              <a:effectLst>
                <a:outerShdw blurRad="38100" dist="19050" dir="2700000" algn="tl" rotWithShape="0">
                  <a:schemeClr val="dk1">
                    <a:alpha val="40000"/>
                  </a:schemeClr>
                </a:outerShdw>
              </a:effectLst>
            </a:endParaRPr>
          </a:p>
          <a:p>
            <a:endParaRPr lang="zh-CN" altLang="en-US">
              <a:ln/>
              <a:solidFill>
                <a:schemeClr val="tx1"/>
              </a:solidFill>
              <a:effectLst>
                <a:outerShdw blurRad="38100" dist="19050" dir="2700000" algn="tl" rotWithShape="0">
                  <a:schemeClr val="dk1">
                    <a:alpha val="40000"/>
                  </a:schemeClr>
                </a:outerShdw>
              </a:effectLst>
            </a:endParaRPr>
          </a:p>
          <a:p>
            <a:r>
              <a:rPr lang="zh-CN" altLang="en-US">
                <a:ln/>
                <a:solidFill>
                  <a:schemeClr val="tx1"/>
                </a:solidFill>
                <a:effectLst>
                  <a:outerShdw blurRad="38100" dist="19050" dir="2700000" algn="tl" rotWithShape="0">
                    <a:schemeClr val="dk1">
                      <a:alpha val="40000"/>
                    </a:schemeClr>
                  </a:outerShdw>
                </a:effectLst>
              </a:rPr>
              <a:t>Q3: What is the role of time series analysis in stock price prediction?</a:t>
            </a:r>
            <a:endParaRPr lang="zh-CN" altLang="en-US">
              <a:ln/>
              <a:solidFill>
                <a:schemeClr val="tx1"/>
              </a:solidFill>
              <a:effectLst>
                <a:outerShdw blurRad="38100" dist="19050" dir="2700000" algn="tl" rotWithShape="0">
                  <a:schemeClr val="dk1">
                    <a:alpha val="40000"/>
                  </a:schemeClr>
                </a:outerShdw>
              </a:effectLst>
            </a:endParaRPr>
          </a:p>
          <a:p>
            <a:endParaRPr lang="en-US" altLang="zh-CN">
              <a:ln/>
              <a:solidFill>
                <a:schemeClr val="tx1"/>
              </a:solidFill>
              <a:effectLst>
                <a:outerShdw blurRad="38100" dist="19050" dir="2700000" algn="tl" rotWithShape="0">
                  <a:schemeClr val="dk1">
                    <a:alpha val="40000"/>
                  </a:schemeClr>
                </a:outerShdw>
              </a:effectLst>
            </a:endParaRPr>
          </a:p>
          <a:p>
            <a:endParaRPr lang="en-US" altLang="zh-CN">
              <a:ln/>
              <a:solidFill>
                <a:schemeClr val="tx1"/>
              </a:solidFill>
              <a:effectLst>
                <a:outerShdw blurRad="38100" dist="19050" dir="2700000" algn="tl" rotWithShape="0">
                  <a:schemeClr val="dk1">
                    <a:alpha val="40000"/>
                  </a:schemeClr>
                </a:outerShdw>
              </a:effectLst>
            </a:endParaRPr>
          </a:p>
          <a:p>
            <a:r>
              <a:rPr lang="en-US" altLang="zh-CN">
                <a:ln/>
                <a:solidFill>
                  <a:schemeClr val="tx1"/>
                </a:solidFill>
                <a:effectLst>
                  <a:outerShdw blurRad="38100" dist="19050" dir="2700000" algn="tl" rotWithShape="0">
                    <a:schemeClr val="dk1">
                      <a:alpha val="40000"/>
                    </a:schemeClr>
                  </a:outerShdw>
                </a:effectLst>
              </a:rPr>
              <a:t>anything other questions and group discussion</a:t>
            </a:r>
            <a:endParaRPr lang="en-US" altLang="zh-CN">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94640" y="355600"/>
            <a:ext cx="8126095" cy="5262245"/>
          </a:xfrm>
          <a:prstGeom prst="rect">
            <a:avLst/>
          </a:prstGeom>
          <a:noFill/>
        </p:spPr>
        <p:txBody>
          <a:bodyPr wrap="square" rtlCol="0" anchor="t">
            <a:spAutoFit/>
          </a:bodyPr>
          <a:p>
            <a:r>
              <a:rPr lang="zh-CN" altLang="en-US" sz="1600">
                <a:solidFill>
                  <a:srgbClr val="000000"/>
                </a:solidFill>
                <a:latin typeface="Times New Roman" panose="02020603050405020304" charset="0"/>
                <a:cs typeface="Times New Roman" panose="02020603050405020304" charset="0"/>
              </a:rPr>
              <a:t>Q1: How to use linear regression model to predict future stock prices?</a:t>
            </a:r>
            <a:endParaRPr lang="zh-CN" altLang="en-US" sz="1600">
              <a:solidFill>
                <a:srgbClr val="000000"/>
              </a:solidFill>
              <a:latin typeface="Times New Roman" panose="02020603050405020304" charset="0"/>
              <a:cs typeface="Times New Roman" panose="02020603050405020304" charset="0"/>
            </a:endParaRPr>
          </a:p>
          <a:p>
            <a:r>
              <a:rPr lang="zh-CN" altLang="en-US" sz="1600">
                <a:solidFill>
                  <a:srgbClr val="000000"/>
                </a:solidFill>
                <a:latin typeface="Times New Roman" panose="02020603050405020304" charset="0"/>
                <a:cs typeface="Times New Roman" panose="02020603050405020304" charset="0"/>
              </a:rPr>
              <a:t>A1: Linear regression model predicts future prices by analyzing the relationship between historical stock prices and other influencing factors (such as trading volume, economic indicators, etc.). First, it is necessary to collect and process historical data, then select appropriate features for regression analysis, and use the established model to predict the stock price at a certain point in the future.</a:t>
            </a:r>
            <a:endParaRPr lang="zh-CN" altLang="en-US" sz="1600">
              <a:solidFill>
                <a:srgbClr val="000000"/>
              </a:solidFill>
              <a:latin typeface="Times New Roman" panose="02020603050405020304" charset="0"/>
              <a:cs typeface="Times New Roman" panose="02020603050405020304" charset="0"/>
            </a:endParaRPr>
          </a:p>
          <a:p>
            <a:endParaRPr lang="zh-CN" altLang="en-US" sz="1600">
              <a:solidFill>
                <a:srgbClr val="000000"/>
              </a:solidFill>
              <a:latin typeface="Times New Roman" panose="02020603050405020304" charset="0"/>
              <a:cs typeface="Times New Roman" panose="02020603050405020304" charset="0"/>
            </a:endParaRPr>
          </a:p>
          <a:p>
            <a:r>
              <a:rPr lang="zh-CN" altLang="en-US" sz="1600">
                <a:solidFill>
                  <a:srgbClr val="000000"/>
                </a:solidFill>
                <a:latin typeface="Times New Roman" panose="02020603050405020304" charset="0"/>
                <a:cs typeface="Times New Roman" panose="02020603050405020304" charset="0"/>
              </a:rPr>
              <a:t>Q2: How is the classification model applied in stock market prediction?</a:t>
            </a:r>
            <a:endParaRPr lang="zh-CN" altLang="en-US" sz="1600">
              <a:solidFill>
                <a:srgbClr val="000000"/>
              </a:solidFill>
              <a:latin typeface="Times New Roman" panose="02020603050405020304" charset="0"/>
              <a:cs typeface="Times New Roman" panose="02020603050405020304" charset="0"/>
            </a:endParaRPr>
          </a:p>
          <a:p>
            <a:r>
              <a:rPr lang="zh-CN" altLang="en-US" sz="1600">
                <a:solidFill>
                  <a:srgbClr val="000000"/>
                </a:solidFill>
                <a:latin typeface="Times New Roman" panose="02020603050405020304" charset="0"/>
                <a:cs typeface="Times New Roman" panose="02020603050405020304" charset="0"/>
              </a:rPr>
              <a:t>A2: Classification models are mainly used in stock market prediction to predict the trend of stock prices, that is, whether the stock price will rise or fall. By analyzing the historical data of stocks and other relevant factors such as technical indicators and market sentiment, the model can predict whether the stock will appreciate or depreciate in the future. Commonly used classification algorithms include logistic regression, decision trees, and support vector machines.</a:t>
            </a:r>
            <a:endParaRPr lang="zh-CN" altLang="en-US" sz="1600">
              <a:solidFill>
                <a:srgbClr val="000000"/>
              </a:solidFill>
              <a:latin typeface="Times New Roman" panose="02020603050405020304" charset="0"/>
              <a:cs typeface="Times New Roman" panose="02020603050405020304" charset="0"/>
            </a:endParaRPr>
          </a:p>
          <a:p>
            <a:endParaRPr lang="zh-CN" altLang="en-US" sz="1600">
              <a:solidFill>
                <a:srgbClr val="000000"/>
              </a:solidFill>
              <a:latin typeface="Times New Roman" panose="02020603050405020304" charset="0"/>
              <a:cs typeface="Times New Roman" panose="02020603050405020304" charset="0"/>
            </a:endParaRPr>
          </a:p>
          <a:p>
            <a:r>
              <a:rPr lang="zh-CN" altLang="en-US" sz="1600">
                <a:solidFill>
                  <a:srgbClr val="000000"/>
                </a:solidFill>
                <a:latin typeface="Times New Roman" panose="02020603050405020304" charset="0"/>
                <a:cs typeface="Times New Roman" panose="02020603050405020304" charset="0"/>
              </a:rPr>
              <a:t>Q3: What is the role of time series analysis in stock price prediction?</a:t>
            </a:r>
            <a:endParaRPr lang="zh-CN" altLang="en-US" sz="1600">
              <a:solidFill>
                <a:srgbClr val="000000"/>
              </a:solidFill>
              <a:latin typeface="Times New Roman" panose="02020603050405020304" charset="0"/>
              <a:cs typeface="Times New Roman" panose="02020603050405020304" charset="0"/>
            </a:endParaRPr>
          </a:p>
          <a:p>
            <a:r>
              <a:rPr lang="zh-CN" altLang="en-US" sz="1600">
                <a:solidFill>
                  <a:srgbClr val="000000"/>
                </a:solidFill>
                <a:latin typeface="Times New Roman" panose="02020603050405020304" charset="0"/>
                <a:cs typeface="Times New Roman" panose="02020603050405020304" charset="0"/>
              </a:rPr>
              <a:t>A3: Time series analysis focuses on analyzing the sequence of data points changing over time. It is very useful in stock price prediction because it can help analyze and predict the time trend and cyclical fluctuations of stock prices. Commonly used time series models include ARIMA and Long Short-Term Memory (LSTM) networks, which are able to handle the nonlinear characteristics and long-term dependencies of stock price data and thus provide more accurate forecasts.</a:t>
            </a:r>
            <a:endParaRPr lang="zh-CN" altLang="en-US" sz="1600">
              <a:solidFill>
                <a:srgbClr val="000000"/>
              </a:solid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7274981" y="6214529"/>
            <a:ext cx="1625599" cy="317499"/>
          </a:xfrm>
          <a:prstGeom prst="rect">
            <a:avLst/>
          </a:prstGeom>
        </p:spPr>
        <p:txBody>
          <a:bodyPr vert="horz" lIns="91440" tIns="45720" rIns="91440" bIns="45720" rtlCol="0">
            <a:normAutofit/>
          </a:bodyPr>
          <a:lstStyle/>
          <a:p>
            <a:pPr marL="0" marR="0" lvl="0" indent="0" algn="r" defTabSz="457200" rtl="0" eaLnBrk="1" fontAlgn="auto" latinLnBrk="0" hangingPunct="1">
              <a:lnSpc>
                <a:spcPct val="100000"/>
              </a:lnSpc>
              <a:spcBef>
                <a:spcPct val="20000"/>
              </a:spcBef>
              <a:spcAft>
                <a:spcPts val="0"/>
              </a:spcAft>
              <a:buClrTx/>
              <a:buSzTx/>
              <a:buFont typeface="Arial" panose="020B0604020202020204"/>
              <a:buNone/>
              <a:defRPr/>
            </a:pPr>
            <a:r>
              <a:rPr kumimoji="0" lang="en-US" sz="1100" b="1" u="none" strike="noStrike" kern="1200" cap="none" spc="0" normalizeH="0" baseline="0" noProof="0" dirty="0" smtClean="0">
                <a:ln>
                  <a:noFill/>
                </a:ln>
                <a:solidFill>
                  <a:schemeClr val="bg1"/>
                </a:solidFill>
                <a:effectLst/>
                <a:uLnTx/>
                <a:uFillTx/>
                <a:latin typeface="Arial" panose="020B0604020202020204"/>
                <a:ea typeface="+mn-ea"/>
                <a:cs typeface="Arial" panose="020B0604020202020204"/>
              </a:rPr>
              <a:t>SECTION TITLE</a:t>
            </a:r>
            <a:r>
              <a:rPr kumimoji="0" lang="en-US" sz="1100" b="1" u="none" strike="noStrike" kern="1200" cap="none" spc="0" normalizeH="0" noProof="0" dirty="0" smtClean="0">
                <a:ln>
                  <a:noFill/>
                </a:ln>
                <a:solidFill>
                  <a:schemeClr val="bg1"/>
                </a:solidFill>
                <a:effectLst/>
                <a:uLnTx/>
                <a:uFillTx/>
                <a:latin typeface="Arial" panose="020B0604020202020204"/>
                <a:ea typeface="+mn-ea"/>
                <a:cs typeface="Arial" panose="020B0604020202020204"/>
              </a:rPr>
              <a:t>  |  2</a:t>
            </a:r>
            <a:endParaRPr kumimoji="0" lang="en-US" sz="1100" b="1" u="none" strike="noStrike" kern="1200" cap="none" spc="0" normalizeH="0" baseline="0" noProof="0" dirty="0" smtClean="0">
              <a:ln>
                <a:noFill/>
              </a:ln>
              <a:solidFill>
                <a:schemeClr val="bg1"/>
              </a:solidFill>
              <a:effectLst/>
              <a:uLnTx/>
              <a:uFillTx/>
              <a:latin typeface="Arial" panose="020B0604020202020204"/>
              <a:ea typeface="+mn-ea"/>
              <a:cs typeface="Arial" panose="020B0604020202020204"/>
            </a:endParaRPr>
          </a:p>
        </p:txBody>
      </p:sp>
      <p:sp>
        <p:nvSpPr>
          <p:cNvPr id="3" name="TextBox 2"/>
          <p:cNvSpPr txBox="1"/>
          <p:nvPr/>
        </p:nvSpPr>
        <p:spPr>
          <a:xfrm>
            <a:off x="7386079" y="6206058"/>
            <a:ext cx="1517337" cy="430887"/>
          </a:xfrm>
          <a:prstGeom prst="rect">
            <a:avLst/>
          </a:prstGeom>
          <a:noFill/>
        </p:spPr>
        <p:txBody>
          <a:bodyPr wrap="none" rtlCol="0">
            <a:spAutoFit/>
          </a:bodyPr>
          <a:lstStyle/>
          <a:p>
            <a:r>
              <a:rPr lang="en-US" sz="1100" b="1" dirty="0">
                <a:solidFill>
                  <a:srgbClr val="000000"/>
                </a:solidFill>
                <a:latin typeface="Arial" panose="020B0604020202020204"/>
                <a:cs typeface="Arial" panose="020B0604020202020204"/>
              </a:rPr>
              <a:t>SECTION TITLE  |  2</a:t>
            </a:r>
            <a:endParaRPr lang="en-US" sz="1100" b="1" dirty="0">
              <a:solidFill>
                <a:srgbClr val="000000"/>
              </a:solidFill>
              <a:latin typeface="Arial" panose="020B0604020202020204"/>
              <a:cs typeface="Arial" panose="020B0604020202020204"/>
            </a:endParaRPr>
          </a:p>
          <a:p>
            <a:pPr lvl="0"/>
            <a:endParaRPr lang="en-US" sz="1100" b="1" dirty="0">
              <a:solidFill>
                <a:srgbClr val="000000"/>
              </a:solidFill>
              <a:latin typeface="Arial" panose="020B0604020202020204"/>
              <a:cs typeface="Arial" panose="020B0604020202020204"/>
            </a:endParaRPr>
          </a:p>
        </p:txBody>
      </p:sp>
      <p:grpSp>
        <p:nvGrpSpPr>
          <p:cNvPr id="7" name="Google Shape;627;p41"/>
          <p:cNvGrpSpPr/>
          <p:nvPr/>
        </p:nvGrpSpPr>
        <p:grpSpPr>
          <a:xfrm>
            <a:off x="566760" y="2651980"/>
            <a:ext cx="1603687" cy="1547437"/>
            <a:chOff x="189313" y="923950"/>
            <a:chExt cx="3389400" cy="3511800"/>
          </a:xfrm>
        </p:grpSpPr>
        <p:sp>
          <p:nvSpPr>
            <p:cNvPr id="8" name="Google Shape;628;p41"/>
            <p:cNvSpPr/>
            <p:nvPr>
              <p:custDataLst>
                <p:tags r:id="rId1"/>
              </p:custDataLst>
            </p:nvPr>
          </p:nvSpPr>
          <p:spPr>
            <a:xfrm>
              <a:off x="189313" y="923950"/>
              <a:ext cx="3389400" cy="3511800"/>
            </a:xfrm>
            <a:prstGeom prst="roundRect">
              <a:avLst>
                <a:gd name="adj" fmla="val 16667"/>
              </a:avLst>
            </a:prstGeom>
            <a:solidFill>
              <a:schemeClr val="lt1"/>
            </a:solidFill>
            <a:ln w="38100"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9" name="Google Shape;629;p41"/>
            <p:cNvGrpSpPr/>
            <p:nvPr/>
          </p:nvGrpSpPr>
          <p:grpSpPr>
            <a:xfrm>
              <a:off x="405783" y="1234051"/>
              <a:ext cx="2956462" cy="2951204"/>
              <a:chOff x="1185725" y="238050"/>
              <a:chExt cx="5228975" cy="5219675"/>
            </a:xfrm>
          </p:grpSpPr>
          <p:sp>
            <p:nvSpPr>
              <p:cNvPr id="10" name="Google Shape;630;p41"/>
              <p:cNvSpPr/>
              <p:nvPr>
                <p:custDataLst>
                  <p:tags r:id="rId2"/>
                </p:custDataLst>
              </p:nvPr>
            </p:nvSpPr>
            <p:spPr>
              <a:xfrm>
                <a:off x="1252600" y="314750"/>
                <a:ext cx="1007975" cy="1466600"/>
              </a:xfrm>
              <a:custGeom>
                <a:avLst/>
                <a:gdLst/>
                <a:ahLst/>
                <a:cxnLst/>
                <a:rect l="l" t="t" r="r" b="b"/>
                <a:pathLst>
                  <a:path w="40319" h="58664" extrusionOk="0">
                    <a:moveTo>
                      <a:pt x="28106" y="1"/>
                    </a:moveTo>
                    <a:cubicBezTo>
                      <a:pt x="28088" y="1"/>
                      <a:pt x="28071" y="1"/>
                      <a:pt x="28053" y="1"/>
                    </a:cubicBezTo>
                    <a:cubicBezTo>
                      <a:pt x="27205" y="34"/>
                      <a:pt x="26390" y="523"/>
                      <a:pt x="25672" y="1208"/>
                    </a:cubicBezTo>
                    <a:cubicBezTo>
                      <a:pt x="17713" y="8776"/>
                      <a:pt x="9721" y="16311"/>
                      <a:pt x="1729" y="23879"/>
                    </a:cubicBezTo>
                    <a:cubicBezTo>
                      <a:pt x="0" y="25510"/>
                      <a:pt x="228" y="28054"/>
                      <a:pt x="2284" y="29261"/>
                    </a:cubicBezTo>
                    <a:cubicBezTo>
                      <a:pt x="6687" y="31936"/>
                      <a:pt x="11189" y="34448"/>
                      <a:pt x="15625" y="36992"/>
                    </a:cubicBezTo>
                    <a:cubicBezTo>
                      <a:pt x="15886" y="37155"/>
                      <a:pt x="16016" y="37286"/>
                      <a:pt x="15853" y="37612"/>
                    </a:cubicBezTo>
                    <a:cubicBezTo>
                      <a:pt x="14418" y="41037"/>
                      <a:pt x="12983" y="44495"/>
                      <a:pt x="11548" y="47920"/>
                    </a:cubicBezTo>
                    <a:cubicBezTo>
                      <a:pt x="10667" y="50040"/>
                      <a:pt x="9753" y="52160"/>
                      <a:pt x="8938" y="54313"/>
                    </a:cubicBezTo>
                    <a:cubicBezTo>
                      <a:pt x="8318" y="55912"/>
                      <a:pt x="9068" y="57608"/>
                      <a:pt x="10536" y="58326"/>
                    </a:cubicBezTo>
                    <a:cubicBezTo>
                      <a:pt x="11009" y="58551"/>
                      <a:pt x="11477" y="58663"/>
                      <a:pt x="11943" y="58663"/>
                    </a:cubicBezTo>
                    <a:cubicBezTo>
                      <a:pt x="12829" y="58663"/>
                      <a:pt x="13705" y="58257"/>
                      <a:pt x="14581" y="57445"/>
                    </a:cubicBezTo>
                    <a:cubicBezTo>
                      <a:pt x="22540" y="49877"/>
                      <a:pt x="30532" y="42342"/>
                      <a:pt x="38492" y="34774"/>
                    </a:cubicBezTo>
                    <a:cubicBezTo>
                      <a:pt x="40318" y="33078"/>
                      <a:pt x="39959" y="30533"/>
                      <a:pt x="37807" y="29294"/>
                    </a:cubicBezTo>
                    <a:cubicBezTo>
                      <a:pt x="33403" y="26750"/>
                      <a:pt x="28999" y="24205"/>
                      <a:pt x="24628" y="21661"/>
                    </a:cubicBezTo>
                    <a:cubicBezTo>
                      <a:pt x="24335" y="21498"/>
                      <a:pt x="24237" y="21367"/>
                      <a:pt x="24367" y="21041"/>
                    </a:cubicBezTo>
                    <a:cubicBezTo>
                      <a:pt x="26716" y="15496"/>
                      <a:pt x="29130" y="9950"/>
                      <a:pt x="31315" y="4340"/>
                    </a:cubicBezTo>
                    <a:cubicBezTo>
                      <a:pt x="32125" y="2235"/>
                      <a:pt x="30523" y="1"/>
                      <a:pt x="28106"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 name="Google Shape;631;p41"/>
              <p:cNvSpPr/>
              <p:nvPr>
                <p:custDataLst>
                  <p:tags r:id="rId3"/>
                </p:custDataLst>
              </p:nvPr>
            </p:nvSpPr>
            <p:spPr>
              <a:xfrm>
                <a:off x="5341500" y="314750"/>
                <a:ext cx="1007975" cy="1466600"/>
              </a:xfrm>
              <a:custGeom>
                <a:avLst/>
                <a:gdLst/>
                <a:ahLst/>
                <a:cxnLst/>
                <a:rect l="l" t="t" r="r" b="b"/>
                <a:pathLst>
                  <a:path w="40319" h="58664" extrusionOk="0">
                    <a:moveTo>
                      <a:pt x="28106" y="1"/>
                    </a:moveTo>
                    <a:cubicBezTo>
                      <a:pt x="28088" y="1"/>
                      <a:pt x="28071" y="1"/>
                      <a:pt x="28053" y="1"/>
                    </a:cubicBezTo>
                    <a:cubicBezTo>
                      <a:pt x="27205" y="34"/>
                      <a:pt x="26422" y="523"/>
                      <a:pt x="25672" y="1208"/>
                    </a:cubicBezTo>
                    <a:cubicBezTo>
                      <a:pt x="17713" y="8776"/>
                      <a:pt x="9721" y="16311"/>
                      <a:pt x="1762" y="23879"/>
                    </a:cubicBezTo>
                    <a:cubicBezTo>
                      <a:pt x="0" y="25510"/>
                      <a:pt x="261" y="28054"/>
                      <a:pt x="2316" y="29261"/>
                    </a:cubicBezTo>
                    <a:cubicBezTo>
                      <a:pt x="6687" y="31936"/>
                      <a:pt x="11189" y="34448"/>
                      <a:pt x="15625" y="36992"/>
                    </a:cubicBezTo>
                    <a:cubicBezTo>
                      <a:pt x="15919" y="37155"/>
                      <a:pt x="16016" y="37286"/>
                      <a:pt x="15886" y="37612"/>
                    </a:cubicBezTo>
                    <a:cubicBezTo>
                      <a:pt x="14418" y="41037"/>
                      <a:pt x="13015" y="44495"/>
                      <a:pt x="11580" y="47920"/>
                    </a:cubicBezTo>
                    <a:cubicBezTo>
                      <a:pt x="10699" y="50040"/>
                      <a:pt x="9786" y="52160"/>
                      <a:pt x="8938" y="54313"/>
                    </a:cubicBezTo>
                    <a:cubicBezTo>
                      <a:pt x="8351" y="55879"/>
                      <a:pt x="9068" y="57608"/>
                      <a:pt x="10569" y="58326"/>
                    </a:cubicBezTo>
                    <a:cubicBezTo>
                      <a:pt x="11041" y="58551"/>
                      <a:pt x="11506" y="58663"/>
                      <a:pt x="11967" y="58663"/>
                    </a:cubicBezTo>
                    <a:cubicBezTo>
                      <a:pt x="12843" y="58663"/>
                      <a:pt x="13705" y="58257"/>
                      <a:pt x="14581" y="57445"/>
                    </a:cubicBezTo>
                    <a:cubicBezTo>
                      <a:pt x="22573" y="49877"/>
                      <a:pt x="30532" y="42342"/>
                      <a:pt x="38524" y="34774"/>
                    </a:cubicBezTo>
                    <a:cubicBezTo>
                      <a:pt x="40318" y="33078"/>
                      <a:pt x="39959" y="30533"/>
                      <a:pt x="37807" y="29294"/>
                    </a:cubicBezTo>
                    <a:cubicBezTo>
                      <a:pt x="33403" y="26750"/>
                      <a:pt x="29032" y="24205"/>
                      <a:pt x="24628" y="21661"/>
                    </a:cubicBezTo>
                    <a:cubicBezTo>
                      <a:pt x="24367" y="21498"/>
                      <a:pt x="24237" y="21367"/>
                      <a:pt x="24400" y="21041"/>
                    </a:cubicBezTo>
                    <a:cubicBezTo>
                      <a:pt x="26748" y="15496"/>
                      <a:pt x="29130" y="9950"/>
                      <a:pt x="31315" y="4340"/>
                    </a:cubicBezTo>
                    <a:cubicBezTo>
                      <a:pt x="32125" y="2235"/>
                      <a:pt x="30523" y="1"/>
                      <a:pt x="28106"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 name="Google Shape;632;p41"/>
              <p:cNvSpPr/>
              <p:nvPr>
                <p:custDataLst>
                  <p:tags r:id="rId4"/>
                </p:custDataLst>
              </p:nvPr>
            </p:nvSpPr>
            <p:spPr>
              <a:xfrm>
                <a:off x="1252600" y="3914350"/>
                <a:ext cx="1007975" cy="1466600"/>
              </a:xfrm>
              <a:custGeom>
                <a:avLst/>
                <a:gdLst/>
                <a:ahLst/>
                <a:cxnLst/>
                <a:rect l="l" t="t" r="r" b="b"/>
                <a:pathLst>
                  <a:path w="40319" h="58664" extrusionOk="0">
                    <a:moveTo>
                      <a:pt x="28106" y="1"/>
                    </a:moveTo>
                    <a:cubicBezTo>
                      <a:pt x="28088" y="1"/>
                      <a:pt x="28071" y="1"/>
                      <a:pt x="28053" y="1"/>
                    </a:cubicBezTo>
                    <a:cubicBezTo>
                      <a:pt x="27205" y="34"/>
                      <a:pt x="26390" y="523"/>
                      <a:pt x="25672" y="1208"/>
                    </a:cubicBezTo>
                    <a:cubicBezTo>
                      <a:pt x="17713" y="8776"/>
                      <a:pt x="9721" y="16311"/>
                      <a:pt x="1729" y="23879"/>
                    </a:cubicBezTo>
                    <a:cubicBezTo>
                      <a:pt x="0" y="25510"/>
                      <a:pt x="228" y="28054"/>
                      <a:pt x="2284" y="29261"/>
                    </a:cubicBezTo>
                    <a:cubicBezTo>
                      <a:pt x="6687" y="31936"/>
                      <a:pt x="11156" y="34448"/>
                      <a:pt x="15625" y="36992"/>
                    </a:cubicBezTo>
                    <a:cubicBezTo>
                      <a:pt x="15886" y="37155"/>
                      <a:pt x="16016" y="37286"/>
                      <a:pt x="15853" y="37612"/>
                    </a:cubicBezTo>
                    <a:cubicBezTo>
                      <a:pt x="14418" y="41037"/>
                      <a:pt x="12983" y="44495"/>
                      <a:pt x="11548" y="47920"/>
                    </a:cubicBezTo>
                    <a:cubicBezTo>
                      <a:pt x="10667" y="50040"/>
                      <a:pt x="9753" y="52161"/>
                      <a:pt x="8938" y="54313"/>
                    </a:cubicBezTo>
                    <a:cubicBezTo>
                      <a:pt x="8318" y="55879"/>
                      <a:pt x="9068" y="57608"/>
                      <a:pt x="10536" y="58326"/>
                    </a:cubicBezTo>
                    <a:cubicBezTo>
                      <a:pt x="11009" y="58551"/>
                      <a:pt x="11477" y="58663"/>
                      <a:pt x="11943" y="58663"/>
                    </a:cubicBezTo>
                    <a:cubicBezTo>
                      <a:pt x="12829" y="58663"/>
                      <a:pt x="13705" y="58257"/>
                      <a:pt x="14581" y="57445"/>
                    </a:cubicBezTo>
                    <a:cubicBezTo>
                      <a:pt x="22540" y="49877"/>
                      <a:pt x="30532" y="42342"/>
                      <a:pt x="38492" y="34774"/>
                    </a:cubicBezTo>
                    <a:cubicBezTo>
                      <a:pt x="40318" y="33078"/>
                      <a:pt x="39959" y="30534"/>
                      <a:pt x="37807" y="29294"/>
                    </a:cubicBezTo>
                    <a:cubicBezTo>
                      <a:pt x="33403" y="26750"/>
                      <a:pt x="28999" y="24205"/>
                      <a:pt x="24628" y="21661"/>
                    </a:cubicBezTo>
                    <a:cubicBezTo>
                      <a:pt x="24335" y="21498"/>
                      <a:pt x="24237" y="21367"/>
                      <a:pt x="24367" y="21041"/>
                    </a:cubicBezTo>
                    <a:cubicBezTo>
                      <a:pt x="26716" y="15496"/>
                      <a:pt x="29130" y="9950"/>
                      <a:pt x="31315" y="4340"/>
                    </a:cubicBezTo>
                    <a:cubicBezTo>
                      <a:pt x="32125" y="2235"/>
                      <a:pt x="30523" y="1"/>
                      <a:pt x="28106"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 name="Google Shape;633;p41"/>
              <p:cNvSpPr/>
              <p:nvPr>
                <p:custDataLst>
                  <p:tags r:id="rId5"/>
                </p:custDataLst>
              </p:nvPr>
            </p:nvSpPr>
            <p:spPr>
              <a:xfrm>
                <a:off x="5341500" y="3914350"/>
                <a:ext cx="1007975" cy="1466600"/>
              </a:xfrm>
              <a:custGeom>
                <a:avLst/>
                <a:gdLst/>
                <a:ahLst/>
                <a:cxnLst/>
                <a:rect l="l" t="t" r="r" b="b"/>
                <a:pathLst>
                  <a:path w="40319" h="58664" extrusionOk="0">
                    <a:moveTo>
                      <a:pt x="28106" y="1"/>
                    </a:moveTo>
                    <a:cubicBezTo>
                      <a:pt x="28088" y="1"/>
                      <a:pt x="28071" y="1"/>
                      <a:pt x="28053" y="1"/>
                    </a:cubicBezTo>
                    <a:cubicBezTo>
                      <a:pt x="27205" y="34"/>
                      <a:pt x="26422" y="523"/>
                      <a:pt x="25672" y="1208"/>
                    </a:cubicBezTo>
                    <a:cubicBezTo>
                      <a:pt x="17713" y="8776"/>
                      <a:pt x="9721" y="16311"/>
                      <a:pt x="1762" y="23879"/>
                    </a:cubicBezTo>
                    <a:cubicBezTo>
                      <a:pt x="0" y="25510"/>
                      <a:pt x="261" y="28054"/>
                      <a:pt x="2316" y="29261"/>
                    </a:cubicBezTo>
                    <a:cubicBezTo>
                      <a:pt x="6687" y="31936"/>
                      <a:pt x="11189" y="34448"/>
                      <a:pt x="15625" y="36992"/>
                    </a:cubicBezTo>
                    <a:cubicBezTo>
                      <a:pt x="15919" y="37155"/>
                      <a:pt x="16016" y="37286"/>
                      <a:pt x="15886" y="37612"/>
                    </a:cubicBezTo>
                    <a:cubicBezTo>
                      <a:pt x="14418" y="41037"/>
                      <a:pt x="13015" y="44495"/>
                      <a:pt x="11580" y="47920"/>
                    </a:cubicBezTo>
                    <a:cubicBezTo>
                      <a:pt x="10699" y="50040"/>
                      <a:pt x="9786" y="52161"/>
                      <a:pt x="8938" y="54313"/>
                    </a:cubicBezTo>
                    <a:cubicBezTo>
                      <a:pt x="8351" y="55879"/>
                      <a:pt x="9068" y="57608"/>
                      <a:pt x="10569" y="58326"/>
                    </a:cubicBezTo>
                    <a:cubicBezTo>
                      <a:pt x="11041" y="58551"/>
                      <a:pt x="11506" y="58663"/>
                      <a:pt x="11967" y="58663"/>
                    </a:cubicBezTo>
                    <a:cubicBezTo>
                      <a:pt x="12843" y="58663"/>
                      <a:pt x="13705" y="58257"/>
                      <a:pt x="14581" y="57445"/>
                    </a:cubicBezTo>
                    <a:cubicBezTo>
                      <a:pt x="22573" y="49877"/>
                      <a:pt x="30532" y="42342"/>
                      <a:pt x="38524" y="34774"/>
                    </a:cubicBezTo>
                    <a:cubicBezTo>
                      <a:pt x="40318" y="33078"/>
                      <a:pt x="39959" y="30534"/>
                      <a:pt x="37807" y="29294"/>
                    </a:cubicBezTo>
                    <a:cubicBezTo>
                      <a:pt x="33403" y="26750"/>
                      <a:pt x="29032" y="24205"/>
                      <a:pt x="24628" y="21661"/>
                    </a:cubicBezTo>
                    <a:cubicBezTo>
                      <a:pt x="24367" y="21498"/>
                      <a:pt x="24237" y="21367"/>
                      <a:pt x="24400" y="21041"/>
                    </a:cubicBezTo>
                    <a:cubicBezTo>
                      <a:pt x="26748" y="15496"/>
                      <a:pt x="29130" y="9950"/>
                      <a:pt x="31315" y="4340"/>
                    </a:cubicBezTo>
                    <a:cubicBezTo>
                      <a:pt x="32125" y="2235"/>
                      <a:pt x="30523" y="1"/>
                      <a:pt x="28106"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 name="Google Shape;634;p41"/>
              <p:cNvSpPr/>
              <p:nvPr>
                <p:custDataLst>
                  <p:tags r:id="rId6"/>
                </p:custDataLst>
              </p:nvPr>
            </p:nvSpPr>
            <p:spPr>
              <a:xfrm>
                <a:off x="2774300" y="1821800"/>
                <a:ext cx="2051825" cy="2051825"/>
              </a:xfrm>
              <a:custGeom>
                <a:avLst/>
                <a:gdLst/>
                <a:ahLst/>
                <a:cxnLst/>
                <a:rect l="l" t="t" r="r" b="b"/>
                <a:pathLst>
                  <a:path w="82073" h="82073" extrusionOk="0">
                    <a:moveTo>
                      <a:pt x="41037" y="1"/>
                    </a:moveTo>
                    <a:cubicBezTo>
                      <a:pt x="36111" y="1"/>
                      <a:pt x="33143" y="9787"/>
                      <a:pt x="28837" y="11548"/>
                    </a:cubicBezTo>
                    <a:cubicBezTo>
                      <a:pt x="28053" y="11874"/>
                      <a:pt x="27131" y="11998"/>
                      <a:pt x="26125" y="11998"/>
                    </a:cubicBezTo>
                    <a:cubicBezTo>
                      <a:pt x="22987" y="11998"/>
                      <a:pt x="19032" y="10796"/>
                      <a:pt x="15916" y="10796"/>
                    </a:cubicBezTo>
                    <a:cubicBezTo>
                      <a:pt x="14335" y="10796"/>
                      <a:pt x="12970" y="11105"/>
                      <a:pt x="12038" y="12038"/>
                    </a:cubicBezTo>
                    <a:cubicBezTo>
                      <a:pt x="8678" y="15397"/>
                      <a:pt x="13408" y="24400"/>
                      <a:pt x="11548" y="28837"/>
                    </a:cubicBezTo>
                    <a:cubicBezTo>
                      <a:pt x="9754" y="33143"/>
                      <a:pt x="1" y="36111"/>
                      <a:pt x="1" y="41037"/>
                    </a:cubicBezTo>
                    <a:cubicBezTo>
                      <a:pt x="1" y="45995"/>
                      <a:pt x="9754" y="48931"/>
                      <a:pt x="11548" y="53236"/>
                    </a:cubicBezTo>
                    <a:cubicBezTo>
                      <a:pt x="13408" y="57705"/>
                      <a:pt x="8678" y="66676"/>
                      <a:pt x="12038" y="70036"/>
                    </a:cubicBezTo>
                    <a:cubicBezTo>
                      <a:pt x="12970" y="70968"/>
                      <a:pt x="14335" y="71277"/>
                      <a:pt x="15916" y="71277"/>
                    </a:cubicBezTo>
                    <a:cubicBezTo>
                      <a:pt x="19032" y="71277"/>
                      <a:pt x="22987" y="70075"/>
                      <a:pt x="26125" y="70075"/>
                    </a:cubicBezTo>
                    <a:cubicBezTo>
                      <a:pt x="27131" y="70075"/>
                      <a:pt x="28053" y="70199"/>
                      <a:pt x="28837" y="70525"/>
                    </a:cubicBezTo>
                    <a:cubicBezTo>
                      <a:pt x="33143" y="72319"/>
                      <a:pt x="36111" y="82072"/>
                      <a:pt x="41037" y="82072"/>
                    </a:cubicBezTo>
                    <a:cubicBezTo>
                      <a:pt x="45962" y="82072"/>
                      <a:pt x="48931" y="72319"/>
                      <a:pt x="53236" y="70525"/>
                    </a:cubicBezTo>
                    <a:cubicBezTo>
                      <a:pt x="54020" y="70199"/>
                      <a:pt x="54942" y="70075"/>
                      <a:pt x="55948" y="70075"/>
                    </a:cubicBezTo>
                    <a:cubicBezTo>
                      <a:pt x="59086" y="70075"/>
                      <a:pt x="63042" y="71277"/>
                      <a:pt x="66158" y="71277"/>
                    </a:cubicBezTo>
                    <a:cubicBezTo>
                      <a:pt x="67738" y="71277"/>
                      <a:pt x="69103" y="70968"/>
                      <a:pt x="70036" y="70036"/>
                    </a:cubicBezTo>
                    <a:cubicBezTo>
                      <a:pt x="73395" y="66676"/>
                      <a:pt x="68666" y="57705"/>
                      <a:pt x="70525" y="53236"/>
                    </a:cubicBezTo>
                    <a:cubicBezTo>
                      <a:pt x="72319" y="48931"/>
                      <a:pt x="82072" y="45995"/>
                      <a:pt x="82072" y="41037"/>
                    </a:cubicBezTo>
                    <a:cubicBezTo>
                      <a:pt x="82072" y="36111"/>
                      <a:pt x="72319" y="33143"/>
                      <a:pt x="70525" y="28837"/>
                    </a:cubicBezTo>
                    <a:cubicBezTo>
                      <a:pt x="68666" y="24400"/>
                      <a:pt x="73395" y="15397"/>
                      <a:pt x="70036" y="12038"/>
                    </a:cubicBezTo>
                    <a:cubicBezTo>
                      <a:pt x="69103" y="11105"/>
                      <a:pt x="67738" y="10796"/>
                      <a:pt x="66158" y="10796"/>
                    </a:cubicBezTo>
                    <a:cubicBezTo>
                      <a:pt x="63042" y="10796"/>
                      <a:pt x="59086" y="11998"/>
                      <a:pt x="55948" y="11998"/>
                    </a:cubicBezTo>
                    <a:cubicBezTo>
                      <a:pt x="54942" y="11998"/>
                      <a:pt x="54020" y="11874"/>
                      <a:pt x="53236" y="11548"/>
                    </a:cubicBezTo>
                    <a:cubicBezTo>
                      <a:pt x="48931" y="9787"/>
                      <a:pt x="45962" y="1"/>
                      <a:pt x="41037"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5" name="Google Shape;635;p41"/>
              <p:cNvSpPr/>
              <p:nvPr>
                <p:custDataLst>
                  <p:tags r:id="rId7"/>
                </p:custDataLst>
              </p:nvPr>
            </p:nvSpPr>
            <p:spPr>
              <a:xfrm>
                <a:off x="3401425" y="2448925"/>
                <a:ext cx="797575" cy="797575"/>
              </a:xfrm>
              <a:custGeom>
                <a:avLst/>
                <a:gdLst/>
                <a:ahLst/>
                <a:cxnLst/>
                <a:rect l="l" t="t" r="r" b="b"/>
                <a:pathLst>
                  <a:path w="31903" h="31903" extrusionOk="0">
                    <a:moveTo>
                      <a:pt x="15952" y="0"/>
                    </a:moveTo>
                    <a:cubicBezTo>
                      <a:pt x="7144" y="0"/>
                      <a:pt x="0" y="7144"/>
                      <a:pt x="0" y="15952"/>
                    </a:cubicBezTo>
                    <a:cubicBezTo>
                      <a:pt x="0" y="24759"/>
                      <a:pt x="7144" y="31903"/>
                      <a:pt x="15952" y="31903"/>
                    </a:cubicBezTo>
                    <a:cubicBezTo>
                      <a:pt x="24759" y="31903"/>
                      <a:pt x="31903" y="24759"/>
                      <a:pt x="31903" y="15952"/>
                    </a:cubicBezTo>
                    <a:cubicBezTo>
                      <a:pt x="31903" y="7144"/>
                      <a:pt x="24759" y="0"/>
                      <a:pt x="15952" y="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 name="Google Shape;636;p41"/>
              <p:cNvSpPr/>
              <p:nvPr>
                <p:custDataLst>
                  <p:tags r:id="rId8"/>
                </p:custDataLst>
              </p:nvPr>
            </p:nvSpPr>
            <p:spPr>
              <a:xfrm>
                <a:off x="1185725" y="238050"/>
                <a:ext cx="5228975" cy="5219675"/>
              </a:xfrm>
              <a:custGeom>
                <a:avLst/>
                <a:gdLst/>
                <a:ahLst/>
                <a:cxnLst/>
                <a:rect l="l" t="t" r="r" b="b"/>
                <a:pathLst>
                  <a:path w="209159" h="208787" extrusionOk="0">
                    <a:moveTo>
                      <a:pt x="55650" y="18107"/>
                    </a:moveTo>
                    <a:cubicBezTo>
                      <a:pt x="53954" y="18107"/>
                      <a:pt x="52584" y="19477"/>
                      <a:pt x="52584" y="21173"/>
                    </a:cubicBezTo>
                    <a:cubicBezTo>
                      <a:pt x="52584" y="22870"/>
                      <a:pt x="53954" y="24240"/>
                      <a:pt x="55650" y="24240"/>
                    </a:cubicBezTo>
                    <a:lnTo>
                      <a:pt x="153509" y="24240"/>
                    </a:lnTo>
                    <a:cubicBezTo>
                      <a:pt x="155206" y="24240"/>
                      <a:pt x="156576" y="22870"/>
                      <a:pt x="156576" y="21173"/>
                    </a:cubicBezTo>
                    <a:cubicBezTo>
                      <a:pt x="156576" y="19477"/>
                      <a:pt x="155206" y="18107"/>
                      <a:pt x="153509" y="18107"/>
                    </a:cubicBezTo>
                    <a:close/>
                    <a:moveTo>
                      <a:pt x="30891" y="6136"/>
                    </a:moveTo>
                    <a:cubicBezTo>
                      <a:pt x="31054" y="6168"/>
                      <a:pt x="31120" y="6266"/>
                      <a:pt x="31120" y="6299"/>
                    </a:cubicBezTo>
                    <a:cubicBezTo>
                      <a:pt x="28967" y="11877"/>
                      <a:pt x="26553" y="17422"/>
                      <a:pt x="24237" y="22902"/>
                    </a:cubicBezTo>
                    <a:cubicBezTo>
                      <a:pt x="23519" y="24631"/>
                      <a:pt x="24106" y="26425"/>
                      <a:pt x="25770" y="27371"/>
                    </a:cubicBezTo>
                    <a:cubicBezTo>
                      <a:pt x="30174" y="29915"/>
                      <a:pt x="34545" y="32460"/>
                      <a:pt x="38948" y="35004"/>
                    </a:cubicBezTo>
                    <a:cubicBezTo>
                      <a:pt x="39405" y="35265"/>
                      <a:pt x="39405" y="35298"/>
                      <a:pt x="39079" y="35624"/>
                    </a:cubicBezTo>
                    <a:cubicBezTo>
                      <a:pt x="30565" y="43681"/>
                      <a:pt x="15429" y="58262"/>
                      <a:pt x="14614" y="58654"/>
                    </a:cubicBezTo>
                    <a:cubicBezTo>
                      <a:pt x="14581" y="58654"/>
                      <a:pt x="14418" y="58588"/>
                      <a:pt x="14451" y="58490"/>
                    </a:cubicBezTo>
                    <a:cubicBezTo>
                      <a:pt x="16636" y="52880"/>
                      <a:pt x="18985" y="47498"/>
                      <a:pt x="21366" y="41887"/>
                    </a:cubicBezTo>
                    <a:cubicBezTo>
                      <a:pt x="21953" y="40452"/>
                      <a:pt x="21725" y="38494"/>
                      <a:pt x="19833" y="37418"/>
                    </a:cubicBezTo>
                    <a:cubicBezTo>
                      <a:pt x="15397" y="34874"/>
                      <a:pt x="10928" y="32362"/>
                      <a:pt x="6557" y="29720"/>
                    </a:cubicBezTo>
                    <a:cubicBezTo>
                      <a:pt x="6231" y="29524"/>
                      <a:pt x="6231" y="29426"/>
                      <a:pt x="6524" y="29165"/>
                    </a:cubicBezTo>
                    <a:cubicBezTo>
                      <a:pt x="15038" y="21108"/>
                      <a:pt x="30141" y="6592"/>
                      <a:pt x="30891" y="6136"/>
                    </a:cubicBezTo>
                    <a:close/>
                    <a:moveTo>
                      <a:pt x="194480" y="6136"/>
                    </a:moveTo>
                    <a:cubicBezTo>
                      <a:pt x="194643" y="6168"/>
                      <a:pt x="194708" y="6266"/>
                      <a:pt x="194708" y="6299"/>
                    </a:cubicBezTo>
                    <a:cubicBezTo>
                      <a:pt x="192523" y="11877"/>
                      <a:pt x="190141" y="17422"/>
                      <a:pt x="187793" y="22902"/>
                    </a:cubicBezTo>
                    <a:cubicBezTo>
                      <a:pt x="187075" y="24631"/>
                      <a:pt x="187695" y="26425"/>
                      <a:pt x="189326" y="27371"/>
                    </a:cubicBezTo>
                    <a:cubicBezTo>
                      <a:pt x="193730" y="29915"/>
                      <a:pt x="198101" y="32460"/>
                      <a:pt x="202504" y="35004"/>
                    </a:cubicBezTo>
                    <a:cubicBezTo>
                      <a:pt x="202961" y="35265"/>
                      <a:pt x="202961" y="35298"/>
                      <a:pt x="202635" y="35624"/>
                    </a:cubicBezTo>
                    <a:cubicBezTo>
                      <a:pt x="196176" y="41756"/>
                      <a:pt x="178725" y="58458"/>
                      <a:pt x="178203" y="58654"/>
                    </a:cubicBezTo>
                    <a:cubicBezTo>
                      <a:pt x="178137" y="58654"/>
                      <a:pt x="178007" y="58588"/>
                      <a:pt x="178040" y="58490"/>
                    </a:cubicBezTo>
                    <a:cubicBezTo>
                      <a:pt x="180192" y="52912"/>
                      <a:pt x="182574" y="47465"/>
                      <a:pt x="184922" y="41887"/>
                    </a:cubicBezTo>
                    <a:cubicBezTo>
                      <a:pt x="185542" y="40452"/>
                      <a:pt x="185281" y="38494"/>
                      <a:pt x="183389" y="37418"/>
                    </a:cubicBezTo>
                    <a:cubicBezTo>
                      <a:pt x="178953" y="34874"/>
                      <a:pt x="174517" y="32362"/>
                      <a:pt x="170113" y="29720"/>
                    </a:cubicBezTo>
                    <a:cubicBezTo>
                      <a:pt x="169787" y="29524"/>
                      <a:pt x="169787" y="29426"/>
                      <a:pt x="170080" y="29165"/>
                    </a:cubicBezTo>
                    <a:cubicBezTo>
                      <a:pt x="178072" y="21597"/>
                      <a:pt x="194023" y="6494"/>
                      <a:pt x="194023" y="6494"/>
                    </a:cubicBezTo>
                    <a:cubicBezTo>
                      <a:pt x="194023" y="6494"/>
                      <a:pt x="194382" y="6201"/>
                      <a:pt x="194480" y="6136"/>
                    </a:cubicBezTo>
                    <a:close/>
                    <a:moveTo>
                      <a:pt x="30821" y="0"/>
                    </a:moveTo>
                    <a:cubicBezTo>
                      <a:pt x="30758" y="0"/>
                      <a:pt x="30694" y="1"/>
                      <a:pt x="30630" y="3"/>
                    </a:cubicBezTo>
                    <a:cubicBezTo>
                      <a:pt x="29097" y="68"/>
                      <a:pt x="27629" y="753"/>
                      <a:pt x="26227" y="2058"/>
                    </a:cubicBezTo>
                    <a:cubicBezTo>
                      <a:pt x="18235" y="9691"/>
                      <a:pt x="10276" y="17161"/>
                      <a:pt x="2316" y="24729"/>
                    </a:cubicBezTo>
                    <a:cubicBezTo>
                      <a:pt x="783" y="26164"/>
                      <a:pt x="0" y="28154"/>
                      <a:pt x="229" y="30144"/>
                    </a:cubicBezTo>
                    <a:cubicBezTo>
                      <a:pt x="457" y="32134"/>
                      <a:pt x="1599" y="33895"/>
                      <a:pt x="3393" y="34971"/>
                    </a:cubicBezTo>
                    <a:cubicBezTo>
                      <a:pt x="7177" y="37255"/>
                      <a:pt x="11026" y="39440"/>
                      <a:pt x="14842" y="41593"/>
                    </a:cubicBezTo>
                    <a:cubicBezTo>
                      <a:pt x="12755" y="46617"/>
                      <a:pt x="10700" y="51281"/>
                      <a:pt x="8742" y="56272"/>
                    </a:cubicBezTo>
                    <a:cubicBezTo>
                      <a:pt x="7568" y="59339"/>
                      <a:pt x="8938" y="62698"/>
                      <a:pt x="11907" y="64134"/>
                    </a:cubicBezTo>
                    <a:cubicBezTo>
                      <a:pt x="12784" y="64566"/>
                      <a:pt x="13714" y="64802"/>
                      <a:pt x="14663" y="64802"/>
                    </a:cubicBezTo>
                    <a:cubicBezTo>
                      <a:pt x="16217" y="64802"/>
                      <a:pt x="17825" y="64169"/>
                      <a:pt x="19344" y="62731"/>
                    </a:cubicBezTo>
                    <a:cubicBezTo>
                      <a:pt x="27303" y="55163"/>
                      <a:pt x="35328" y="47595"/>
                      <a:pt x="43287" y="40060"/>
                    </a:cubicBezTo>
                    <a:cubicBezTo>
                      <a:pt x="44820" y="38592"/>
                      <a:pt x="45603" y="36602"/>
                      <a:pt x="45342" y="34580"/>
                    </a:cubicBezTo>
                    <a:cubicBezTo>
                      <a:pt x="45114" y="32558"/>
                      <a:pt x="43874" y="30796"/>
                      <a:pt x="41982" y="29687"/>
                    </a:cubicBezTo>
                    <a:cubicBezTo>
                      <a:pt x="38231" y="27534"/>
                      <a:pt x="34512" y="25381"/>
                      <a:pt x="30761" y="23196"/>
                    </a:cubicBezTo>
                    <a:cubicBezTo>
                      <a:pt x="32783" y="18401"/>
                      <a:pt x="34904" y="13442"/>
                      <a:pt x="36828" y="8517"/>
                    </a:cubicBezTo>
                    <a:cubicBezTo>
                      <a:pt x="37578" y="6592"/>
                      <a:pt x="37317" y="4472"/>
                      <a:pt x="36143" y="2776"/>
                    </a:cubicBezTo>
                    <a:cubicBezTo>
                      <a:pt x="34971" y="1065"/>
                      <a:pt x="32968" y="0"/>
                      <a:pt x="30821" y="0"/>
                    </a:cubicBezTo>
                    <a:close/>
                    <a:moveTo>
                      <a:pt x="194186" y="3"/>
                    </a:moveTo>
                    <a:cubicBezTo>
                      <a:pt x="192653" y="68"/>
                      <a:pt x="191185" y="753"/>
                      <a:pt x="189815" y="2058"/>
                    </a:cubicBezTo>
                    <a:cubicBezTo>
                      <a:pt x="181791" y="9691"/>
                      <a:pt x="173864" y="17161"/>
                      <a:pt x="165872" y="24729"/>
                    </a:cubicBezTo>
                    <a:cubicBezTo>
                      <a:pt x="164339" y="26164"/>
                      <a:pt x="163589" y="28154"/>
                      <a:pt x="163817" y="30144"/>
                    </a:cubicBezTo>
                    <a:cubicBezTo>
                      <a:pt x="164013" y="32134"/>
                      <a:pt x="165155" y="33895"/>
                      <a:pt x="166949" y="34971"/>
                    </a:cubicBezTo>
                    <a:cubicBezTo>
                      <a:pt x="170765" y="37255"/>
                      <a:pt x="174614" y="39440"/>
                      <a:pt x="178398" y="41593"/>
                    </a:cubicBezTo>
                    <a:cubicBezTo>
                      <a:pt x="176311" y="46584"/>
                      <a:pt x="174256" y="51281"/>
                      <a:pt x="172331" y="56272"/>
                    </a:cubicBezTo>
                    <a:cubicBezTo>
                      <a:pt x="171157" y="59339"/>
                      <a:pt x="172494" y="62698"/>
                      <a:pt x="175463" y="64134"/>
                    </a:cubicBezTo>
                    <a:cubicBezTo>
                      <a:pt x="176353" y="64566"/>
                      <a:pt x="177285" y="64802"/>
                      <a:pt x="178235" y="64802"/>
                    </a:cubicBezTo>
                    <a:cubicBezTo>
                      <a:pt x="179791" y="64802"/>
                      <a:pt x="181393" y="64169"/>
                      <a:pt x="182932" y="62731"/>
                    </a:cubicBezTo>
                    <a:cubicBezTo>
                      <a:pt x="190892" y="55196"/>
                      <a:pt x="198916" y="47595"/>
                      <a:pt x="206843" y="40060"/>
                    </a:cubicBezTo>
                    <a:cubicBezTo>
                      <a:pt x="208409" y="38592"/>
                      <a:pt x="209159" y="36602"/>
                      <a:pt x="208931" y="34580"/>
                    </a:cubicBezTo>
                    <a:cubicBezTo>
                      <a:pt x="208670" y="32558"/>
                      <a:pt x="207463" y="30796"/>
                      <a:pt x="205571" y="29687"/>
                    </a:cubicBezTo>
                    <a:cubicBezTo>
                      <a:pt x="201819" y="27534"/>
                      <a:pt x="198068" y="25381"/>
                      <a:pt x="194317" y="23196"/>
                    </a:cubicBezTo>
                    <a:cubicBezTo>
                      <a:pt x="196372" y="18401"/>
                      <a:pt x="198492" y="13442"/>
                      <a:pt x="200417" y="8484"/>
                    </a:cubicBezTo>
                    <a:cubicBezTo>
                      <a:pt x="201134" y="6592"/>
                      <a:pt x="200873" y="4472"/>
                      <a:pt x="199732" y="2776"/>
                    </a:cubicBezTo>
                    <a:cubicBezTo>
                      <a:pt x="198525" y="1047"/>
                      <a:pt x="196502" y="3"/>
                      <a:pt x="194317" y="3"/>
                    </a:cubicBezTo>
                    <a:close/>
                    <a:moveTo>
                      <a:pt x="104580" y="85369"/>
                    </a:moveTo>
                    <a:cubicBezTo>
                      <a:pt x="102883" y="85369"/>
                      <a:pt x="101513" y="86739"/>
                      <a:pt x="101513" y="88435"/>
                    </a:cubicBezTo>
                    <a:cubicBezTo>
                      <a:pt x="101513" y="90132"/>
                      <a:pt x="102883" y="91502"/>
                      <a:pt x="104580" y="91502"/>
                    </a:cubicBezTo>
                    <a:cubicBezTo>
                      <a:pt x="111691" y="91502"/>
                      <a:pt x="117464" y="97275"/>
                      <a:pt x="117464" y="104387"/>
                    </a:cubicBezTo>
                    <a:cubicBezTo>
                      <a:pt x="117464" y="111498"/>
                      <a:pt x="111691" y="117271"/>
                      <a:pt x="104580" y="117271"/>
                    </a:cubicBezTo>
                    <a:cubicBezTo>
                      <a:pt x="97468" y="117271"/>
                      <a:pt x="91695" y="111498"/>
                      <a:pt x="91695" y="104387"/>
                    </a:cubicBezTo>
                    <a:cubicBezTo>
                      <a:pt x="91695" y="100929"/>
                      <a:pt x="93032" y="97699"/>
                      <a:pt x="95446" y="95253"/>
                    </a:cubicBezTo>
                    <a:cubicBezTo>
                      <a:pt x="96653" y="94079"/>
                      <a:pt x="96653" y="92154"/>
                      <a:pt x="95446" y="90947"/>
                    </a:cubicBezTo>
                    <a:cubicBezTo>
                      <a:pt x="94859" y="90344"/>
                      <a:pt x="94076" y="90042"/>
                      <a:pt x="93293" y="90042"/>
                    </a:cubicBezTo>
                    <a:cubicBezTo>
                      <a:pt x="92510" y="90042"/>
                      <a:pt x="91727" y="90344"/>
                      <a:pt x="91140" y="90947"/>
                    </a:cubicBezTo>
                    <a:cubicBezTo>
                      <a:pt x="87552" y="94535"/>
                      <a:pt x="85562" y="99298"/>
                      <a:pt x="85562" y="104387"/>
                    </a:cubicBezTo>
                    <a:cubicBezTo>
                      <a:pt x="85562" y="114858"/>
                      <a:pt x="94109" y="123404"/>
                      <a:pt x="104580" y="123404"/>
                    </a:cubicBezTo>
                    <a:cubicBezTo>
                      <a:pt x="115051" y="123404"/>
                      <a:pt x="123597" y="114858"/>
                      <a:pt x="123597" y="104387"/>
                    </a:cubicBezTo>
                    <a:cubicBezTo>
                      <a:pt x="123597" y="93916"/>
                      <a:pt x="115051" y="85369"/>
                      <a:pt x="104580" y="85369"/>
                    </a:cubicBezTo>
                    <a:close/>
                    <a:moveTo>
                      <a:pt x="21366" y="70755"/>
                    </a:moveTo>
                    <a:cubicBezTo>
                      <a:pt x="19670" y="70755"/>
                      <a:pt x="18300" y="72126"/>
                      <a:pt x="18300" y="73822"/>
                    </a:cubicBezTo>
                    <a:lnTo>
                      <a:pt x="18300" y="134984"/>
                    </a:lnTo>
                    <a:cubicBezTo>
                      <a:pt x="18300" y="136648"/>
                      <a:pt x="19670" y="138018"/>
                      <a:pt x="21366" y="138018"/>
                    </a:cubicBezTo>
                    <a:cubicBezTo>
                      <a:pt x="23063" y="138018"/>
                      <a:pt x="24433" y="136648"/>
                      <a:pt x="24433" y="134984"/>
                    </a:cubicBezTo>
                    <a:lnTo>
                      <a:pt x="24433" y="73822"/>
                    </a:lnTo>
                    <a:cubicBezTo>
                      <a:pt x="24433" y="72126"/>
                      <a:pt x="23063" y="70755"/>
                      <a:pt x="21366" y="70755"/>
                    </a:cubicBezTo>
                    <a:close/>
                    <a:moveTo>
                      <a:pt x="187793" y="70755"/>
                    </a:moveTo>
                    <a:cubicBezTo>
                      <a:pt x="186097" y="70755"/>
                      <a:pt x="184727" y="72126"/>
                      <a:pt x="184727" y="73822"/>
                    </a:cubicBezTo>
                    <a:lnTo>
                      <a:pt x="184727" y="134984"/>
                    </a:lnTo>
                    <a:cubicBezTo>
                      <a:pt x="184727" y="136648"/>
                      <a:pt x="186097" y="138018"/>
                      <a:pt x="187793" y="138018"/>
                    </a:cubicBezTo>
                    <a:cubicBezTo>
                      <a:pt x="189489" y="138018"/>
                      <a:pt x="190859" y="136648"/>
                      <a:pt x="190859" y="134984"/>
                    </a:cubicBezTo>
                    <a:lnTo>
                      <a:pt x="190859" y="73822"/>
                    </a:lnTo>
                    <a:cubicBezTo>
                      <a:pt x="190859" y="72126"/>
                      <a:pt x="189489" y="70755"/>
                      <a:pt x="187793" y="70755"/>
                    </a:cubicBezTo>
                    <a:close/>
                    <a:moveTo>
                      <a:pt x="104580" y="66417"/>
                    </a:moveTo>
                    <a:cubicBezTo>
                      <a:pt x="105754" y="66417"/>
                      <a:pt x="107776" y="69288"/>
                      <a:pt x="109114" y="71180"/>
                    </a:cubicBezTo>
                    <a:cubicBezTo>
                      <a:pt x="110973" y="73854"/>
                      <a:pt x="112898" y="76594"/>
                      <a:pt x="115605" y="77736"/>
                    </a:cubicBezTo>
                    <a:cubicBezTo>
                      <a:pt x="116799" y="78236"/>
                      <a:pt x="118105" y="78417"/>
                      <a:pt x="119463" y="78417"/>
                    </a:cubicBezTo>
                    <a:cubicBezTo>
                      <a:pt x="121296" y="78417"/>
                      <a:pt x="123224" y="78087"/>
                      <a:pt x="125097" y="77769"/>
                    </a:cubicBezTo>
                    <a:cubicBezTo>
                      <a:pt x="126465" y="77534"/>
                      <a:pt x="128435" y="77201"/>
                      <a:pt x="129842" y="77201"/>
                    </a:cubicBezTo>
                    <a:cubicBezTo>
                      <a:pt x="130582" y="77201"/>
                      <a:pt x="131167" y="77293"/>
                      <a:pt x="131426" y="77540"/>
                    </a:cubicBezTo>
                    <a:cubicBezTo>
                      <a:pt x="132143" y="78291"/>
                      <a:pt x="131556" y="81781"/>
                      <a:pt x="131197" y="83869"/>
                    </a:cubicBezTo>
                    <a:cubicBezTo>
                      <a:pt x="130643" y="87131"/>
                      <a:pt x="130056" y="90556"/>
                      <a:pt x="131230" y="93361"/>
                    </a:cubicBezTo>
                    <a:cubicBezTo>
                      <a:pt x="132372" y="96069"/>
                      <a:pt x="135112" y="97993"/>
                      <a:pt x="137787" y="99852"/>
                    </a:cubicBezTo>
                    <a:cubicBezTo>
                      <a:pt x="139679" y="101190"/>
                      <a:pt x="142549" y="103212"/>
                      <a:pt x="142549" y="104387"/>
                    </a:cubicBezTo>
                    <a:cubicBezTo>
                      <a:pt x="142549" y="105561"/>
                      <a:pt x="139679" y="107583"/>
                      <a:pt x="137787" y="108921"/>
                    </a:cubicBezTo>
                    <a:cubicBezTo>
                      <a:pt x="135112" y="110780"/>
                      <a:pt x="132372" y="112705"/>
                      <a:pt x="131230" y="115412"/>
                    </a:cubicBezTo>
                    <a:cubicBezTo>
                      <a:pt x="130056" y="118217"/>
                      <a:pt x="130643" y="121642"/>
                      <a:pt x="131197" y="124904"/>
                    </a:cubicBezTo>
                    <a:cubicBezTo>
                      <a:pt x="131556" y="126992"/>
                      <a:pt x="132143" y="130482"/>
                      <a:pt x="131426" y="131233"/>
                    </a:cubicBezTo>
                    <a:cubicBezTo>
                      <a:pt x="131167" y="131480"/>
                      <a:pt x="130582" y="131573"/>
                      <a:pt x="129842" y="131573"/>
                    </a:cubicBezTo>
                    <a:cubicBezTo>
                      <a:pt x="128435" y="131573"/>
                      <a:pt x="126465" y="131239"/>
                      <a:pt x="125097" y="131004"/>
                    </a:cubicBezTo>
                    <a:cubicBezTo>
                      <a:pt x="123224" y="130686"/>
                      <a:pt x="121296" y="130357"/>
                      <a:pt x="119463" y="130357"/>
                    </a:cubicBezTo>
                    <a:cubicBezTo>
                      <a:pt x="118105" y="130357"/>
                      <a:pt x="116799" y="130537"/>
                      <a:pt x="115605" y="131037"/>
                    </a:cubicBezTo>
                    <a:cubicBezTo>
                      <a:pt x="112898" y="132179"/>
                      <a:pt x="110973" y="134919"/>
                      <a:pt x="109114" y="137594"/>
                    </a:cubicBezTo>
                    <a:cubicBezTo>
                      <a:pt x="107776" y="139486"/>
                      <a:pt x="105754" y="142356"/>
                      <a:pt x="104580" y="142356"/>
                    </a:cubicBezTo>
                    <a:cubicBezTo>
                      <a:pt x="103405" y="142356"/>
                      <a:pt x="101383" y="139486"/>
                      <a:pt x="100045" y="137594"/>
                    </a:cubicBezTo>
                    <a:cubicBezTo>
                      <a:pt x="98186" y="134919"/>
                      <a:pt x="96262" y="132179"/>
                      <a:pt x="93554" y="131037"/>
                    </a:cubicBezTo>
                    <a:cubicBezTo>
                      <a:pt x="92347" y="130548"/>
                      <a:pt x="91042" y="130352"/>
                      <a:pt x="89672" y="130352"/>
                    </a:cubicBezTo>
                    <a:cubicBezTo>
                      <a:pt x="87846" y="130352"/>
                      <a:pt x="85921" y="130678"/>
                      <a:pt x="84062" y="131004"/>
                    </a:cubicBezTo>
                    <a:cubicBezTo>
                      <a:pt x="82694" y="131239"/>
                      <a:pt x="80724" y="131573"/>
                      <a:pt x="79317" y="131573"/>
                    </a:cubicBezTo>
                    <a:cubicBezTo>
                      <a:pt x="78577" y="131573"/>
                      <a:pt x="77992" y="131480"/>
                      <a:pt x="77733" y="131233"/>
                    </a:cubicBezTo>
                    <a:cubicBezTo>
                      <a:pt x="77016" y="130482"/>
                      <a:pt x="77603" y="126992"/>
                      <a:pt x="77962" y="124904"/>
                    </a:cubicBezTo>
                    <a:cubicBezTo>
                      <a:pt x="78516" y="121642"/>
                      <a:pt x="79103" y="118217"/>
                      <a:pt x="77929" y="115412"/>
                    </a:cubicBezTo>
                    <a:cubicBezTo>
                      <a:pt x="76787" y="112705"/>
                      <a:pt x="74047" y="110780"/>
                      <a:pt x="71373" y="108921"/>
                    </a:cubicBezTo>
                    <a:cubicBezTo>
                      <a:pt x="69481" y="107583"/>
                      <a:pt x="66610" y="105561"/>
                      <a:pt x="66610" y="104387"/>
                    </a:cubicBezTo>
                    <a:cubicBezTo>
                      <a:pt x="66610" y="103212"/>
                      <a:pt x="69481" y="101190"/>
                      <a:pt x="71373" y="99852"/>
                    </a:cubicBezTo>
                    <a:cubicBezTo>
                      <a:pt x="74047" y="97993"/>
                      <a:pt x="76787" y="96069"/>
                      <a:pt x="77929" y="93361"/>
                    </a:cubicBezTo>
                    <a:cubicBezTo>
                      <a:pt x="79103" y="90556"/>
                      <a:pt x="78516" y="87131"/>
                      <a:pt x="77962" y="83869"/>
                    </a:cubicBezTo>
                    <a:cubicBezTo>
                      <a:pt x="77603" y="81781"/>
                      <a:pt x="77016" y="78291"/>
                      <a:pt x="77733" y="77540"/>
                    </a:cubicBezTo>
                    <a:cubicBezTo>
                      <a:pt x="77992" y="77293"/>
                      <a:pt x="78577" y="77201"/>
                      <a:pt x="79317" y="77201"/>
                    </a:cubicBezTo>
                    <a:cubicBezTo>
                      <a:pt x="80724" y="77201"/>
                      <a:pt x="82694" y="77534"/>
                      <a:pt x="84062" y="77769"/>
                    </a:cubicBezTo>
                    <a:cubicBezTo>
                      <a:pt x="85935" y="78087"/>
                      <a:pt x="87863" y="78417"/>
                      <a:pt x="89696" y="78417"/>
                    </a:cubicBezTo>
                    <a:cubicBezTo>
                      <a:pt x="91054" y="78417"/>
                      <a:pt x="92360" y="78236"/>
                      <a:pt x="93554" y="77736"/>
                    </a:cubicBezTo>
                    <a:cubicBezTo>
                      <a:pt x="96262" y="76594"/>
                      <a:pt x="98186" y="73854"/>
                      <a:pt x="100045" y="71180"/>
                    </a:cubicBezTo>
                    <a:cubicBezTo>
                      <a:pt x="101383" y="69288"/>
                      <a:pt x="103405" y="66417"/>
                      <a:pt x="104580" y="66417"/>
                    </a:cubicBezTo>
                    <a:close/>
                    <a:moveTo>
                      <a:pt x="52681" y="49430"/>
                    </a:moveTo>
                    <a:cubicBezTo>
                      <a:pt x="51898" y="49430"/>
                      <a:pt x="51116" y="49732"/>
                      <a:pt x="50528" y="50335"/>
                    </a:cubicBezTo>
                    <a:cubicBezTo>
                      <a:pt x="49322" y="51510"/>
                      <a:pt x="49322" y="53467"/>
                      <a:pt x="50528" y="54641"/>
                    </a:cubicBezTo>
                    <a:lnTo>
                      <a:pt x="71764" y="75909"/>
                    </a:lnTo>
                    <a:cubicBezTo>
                      <a:pt x="70883" y="78617"/>
                      <a:pt x="71405" y="81879"/>
                      <a:pt x="71927" y="84880"/>
                    </a:cubicBezTo>
                    <a:cubicBezTo>
                      <a:pt x="72286" y="87098"/>
                      <a:pt x="72775" y="89838"/>
                      <a:pt x="72286" y="91012"/>
                    </a:cubicBezTo>
                    <a:cubicBezTo>
                      <a:pt x="71829" y="92089"/>
                      <a:pt x="69644" y="93622"/>
                      <a:pt x="67850" y="94862"/>
                    </a:cubicBezTo>
                    <a:cubicBezTo>
                      <a:pt x="64425" y="97275"/>
                      <a:pt x="60510" y="100016"/>
                      <a:pt x="60510" y="104387"/>
                    </a:cubicBezTo>
                    <a:cubicBezTo>
                      <a:pt x="60510" y="108758"/>
                      <a:pt x="64425" y="111498"/>
                      <a:pt x="67850" y="113912"/>
                    </a:cubicBezTo>
                    <a:cubicBezTo>
                      <a:pt x="69644" y="115151"/>
                      <a:pt x="71829" y="116684"/>
                      <a:pt x="72286" y="117761"/>
                    </a:cubicBezTo>
                    <a:cubicBezTo>
                      <a:pt x="72775" y="118935"/>
                      <a:pt x="72286" y="121708"/>
                      <a:pt x="71927" y="123893"/>
                    </a:cubicBezTo>
                    <a:cubicBezTo>
                      <a:pt x="71405" y="126894"/>
                      <a:pt x="70883" y="130156"/>
                      <a:pt x="71764" y="132864"/>
                    </a:cubicBezTo>
                    <a:lnTo>
                      <a:pt x="50528" y="154132"/>
                    </a:lnTo>
                    <a:cubicBezTo>
                      <a:pt x="49322" y="155306"/>
                      <a:pt x="49322" y="157263"/>
                      <a:pt x="50528" y="158438"/>
                    </a:cubicBezTo>
                    <a:cubicBezTo>
                      <a:pt x="51116" y="159041"/>
                      <a:pt x="51898" y="159343"/>
                      <a:pt x="52681" y="159343"/>
                    </a:cubicBezTo>
                    <a:cubicBezTo>
                      <a:pt x="53464" y="159343"/>
                      <a:pt x="54247" y="159041"/>
                      <a:pt x="54834" y="158438"/>
                    </a:cubicBezTo>
                    <a:lnTo>
                      <a:pt x="76102" y="137202"/>
                    </a:lnTo>
                    <a:cubicBezTo>
                      <a:pt x="77158" y="137546"/>
                      <a:pt x="78299" y="137676"/>
                      <a:pt x="79475" y="137676"/>
                    </a:cubicBezTo>
                    <a:cubicBezTo>
                      <a:pt x="81315" y="137676"/>
                      <a:pt x="83242" y="137357"/>
                      <a:pt x="85073" y="137039"/>
                    </a:cubicBezTo>
                    <a:cubicBezTo>
                      <a:pt x="86622" y="136788"/>
                      <a:pt x="88426" y="136474"/>
                      <a:pt x="89773" y="136474"/>
                    </a:cubicBezTo>
                    <a:cubicBezTo>
                      <a:pt x="90355" y="136474"/>
                      <a:pt x="90851" y="136533"/>
                      <a:pt x="91205" y="136680"/>
                    </a:cubicBezTo>
                    <a:cubicBezTo>
                      <a:pt x="92282" y="137137"/>
                      <a:pt x="93815" y="139322"/>
                      <a:pt x="95055" y="141117"/>
                    </a:cubicBezTo>
                    <a:cubicBezTo>
                      <a:pt x="97468" y="144542"/>
                      <a:pt x="100209" y="148456"/>
                      <a:pt x="104580" y="148456"/>
                    </a:cubicBezTo>
                    <a:cubicBezTo>
                      <a:pt x="108951" y="148456"/>
                      <a:pt x="111691" y="144542"/>
                      <a:pt x="114105" y="141117"/>
                    </a:cubicBezTo>
                    <a:cubicBezTo>
                      <a:pt x="115344" y="139322"/>
                      <a:pt x="116877" y="137137"/>
                      <a:pt x="117954" y="136680"/>
                    </a:cubicBezTo>
                    <a:cubicBezTo>
                      <a:pt x="118308" y="136533"/>
                      <a:pt x="118804" y="136474"/>
                      <a:pt x="119386" y="136474"/>
                    </a:cubicBezTo>
                    <a:cubicBezTo>
                      <a:pt x="120733" y="136474"/>
                      <a:pt x="122537" y="136788"/>
                      <a:pt x="124086" y="137039"/>
                    </a:cubicBezTo>
                    <a:cubicBezTo>
                      <a:pt x="125923" y="137358"/>
                      <a:pt x="127857" y="137690"/>
                      <a:pt x="129702" y="137690"/>
                    </a:cubicBezTo>
                    <a:cubicBezTo>
                      <a:pt x="130872" y="137690"/>
                      <a:pt x="132006" y="137557"/>
                      <a:pt x="133057" y="137202"/>
                    </a:cubicBezTo>
                    <a:lnTo>
                      <a:pt x="154325" y="158438"/>
                    </a:lnTo>
                    <a:cubicBezTo>
                      <a:pt x="154912" y="159041"/>
                      <a:pt x="155695" y="159343"/>
                      <a:pt x="156478" y="159343"/>
                    </a:cubicBezTo>
                    <a:cubicBezTo>
                      <a:pt x="157261" y="159343"/>
                      <a:pt x="158044" y="159041"/>
                      <a:pt x="158631" y="158438"/>
                    </a:cubicBezTo>
                    <a:cubicBezTo>
                      <a:pt x="159838" y="157263"/>
                      <a:pt x="159838" y="155306"/>
                      <a:pt x="158631" y="154132"/>
                    </a:cubicBezTo>
                    <a:lnTo>
                      <a:pt x="137395" y="132864"/>
                    </a:lnTo>
                    <a:cubicBezTo>
                      <a:pt x="138276" y="130156"/>
                      <a:pt x="137754" y="126894"/>
                      <a:pt x="137232" y="123893"/>
                    </a:cubicBezTo>
                    <a:cubicBezTo>
                      <a:pt x="136873" y="121708"/>
                      <a:pt x="136384" y="118935"/>
                      <a:pt x="136873" y="117761"/>
                    </a:cubicBezTo>
                    <a:cubicBezTo>
                      <a:pt x="137330" y="116684"/>
                      <a:pt x="139515" y="115151"/>
                      <a:pt x="141310" y="113912"/>
                    </a:cubicBezTo>
                    <a:cubicBezTo>
                      <a:pt x="144735" y="111498"/>
                      <a:pt x="148649" y="108758"/>
                      <a:pt x="148649" y="104387"/>
                    </a:cubicBezTo>
                    <a:cubicBezTo>
                      <a:pt x="148649" y="100016"/>
                      <a:pt x="144735" y="97275"/>
                      <a:pt x="141310" y="94862"/>
                    </a:cubicBezTo>
                    <a:cubicBezTo>
                      <a:pt x="139515" y="93622"/>
                      <a:pt x="137330" y="92089"/>
                      <a:pt x="136873" y="91012"/>
                    </a:cubicBezTo>
                    <a:cubicBezTo>
                      <a:pt x="136384" y="89838"/>
                      <a:pt x="136873" y="87098"/>
                      <a:pt x="137232" y="84880"/>
                    </a:cubicBezTo>
                    <a:cubicBezTo>
                      <a:pt x="137754" y="81879"/>
                      <a:pt x="138276" y="78617"/>
                      <a:pt x="137395" y="75909"/>
                    </a:cubicBezTo>
                    <a:lnTo>
                      <a:pt x="158631" y="54641"/>
                    </a:lnTo>
                    <a:cubicBezTo>
                      <a:pt x="159838" y="53467"/>
                      <a:pt x="159838" y="51510"/>
                      <a:pt x="158631" y="50335"/>
                    </a:cubicBezTo>
                    <a:cubicBezTo>
                      <a:pt x="158044" y="49732"/>
                      <a:pt x="157261" y="49430"/>
                      <a:pt x="156478" y="49430"/>
                    </a:cubicBezTo>
                    <a:cubicBezTo>
                      <a:pt x="155695" y="49430"/>
                      <a:pt x="154912" y="49732"/>
                      <a:pt x="154325" y="50335"/>
                    </a:cubicBezTo>
                    <a:lnTo>
                      <a:pt x="133057" y="71604"/>
                    </a:lnTo>
                    <a:cubicBezTo>
                      <a:pt x="131982" y="71241"/>
                      <a:pt x="130820" y="71105"/>
                      <a:pt x="129621" y="71105"/>
                    </a:cubicBezTo>
                    <a:cubicBezTo>
                      <a:pt x="127801" y="71105"/>
                      <a:pt x="125896" y="71419"/>
                      <a:pt x="124086" y="71734"/>
                    </a:cubicBezTo>
                    <a:cubicBezTo>
                      <a:pt x="122537" y="71985"/>
                      <a:pt x="120733" y="72299"/>
                      <a:pt x="119386" y="72299"/>
                    </a:cubicBezTo>
                    <a:cubicBezTo>
                      <a:pt x="118804" y="72299"/>
                      <a:pt x="118308" y="72240"/>
                      <a:pt x="117954" y="72093"/>
                    </a:cubicBezTo>
                    <a:cubicBezTo>
                      <a:pt x="116877" y="71636"/>
                      <a:pt x="115344" y="69451"/>
                      <a:pt x="114105" y="67689"/>
                    </a:cubicBezTo>
                    <a:cubicBezTo>
                      <a:pt x="111691" y="64232"/>
                      <a:pt x="108951" y="60317"/>
                      <a:pt x="104580" y="60317"/>
                    </a:cubicBezTo>
                    <a:cubicBezTo>
                      <a:pt x="100209" y="60317"/>
                      <a:pt x="97468" y="64232"/>
                      <a:pt x="95055" y="67689"/>
                    </a:cubicBezTo>
                    <a:cubicBezTo>
                      <a:pt x="93815" y="69451"/>
                      <a:pt x="92282" y="71636"/>
                      <a:pt x="91205" y="72093"/>
                    </a:cubicBezTo>
                    <a:cubicBezTo>
                      <a:pt x="90851" y="72240"/>
                      <a:pt x="90355" y="72299"/>
                      <a:pt x="89773" y="72299"/>
                    </a:cubicBezTo>
                    <a:cubicBezTo>
                      <a:pt x="88426" y="72299"/>
                      <a:pt x="86622" y="71985"/>
                      <a:pt x="85073" y="71734"/>
                    </a:cubicBezTo>
                    <a:cubicBezTo>
                      <a:pt x="83263" y="71419"/>
                      <a:pt x="81359" y="71105"/>
                      <a:pt x="79538" y="71105"/>
                    </a:cubicBezTo>
                    <a:cubicBezTo>
                      <a:pt x="78339" y="71105"/>
                      <a:pt x="77177" y="71241"/>
                      <a:pt x="76102" y="71604"/>
                    </a:cubicBezTo>
                    <a:lnTo>
                      <a:pt x="54834" y="50335"/>
                    </a:lnTo>
                    <a:cubicBezTo>
                      <a:pt x="54247" y="49732"/>
                      <a:pt x="53464" y="49430"/>
                      <a:pt x="52681" y="49430"/>
                    </a:cubicBezTo>
                    <a:close/>
                    <a:moveTo>
                      <a:pt x="55650" y="184534"/>
                    </a:moveTo>
                    <a:cubicBezTo>
                      <a:pt x="53954" y="184534"/>
                      <a:pt x="52584" y="185904"/>
                      <a:pt x="52584" y="187600"/>
                    </a:cubicBezTo>
                    <a:cubicBezTo>
                      <a:pt x="52584" y="189296"/>
                      <a:pt x="53954" y="190666"/>
                      <a:pt x="55650" y="190666"/>
                    </a:cubicBezTo>
                    <a:lnTo>
                      <a:pt x="159642" y="190666"/>
                    </a:lnTo>
                    <a:cubicBezTo>
                      <a:pt x="161306" y="190666"/>
                      <a:pt x="162676" y="189296"/>
                      <a:pt x="162676" y="187600"/>
                    </a:cubicBezTo>
                    <a:cubicBezTo>
                      <a:pt x="162676" y="185904"/>
                      <a:pt x="161306" y="184534"/>
                      <a:pt x="159642" y="184534"/>
                    </a:cubicBezTo>
                    <a:close/>
                    <a:moveTo>
                      <a:pt x="30891" y="150120"/>
                    </a:moveTo>
                    <a:cubicBezTo>
                      <a:pt x="31054" y="150152"/>
                      <a:pt x="31120" y="150250"/>
                      <a:pt x="31120" y="150283"/>
                    </a:cubicBezTo>
                    <a:cubicBezTo>
                      <a:pt x="28967" y="155861"/>
                      <a:pt x="26553" y="161406"/>
                      <a:pt x="24237" y="166886"/>
                    </a:cubicBezTo>
                    <a:cubicBezTo>
                      <a:pt x="23519" y="168615"/>
                      <a:pt x="24106" y="170409"/>
                      <a:pt x="25770" y="171355"/>
                    </a:cubicBezTo>
                    <a:cubicBezTo>
                      <a:pt x="27564" y="172399"/>
                      <a:pt x="29358" y="173443"/>
                      <a:pt x="31152" y="174487"/>
                    </a:cubicBezTo>
                    <a:cubicBezTo>
                      <a:pt x="33762" y="175987"/>
                      <a:pt x="36339" y="177488"/>
                      <a:pt x="38948" y="178988"/>
                    </a:cubicBezTo>
                    <a:cubicBezTo>
                      <a:pt x="39405" y="179249"/>
                      <a:pt x="39405" y="179282"/>
                      <a:pt x="39079" y="179608"/>
                    </a:cubicBezTo>
                    <a:cubicBezTo>
                      <a:pt x="32685" y="185643"/>
                      <a:pt x="15136" y="202442"/>
                      <a:pt x="14614" y="202638"/>
                    </a:cubicBezTo>
                    <a:cubicBezTo>
                      <a:pt x="14581" y="202638"/>
                      <a:pt x="14418" y="202572"/>
                      <a:pt x="14451" y="202474"/>
                    </a:cubicBezTo>
                    <a:cubicBezTo>
                      <a:pt x="16636" y="196831"/>
                      <a:pt x="18920" y="191645"/>
                      <a:pt x="21366" y="185871"/>
                    </a:cubicBezTo>
                    <a:cubicBezTo>
                      <a:pt x="21953" y="184436"/>
                      <a:pt x="21725" y="182479"/>
                      <a:pt x="19833" y="181402"/>
                    </a:cubicBezTo>
                    <a:cubicBezTo>
                      <a:pt x="15397" y="178858"/>
                      <a:pt x="10928" y="176346"/>
                      <a:pt x="6557" y="173704"/>
                    </a:cubicBezTo>
                    <a:cubicBezTo>
                      <a:pt x="6231" y="173508"/>
                      <a:pt x="6231" y="173410"/>
                      <a:pt x="6524" y="173149"/>
                    </a:cubicBezTo>
                    <a:cubicBezTo>
                      <a:pt x="15038" y="165092"/>
                      <a:pt x="30141" y="150576"/>
                      <a:pt x="30891" y="150120"/>
                    </a:cubicBezTo>
                    <a:close/>
                    <a:moveTo>
                      <a:pt x="194480" y="150120"/>
                    </a:moveTo>
                    <a:cubicBezTo>
                      <a:pt x="194643" y="150152"/>
                      <a:pt x="194708" y="150250"/>
                      <a:pt x="194708" y="150283"/>
                    </a:cubicBezTo>
                    <a:cubicBezTo>
                      <a:pt x="192523" y="155861"/>
                      <a:pt x="190141" y="161406"/>
                      <a:pt x="187793" y="166886"/>
                    </a:cubicBezTo>
                    <a:cubicBezTo>
                      <a:pt x="187075" y="168615"/>
                      <a:pt x="187695" y="170409"/>
                      <a:pt x="189326" y="171355"/>
                    </a:cubicBezTo>
                    <a:cubicBezTo>
                      <a:pt x="193730" y="173899"/>
                      <a:pt x="198101" y="176444"/>
                      <a:pt x="202504" y="178988"/>
                    </a:cubicBezTo>
                    <a:cubicBezTo>
                      <a:pt x="202961" y="179249"/>
                      <a:pt x="202961" y="179282"/>
                      <a:pt x="202635" y="179608"/>
                    </a:cubicBezTo>
                    <a:cubicBezTo>
                      <a:pt x="194154" y="187665"/>
                      <a:pt x="179018" y="202246"/>
                      <a:pt x="178203" y="202638"/>
                    </a:cubicBezTo>
                    <a:cubicBezTo>
                      <a:pt x="178137" y="202638"/>
                      <a:pt x="178007" y="202572"/>
                      <a:pt x="178040" y="202474"/>
                    </a:cubicBezTo>
                    <a:cubicBezTo>
                      <a:pt x="180192" y="196864"/>
                      <a:pt x="182574" y="191482"/>
                      <a:pt x="184922" y="185871"/>
                    </a:cubicBezTo>
                    <a:cubicBezTo>
                      <a:pt x="185542" y="184436"/>
                      <a:pt x="185281" y="182479"/>
                      <a:pt x="183389" y="181402"/>
                    </a:cubicBezTo>
                    <a:cubicBezTo>
                      <a:pt x="178985" y="178858"/>
                      <a:pt x="174517" y="176346"/>
                      <a:pt x="170113" y="173704"/>
                    </a:cubicBezTo>
                    <a:cubicBezTo>
                      <a:pt x="169787" y="173508"/>
                      <a:pt x="169787" y="173410"/>
                      <a:pt x="170080" y="173149"/>
                    </a:cubicBezTo>
                    <a:cubicBezTo>
                      <a:pt x="178594" y="165092"/>
                      <a:pt x="193730" y="150576"/>
                      <a:pt x="194480" y="150120"/>
                    </a:cubicBezTo>
                    <a:close/>
                    <a:moveTo>
                      <a:pt x="194377" y="143984"/>
                    </a:moveTo>
                    <a:cubicBezTo>
                      <a:pt x="194314" y="143984"/>
                      <a:pt x="194250" y="143985"/>
                      <a:pt x="194186" y="143987"/>
                    </a:cubicBezTo>
                    <a:cubicBezTo>
                      <a:pt x="192653" y="144052"/>
                      <a:pt x="191185" y="144737"/>
                      <a:pt x="189815" y="146042"/>
                    </a:cubicBezTo>
                    <a:cubicBezTo>
                      <a:pt x="181791" y="153675"/>
                      <a:pt x="173864" y="161145"/>
                      <a:pt x="165872" y="168713"/>
                    </a:cubicBezTo>
                    <a:cubicBezTo>
                      <a:pt x="164339" y="170148"/>
                      <a:pt x="163589" y="172138"/>
                      <a:pt x="163817" y="174128"/>
                    </a:cubicBezTo>
                    <a:cubicBezTo>
                      <a:pt x="164013" y="176118"/>
                      <a:pt x="165155" y="177847"/>
                      <a:pt x="166949" y="178956"/>
                    </a:cubicBezTo>
                    <a:cubicBezTo>
                      <a:pt x="170765" y="181239"/>
                      <a:pt x="174614" y="183424"/>
                      <a:pt x="178398" y="185577"/>
                    </a:cubicBezTo>
                    <a:cubicBezTo>
                      <a:pt x="176311" y="190568"/>
                      <a:pt x="174256" y="195266"/>
                      <a:pt x="172331" y="200256"/>
                    </a:cubicBezTo>
                    <a:cubicBezTo>
                      <a:pt x="170798" y="204236"/>
                      <a:pt x="173734" y="208770"/>
                      <a:pt x="178235" y="208770"/>
                    </a:cubicBezTo>
                    <a:cubicBezTo>
                      <a:pt x="179605" y="208770"/>
                      <a:pt x="181236" y="208281"/>
                      <a:pt x="182932" y="206715"/>
                    </a:cubicBezTo>
                    <a:cubicBezTo>
                      <a:pt x="190892" y="199180"/>
                      <a:pt x="198916" y="191579"/>
                      <a:pt x="206843" y="184044"/>
                    </a:cubicBezTo>
                    <a:cubicBezTo>
                      <a:pt x="208409" y="182576"/>
                      <a:pt x="209159" y="180587"/>
                      <a:pt x="208931" y="178564"/>
                    </a:cubicBezTo>
                    <a:cubicBezTo>
                      <a:pt x="208670" y="176542"/>
                      <a:pt x="207463" y="174780"/>
                      <a:pt x="205571" y="173671"/>
                    </a:cubicBezTo>
                    <a:cubicBezTo>
                      <a:pt x="201819" y="171518"/>
                      <a:pt x="198068" y="169365"/>
                      <a:pt x="194317" y="167180"/>
                    </a:cubicBezTo>
                    <a:cubicBezTo>
                      <a:pt x="196372" y="162385"/>
                      <a:pt x="198492" y="157426"/>
                      <a:pt x="200417" y="152468"/>
                    </a:cubicBezTo>
                    <a:cubicBezTo>
                      <a:pt x="201134" y="150576"/>
                      <a:pt x="200873" y="148456"/>
                      <a:pt x="199732" y="146760"/>
                    </a:cubicBezTo>
                    <a:cubicBezTo>
                      <a:pt x="198559" y="145049"/>
                      <a:pt x="196526" y="143984"/>
                      <a:pt x="194377" y="143984"/>
                    </a:cubicBezTo>
                    <a:close/>
                    <a:moveTo>
                      <a:pt x="30821" y="143984"/>
                    </a:moveTo>
                    <a:cubicBezTo>
                      <a:pt x="30758" y="143984"/>
                      <a:pt x="30694" y="143985"/>
                      <a:pt x="30630" y="143987"/>
                    </a:cubicBezTo>
                    <a:cubicBezTo>
                      <a:pt x="29097" y="144052"/>
                      <a:pt x="27629" y="144737"/>
                      <a:pt x="26227" y="146042"/>
                    </a:cubicBezTo>
                    <a:cubicBezTo>
                      <a:pt x="18235" y="153675"/>
                      <a:pt x="10276" y="161145"/>
                      <a:pt x="2316" y="168713"/>
                    </a:cubicBezTo>
                    <a:cubicBezTo>
                      <a:pt x="783" y="170148"/>
                      <a:pt x="0" y="172138"/>
                      <a:pt x="229" y="174128"/>
                    </a:cubicBezTo>
                    <a:cubicBezTo>
                      <a:pt x="457" y="176118"/>
                      <a:pt x="1599" y="177847"/>
                      <a:pt x="3393" y="178956"/>
                    </a:cubicBezTo>
                    <a:cubicBezTo>
                      <a:pt x="6589" y="180880"/>
                      <a:pt x="9917" y="182772"/>
                      <a:pt x="13113" y="184599"/>
                    </a:cubicBezTo>
                    <a:cubicBezTo>
                      <a:pt x="13668" y="184925"/>
                      <a:pt x="14255" y="185251"/>
                      <a:pt x="14842" y="185577"/>
                    </a:cubicBezTo>
                    <a:cubicBezTo>
                      <a:pt x="12689" y="190731"/>
                      <a:pt x="10700" y="195200"/>
                      <a:pt x="8742" y="200256"/>
                    </a:cubicBezTo>
                    <a:cubicBezTo>
                      <a:pt x="7568" y="203323"/>
                      <a:pt x="8938" y="206682"/>
                      <a:pt x="11907" y="208118"/>
                    </a:cubicBezTo>
                    <a:cubicBezTo>
                      <a:pt x="12784" y="208550"/>
                      <a:pt x="13714" y="208786"/>
                      <a:pt x="14663" y="208786"/>
                    </a:cubicBezTo>
                    <a:cubicBezTo>
                      <a:pt x="16217" y="208786"/>
                      <a:pt x="17825" y="208153"/>
                      <a:pt x="19344" y="206715"/>
                    </a:cubicBezTo>
                    <a:cubicBezTo>
                      <a:pt x="27270" y="199147"/>
                      <a:pt x="35328" y="191579"/>
                      <a:pt x="43287" y="184044"/>
                    </a:cubicBezTo>
                    <a:cubicBezTo>
                      <a:pt x="44820" y="182576"/>
                      <a:pt x="45603" y="180587"/>
                      <a:pt x="45342" y="178564"/>
                    </a:cubicBezTo>
                    <a:cubicBezTo>
                      <a:pt x="45114" y="176542"/>
                      <a:pt x="43874" y="174780"/>
                      <a:pt x="41982" y="173671"/>
                    </a:cubicBezTo>
                    <a:cubicBezTo>
                      <a:pt x="38231" y="171518"/>
                      <a:pt x="34512" y="169365"/>
                      <a:pt x="30761" y="167180"/>
                    </a:cubicBezTo>
                    <a:cubicBezTo>
                      <a:pt x="32783" y="162385"/>
                      <a:pt x="34904" y="157426"/>
                      <a:pt x="36828" y="152468"/>
                    </a:cubicBezTo>
                    <a:cubicBezTo>
                      <a:pt x="37578" y="150576"/>
                      <a:pt x="37317" y="148456"/>
                      <a:pt x="36143" y="146760"/>
                    </a:cubicBezTo>
                    <a:cubicBezTo>
                      <a:pt x="34971" y="145049"/>
                      <a:pt x="32968" y="143984"/>
                      <a:pt x="30821" y="143984"/>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sp>
        <p:nvSpPr>
          <p:cNvPr id="18" name="Google Shape;638;p41"/>
          <p:cNvSpPr txBox="1"/>
          <p:nvPr>
            <p:custDataLst>
              <p:tags r:id="rId9"/>
            </p:custDataLst>
          </p:nvPr>
        </p:nvSpPr>
        <p:spPr>
          <a:xfrm flipH="1">
            <a:off x="3482450" y="1347649"/>
            <a:ext cx="4124700" cy="3438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Actor" panose="020B0503050000020004"/>
              <a:buNone/>
              <a:defRPr sz="2100" b="1" i="0" u="none" strike="noStrike" cap="none">
                <a:solidFill>
                  <a:schemeClr val="dk1"/>
                </a:solidFill>
                <a:latin typeface="Inter" panose="02000503000000020004"/>
                <a:ea typeface="Inter" panose="02000503000000020004"/>
                <a:cs typeface="Inter" panose="02000503000000020004"/>
                <a:sym typeface="Inter" panose="02000503000000020004"/>
              </a:defRPr>
            </a:lvl1pPr>
            <a:lvl2pPr marL="914400" marR="0" lvl="1" indent="-317500" algn="l"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2pPr>
            <a:lvl3pPr marL="1371600" marR="0" lvl="2" indent="-317500" algn="l"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3pPr>
            <a:lvl4pPr marL="1828800" marR="0" lvl="3" indent="-317500" algn="l"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4pPr>
            <a:lvl5pPr marL="2286000" marR="0" lvl="4" indent="-317500" algn="l"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5pPr>
            <a:lvl6pPr marL="2743200" marR="0" lvl="5" indent="-317500" algn="l"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6pPr>
            <a:lvl7pPr marL="3200400" marR="0" lvl="6" indent="-317500" algn="l"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7pPr>
            <a:lvl8pPr marL="3657600" marR="0" lvl="7" indent="-317500" algn="l"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8pPr>
            <a:lvl9pPr marL="4114800" marR="0" lvl="8" indent="-317500" algn="l"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9pPr>
          </a:lstStyle>
          <a:p>
            <a:pPr marL="0" lvl="0" indent="0" algn="r" rtl="0">
              <a:spcBef>
                <a:spcPts val="0"/>
              </a:spcBef>
              <a:spcAft>
                <a:spcPts val="0"/>
              </a:spcAft>
              <a:buNone/>
            </a:pPr>
            <a:r>
              <a:rPr lang="en-US" sz="2000" noProof="0" dirty="0" smtClean="0">
                <a:ln/>
                <a:solidFill>
                  <a:schemeClr val="tx1"/>
                </a:solidFill>
                <a:effectLst>
                  <a:outerShdw blurRad="38100" dist="19050" dir="2700000" algn="tl" rotWithShape="0">
                    <a:schemeClr val="dk1">
                      <a:alpha val="40000"/>
                    </a:schemeClr>
                  </a:outerShdw>
                </a:effectLst>
                <a:uLnTx/>
                <a:uFillTx/>
                <a:latin typeface="Arial" panose="020B0604020202020204"/>
                <a:ea typeface="+mj-ea"/>
                <a:cs typeface="Arial" panose="020B0604020202020204"/>
                <a:sym typeface="+mn-ea"/>
              </a:rPr>
              <a:t>Introduction</a:t>
            </a:r>
            <a:br>
              <a:rPr lang="en-US" sz="2000" noProof="0" dirty="0" smtClean="0">
                <a:ln>
                  <a:noFill/>
                </a:ln>
                <a:solidFill>
                  <a:srgbClr val="990000"/>
                </a:solidFill>
                <a:effectLst/>
                <a:uLnTx/>
                <a:uFillTx/>
                <a:latin typeface="Arial" panose="020B0604020202020204"/>
                <a:ea typeface="+mj-ea"/>
                <a:cs typeface="Arial" panose="020B0604020202020204"/>
                <a:sym typeface="+mn-ea"/>
              </a:rPr>
            </a:br>
            <a:endParaRPr lang="en-GB" sz="2000">
              <a:solidFill>
                <a:srgbClr val="000000"/>
              </a:solidFill>
              <a:latin typeface="Times New Roman" panose="02020603050405020304" charset="0"/>
              <a:cs typeface="Times New Roman" panose="02020603050405020304" charset="0"/>
            </a:endParaRPr>
          </a:p>
        </p:txBody>
      </p:sp>
      <p:sp>
        <p:nvSpPr>
          <p:cNvPr id="19" name="Google Shape;640;p41"/>
          <p:cNvSpPr txBox="1"/>
          <p:nvPr>
            <p:custDataLst>
              <p:tags r:id="rId10"/>
            </p:custDataLst>
          </p:nvPr>
        </p:nvSpPr>
        <p:spPr>
          <a:xfrm flipH="1">
            <a:off x="2746375" y="2886075"/>
            <a:ext cx="4785360" cy="34353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Actor" panose="020B0503050000020004"/>
              <a:buNone/>
              <a:defRPr sz="2100" b="1" i="0" u="none" strike="noStrike" cap="none">
                <a:solidFill>
                  <a:schemeClr val="dk1"/>
                </a:solidFill>
                <a:latin typeface="Inter" panose="02000503000000020004"/>
                <a:ea typeface="Inter" panose="02000503000000020004"/>
                <a:cs typeface="Inter" panose="02000503000000020004"/>
                <a:sym typeface="Inter" panose="02000503000000020004"/>
              </a:defRPr>
            </a:lvl1pPr>
            <a:lvl2pPr marL="914400" marR="0" lvl="1" indent="-317500" algn="l"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2pPr>
            <a:lvl3pPr marL="1371600" marR="0" lvl="2" indent="-317500" algn="l"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3pPr>
            <a:lvl4pPr marL="1828800" marR="0" lvl="3" indent="-317500" algn="l"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4pPr>
            <a:lvl5pPr marL="2286000" marR="0" lvl="4" indent="-317500" algn="l"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5pPr>
            <a:lvl6pPr marL="2743200" marR="0" lvl="5" indent="-317500" algn="l"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6pPr>
            <a:lvl7pPr marL="3200400" marR="0" lvl="6" indent="-317500" algn="l"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7pPr>
            <a:lvl8pPr marL="3657600" marR="0" lvl="7" indent="-317500" algn="l"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8pPr>
            <a:lvl9pPr marL="4114800" marR="0" lvl="8" indent="-317500" algn="l"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9pPr>
          </a:lstStyle>
          <a:p>
            <a:pPr marL="0" lvl="0" indent="0" algn="r" rtl="0">
              <a:spcBef>
                <a:spcPts val="0"/>
              </a:spcBef>
              <a:spcAft>
                <a:spcPts val="0"/>
              </a:spcAft>
              <a:buNone/>
            </a:pPr>
            <a:r>
              <a:rPr lang="en-GB"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Papers and Applications</a:t>
            </a:r>
            <a:endParaRPr lang="en-GB"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20" name="Google Shape;641;p41"/>
          <p:cNvSpPr txBox="1"/>
          <p:nvPr>
            <p:custDataLst>
              <p:tags r:id="rId11"/>
            </p:custDataLst>
          </p:nvPr>
        </p:nvSpPr>
        <p:spPr>
          <a:xfrm flipH="1">
            <a:off x="3449245" y="3745246"/>
            <a:ext cx="4124700" cy="343800"/>
          </a:xfrm>
          <a:prstGeom prst="rect">
            <a:avLst/>
          </a:prstGeom>
          <a:noFill/>
          <a:ln>
            <a:noFill/>
          </a:ln>
        </p:spPr>
        <p:txBody>
          <a:bodyPr wrap="square" lIns="91425" tIns="91425" rIns="91425" bIns="91425" anchor="t" anchorCtr="0">
            <a:noAutofit/>
            <a:scene3d>
              <a:camera prst="orthographicFront"/>
              <a:lightRig rig="threePt" dir="t"/>
            </a:scene3d>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Actor" panose="020B0503050000020004"/>
              <a:buNone/>
              <a:defRPr sz="2100" b="1" i="0" u="none" strike="noStrike" cap="none">
                <a:solidFill>
                  <a:schemeClr val="dk1"/>
                </a:solidFill>
                <a:latin typeface="Inter" panose="02000503000000020004"/>
                <a:ea typeface="Inter" panose="02000503000000020004"/>
                <a:cs typeface="Inter" panose="02000503000000020004"/>
                <a:sym typeface="Inter" panose="02000503000000020004"/>
              </a:defRPr>
            </a:lvl1pPr>
            <a:lvl2pPr marL="914400" marR="0" lvl="1" indent="-317500" algn="l"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2pPr>
            <a:lvl3pPr marL="1371600" marR="0" lvl="2" indent="-317500" algn="l"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3pPr>
            <a:lvl4pPr marL="1828800" marR="0" lvl="3" indent="-317500" algn="l"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4pPr>
            <a:lvl5pPr marL="2286000" marR="0" lvl="4" indent="-317500" algn="l"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5pPr>
            <a:lvl6pPr marL="2743200" marR="0" lvl="5" indent="-317500" algn="l"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6pPr>
            <a:lvl7pPr marL="3200400" marR="0" lvl="6" indent="-317500" algn="l"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7pPr>
            <a:lvl8pPr marL="3657600" marR="0" lvl="7" indent="-317500" algn="l"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8pPr>
            <a:lvl9pPr marL="4114800" marR="0" lvl="8" indent="-317500" algn="l"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9pPr>
          </a:lstStyle>
          <a:p>
            <a:pPr marL="0" lvl="0" indent="0" algn="r" rtl="0">
              <a:spcBef>
                <a:spcPts val="0"/>
              </a:spcBef>
              <a:spcAft>
                <a:spcPts val="0"/>
              </a:spcAft>
              <a:buNone/>
            </a:pPr>
            <a:r>
              <a:rPr lang="en-US" altLang="en-GB"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Questions and Answers and Assignments</a:t>
            </a:r>
            <a:endParaRPr lang="en-US" altLang="en-GB"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21" name="Google Shape;646;p41"/>
          <p:cNvSpPr txBox="1"/>
          <p:nvPr>
            <p:custDataLst>
              <p:tags r:id="rId12"/>
            </p:custDataLst>
          </p:nvPr>
        </p:nvSpPr>
        <p:spPr>
          <a:xfrm flipH="1">
            <a:off x="7632450" y="1292725"/>
            <a:ext cx="798300" cy="4113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400"/>
              <a:buFont typeface="Inter Black" panose="02000503000000020004"/>
              <a:buNone/>
              <a:defRPr sz="3400" b="0" i="0" u="none" strike="noStrike" cap="none">
                <a:solidFill>
                  <a:schemeClr val="dk1"/>
                </a:solidFill>
                <a:latin typeface="Inter Black" panose="02000503000000020004"/>
                <a:ea typeface="Inter Black" panose="02000503000000020004"/>
                <a:cs typeface="Inter Black" panose="02000503000000020004"/>
                <a:sym typeface="Inter Black" panose="02000503000000020004"/>
              </a:defRPr>
            </a:lvl1pPr>
            <a:lvl2pPr marR="0" lvl="1" algn="l" rtl="0">
              <a:lnSpc>
                <a:spcPct val="100000"/>
              </a:lnSpc>
              <a:spcBef>
                <a:spcPts val="0"/>
              </a:spcBef>
              <a:spcAft>
                <a:spcPts val="0"/>
              </a:spcAft>
              <a:buClr>
                <a:schemeClr val="dk1"/>
              </a:buClr>
              <a:buSzPts val="3400"/>
              <a:buFont typeface="Inter Black" panose="02000503000000020004"/>
              <a:buNone/>
              <a:defRPr sz="3400" b="0" i="0" u="none" strike="noStrike" cap="none">
                <a:solidFill>
                  <a:schemeClr val="dk1"/>
                </a:solidFill>
                <a:latin typeface="Inter Black" panose="02000503000000020004"/>
                <a:ea typeface="Inter Black" panose="02000503000000020004"/>
                <a:cs typeface="Inter Black" panose="02000503000000020004"/>
                <a:sym typeface="Inter Black" panose="02000503000000020004"/>
              </a:defRPr>
            </a:lvl2pPr>
            <a:lvl3pPr marR="0" lvl="2" algn="l" rtl="0">
              <a:lnSpc>
                <a:spcPct val="100000"/>
              </a:lnSpc>
              <a:spcBef>
                <a:spcPts val="0"/>
              </a:spcBef>
              <a:spcAft>
                <a:spcPts val="0"/>
              </a:spcAft>
              <a:buClr>
                <a:schemeClr val="dk1"/>
              </a:buClr>
              <a:buSzPts val="3400"/>
              <a:buFont typeface="Inter Black" panose="02000503000000020004"/>
              <a:buNone/>
              <a:defRPr sz="3400" b="0" i="0" u="none" strike="noStrike" cap="none">
                <a:solidFill>
                  <a:schemeClr val="dk1"/>
                </a:solidFill>
                <a:latin typeface="Inter Black" panose="02000503000000020004"/>
                <a:ea typeface="Inter Black" panose="02000503000000020004"/>
                <a:cs typeface="Inter Black" panose="02000503000000020004"/>
                <a:sym typeface="Inter Black" panose="02000503000000020004"/>
              </a:defRPr>
            </a:lvl3pPr>
            <a:lvl4pPr marR="0" lvl="3" algn="l" rtl="0">
              <a:lnSpc>
                <a:spcPct val="100000"/>
              </a:lnSpc>
              <a:spcBef>
                <a:spcPts val="0"/>
              </a:spcBef>
              <a:spcAft>
                <a:spcPts val="0"/>
              </a:spcAft>
              <a:buClr>
                <a:schemeClr val="dk1"/>
              </a:buClr>
              <a:buSzPts val="3400"/>
              <a:buFont typeface="Inter Black" panose="02000503000000020004"/>
              <a:buNone/>
              <a:defRPr sz="3400" b="0" i="0" u="none" strike="noStrike" cap="none">
                <a:solidFill>
                  <a:schemeClr val="dk1"/>
                </a:solidFill>
                <a:latin typeface="Inter Black" panose="02000503000000020004"/>
                <a:ea typeface="Inter Black" panose="02000503000000020004"/>
                <a:cs typeface="Inter Black" panose="02000503000000020004"/>
                <a:sym typeface="Inter Black" panose="02000503000000020004"/>
              </a:defRPr>
            </a:lvl4pPr>
            <a:lvl5pPr marR="0" lvl="4" algn="l" rtl="0">
              <a:lnSpc>
                <a:spcPct val="100000"/>
              </a:lnSpc>
              <a:spcBef>
                <a:spcPts val="0"/>
              </a:spcBef>
              <a:spcAft>
                <a:spcPts val="0"/>
              </a:spcAft>
              <a:buClr>
                <a:schemeClr val="dk1"/>
              </a:buClr>
              <a:buSzPts val="3400"/>
              <a:buFont typeface="Inter Black" panose="02000503000000020004"/>
              <a:buNone/>
              <a:defRPr sz="3400" b="0" i="0" u="none" strike="noStrike" cap="none">
                <a:solidFill>
                  <a:schemeClr val="dk1"/>
                </a:solidFill>
                <a:latin typeface="Inter Black" panose="02000503000000020004"/>
                <a:ea typeface="Inter Black" panose="02000503000000020004"/>
                <a:cs typeface="Inter Black" panose="02000503000000020004"/>
                <a:sym typeface="Inter Black" panose="02000503000000020004"/>
              </a:defRPr>
            </a:lvl5pPr>
            <a:lvl6pPr marR="0" lvl="5" algn="l" rtl="0">
              <a:lnSpc>
                <a:spcPct val="100000"/>
              </a:lnSpc>
              <a:spcBef>
                <a:spcPts val="0"/>
              </a:spcBef>
              <a:spcAft>
                <a:spcPts val="0"/>
              </a:spcAft>
              <a:buClr>
                <a:schemeClr val="dk1"/>
              </a:buClr>
              <a:buSzPts val="3400"/>
              <a:buFont typeface="Inter Black" panose="02000503000000020004"/>
              <a:buNone/>
              <a:defRPr sz="3400" b="0" i="0" u="none" strike="noStrike" cap="none">
                <a:solidFill>
                  <a:schemeClr val="dk1"/>
                </a:solidFill>
                <a:latin typeface="Inter Black" panose="02000503000000020004"/>
                <a:ea typeface="Inter Black" panose="02000503000000020004"/>
                <a:cs typeface="Inter Black" panose="02000503000000020004"/>
                <a:sym typeface="Inter Black" panose="02000503000000020004"/>
              </a:defRPr>
            </a:lvl6pPr>
            <a:lvl7pPr marR="0" lvl="6" algn="l" rtl="0">
              <a:lnSpc>
                <a:spcPct val="100000"/>
              </a:lnSpc>
              <a:spcBef>
                <a:spcPts val="0"/>
              </a:spcBef>
              <a:spcAft>
                <a:spcPts val="0"/>
              </a:spcAft>
              <a:buClr>
                <a:schemeClr val="dk1"/>
              </a:buClr>
              <a:buSzPts val="3400"/>
              <a:buFont typeface="Inter Black" panose="02000503000000020004"/>
              <a:buNone/>
              <a:defRPr sz="3400" b="0" i="0" u="none" strike="noStrike" cap="none">
                <a:solidFill>
                  <a:schemeClr val="dk1"/>
                </a:solidFill>
                <a:latin typeface="Inter Black" panose="02000503000000020004"/>
                <a:ea typeface="Inter Black" panose="02000503000000020004"/>
                <a:cs typeface="Inter Black" panose="02000503000000020004"/>
                <a:sym typeface="Inter Black" panose="02000503000000020004"/>
              </a:defRPr>
            </a:lvl7pPr>
            <a:lvl8pPr marR="0" lvl="7" algn="l" rtl="0">
              <a:lnSpc>
                <a:spcPct val="100000"/>
              </a:lnSpc>
              <a:spcBef>
                <a:spcPts val="0"/>
              </a:spcBef>
              <a:spcAft>
                <a:spcPts val="0"/>
              </a:spcAft>
              <a:buClr>
                <a:schemeClr val="dk1"/>
              </a:buClr>
              <a:buSzPts val="3400"/>
              <a:buFont typeface="Inter Black" panose="02000503000000020004"/>
              <a:buNone/>
              <a:defRPr sz="3400" b="0" i="0" u="none" strike="noStrike" cap="none">
                <a:solidFill>
                  <a:schemeClr val="dk1"/>
                </a:solidFill>
                <a:latin typeface="Inter Black" panose="02000503000000020004"/>
                <a:ea typeface="Inter Black" panose="02000503000000020004"/>
                <a:cs typeface="Inter Black" panose="02000503000000020004"/>
                <a:sym typeface="Inter Black" panose="02000503000000020004"/>
              </a:defRPr>
            </a:lvl8pPr>
            <a:lvl9pPr marR="0" lvl="8" algn="l" rtl="0">
              <a:lnSpc>
                <a:spcPct val="100000"/>
              </a:lnSpc>
              <a:spcBef>
                <a:spcPts val="0"/>
              </a:spcBef>
              <a:spcAft>
                <a:spcPts val="0"/>
              </a:spcAft>
              <a:buClr>
                <a:schemeClr val="dk1"/>
              </a:buClr>
              <a:buSzPts val="3400"/>
              <a:buFont typeface="Inter Black" panose="02000503000000020004"/>
              <a:buNone/>
              <a:defRPr sz="3400" b="0" i="0" u="none" strike="noStrike" cap="none">
                <a:solidFill>
                  <a:schemeClr val="dk1"/>
                </a:solidFill>
                <a:latin typeface="Inter Black" panose="02000503000000020004"/>
                <a:ea typeface="Inter Black" panose="02000503000000020004"/>
                <a:cs typeface="Inter Black" panose="02000503000000020004"/>
                <a:sym typeface="Inter Black" panose="02000503000000020004"/>
              </a:defRPr>
            </a:lvl9pPr>
          </a:lstStyle>
          <a:p>
            <a:pPr marL="0" lvl="0" indent="0" algn="ctr" rtl="0">
              <a:spcBef>
                <a:spcPts val="0"/>
              </a:spcBef>
              <a:spcAft>
                <a:spcPts val="0"/>
              </a:spcAft>
              <a:buNone/>
            </a:pPr>
            <a:r>
              <a:rPr lang="en-GB"/>
              <a:t>01</a:t>
            </a:r>
            <a:endParaRPr lang="en-GB"/>
          </a:p>
        </p:txBody>
      </p:sp>
      <p:sp>
        <p:nvSpPr>
          <p:cNvPr id="22" name="Google Shape;647;p41"/>
          <p:cNvSpPr txBox="1"/>
          <p:nvPr>
            <p:custDataLst>
              <p:tags r:id="rId13"/>
            </p:custDataLst>
          </p:nvPr>
        </p:nvSpPr>
        <p:spPr>
          <a:xfrm flipH="1">
            <a:off x="7632450" y="2089358"/>
            <a:ext cx="798300" cy="4113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400"/>
              <a:buFont typeface="Inter Black" panose="02000503000000020004"/>
              <a:buNone/>
              <a:defRPr sz="3400" b="0" i="0" u="none" strike="noStrike" cap="none">
                <a:solidFill>
                  <a:schemeClr val="dk1"/>
                </a:solidFill>
                <a:latin typeface="Inter Black" panose="02000503000000020004"/>
                <a:ea typeface="Inter Black" panose="02000503000000020004"/>
                <a:cs typeface="Inter Black" panose="02000503000000020004"/>
                <a:sym typeface="Inter Black" panose="02000503000000020004"/>
              </a:defRPr>
            </a:lvl1pPr>
            <a:lvl2pPr marR="0" lvl="1" algn="l" rtl="0">
              <a:lnSpc>
                <a:spcPct val="100000"/>
              </a:lnSpc>
              <a:spcBef>
                <a:spcPts val="0"/>
              </a:spcBef>
              <a:spcAft>
                <a:spcPts val="0"/>
              </a:spcAft>
              <a:buClr>
                <a:schemeClr val="dk1"/>
              </a:buClr>
              <a:buSzPts val="3400"/>
              <a:buFont typeface="Inter Black" panose="02000503000000020004"/>
              <a:buNone/>
              <a:defRPr sz="3400" b="0" i="0" u="none" strike="noStrike" cap="none">
                <a:solidFill>
                  <a:schemeClr val="dk1"/>
                </a:solidFill>
                <a:latin typeface="Inter Black" panose="02000503000000020004"/>
                <a:ea typeface="Inter Black" panose="02000503000000020004"/>
                <a:cs typeface="Inter Black" panose="02000503000000020004"/>
                <a:sym typeface="Inter Black" panose="02000503000000020004"/>
              </a:defRPr>
            </a:lvl2pPr>
            <a:lvl3pPr marR="0" lvl="2" algn="l" rtl="0">
              <a:lnSpc>
                <a:spcPct val="100000"/>
              </a:lnSpc>
              <a:spcBef>
                <a:spcPts val="0"/>
              </a:spcBef>
              <a:spcAft>
                <a:spcPts val="0"/>
              </a:spcAft>
              <a:buClr>
                <a:schemeClr val="dk1"/>
              </a:buClr>
              <a:buSzPts val="3400"/>
              <a:buFont typeface="Inter Black" panose="02000503000000020004"/>
              <a:buNone/>
              <a:defRPr sz="3400" b="0" i="0" u="none" strike="noStrike" cap="none">
                <a:solidFill>
                  <a:schemeClr val="dk1"/>
                </a:solidFill>
                <a:latin typeface="Inter Black" panose="02000503000000020004"/>
                <a:ea typeface="Inter Black" panose="02000503000000020004"/>
                <a:cs typeface="Inter Black" panose="02000503000000020004"/>
                <a:sym typeface="Inter Black" panose="02000503000000020004"/>
              </a:defRPr>
            </a:lvl3pPr>
            <a:lvl4pPr marR="0" lvl="3" algn="l" rtl="0">
              <a:lnSpc>
                <a:spcPct val="100000"/>
              </a:lnSpc>
              <a:spcBef>
                <a:spcPts val="0"/>
              </a:spcBef>
              <a:spcAft>
                <a:spcPts val="0"/>
              </a:spcAft>
              <a:buClr>
                <a:schemeClr val="dk1"/>
              </a:buClr>
              <a:buSzPts val="3400"/>
              <a:buFont typeface="Inter Black" panose="02000503000000020004"/>
              <a:buNone/>
              <a:defRPr sz="3400" b="0" i="0" u="none" strike="noStrike" cap="none">
                <a:solidFill>
                  <a:schemeClr val="dk1"/>
                </a:solidFill>
                <a:latin typeface="Inter Black" panose="02000503000000020004"/>
                <a:ea typeface="Inter Black" panose="02000503000000020004"/>
                <a:cs typeface="Inter Black" panose="02000503000000020004"/>
                <a:sym typeface="Inter Black" panose="02000503000000020004"/>
              </a:defRPr>
            </a:lvl4pPr>
            <a:lvl5pPr marR="0" lvl="4" algn="l" rtl="0">
              <a:lnSpc>
                <a:spcPct val="100000"/>
              </a:lnSpc>
              <a:spcBef>
                <a:spcPts val="0"/>
              </a:spcBef>
              <a:spcAft>
                <a:spcPts val="0"/>
              </a:spcAft>
              <a:buClr>
                <a:schemeClr val="dk1"/>
              </a:buClr>
              <a:buSzPts val="3400"/>
              <a:buFont typeface="Inter Black" panose="02000503000000020004"/>
              <a:buNone/>
              <a:defRPr sz="3400" b="0" i="0" u="none" strike="noStrike" cap="none">
                <a:solidFill>
                  <a:schemeClr val="dk1"/>
                </a:solidFill>
                <a:latin typeface="Inter Black" panose="02000503000000020004"/>
                <a:ea typeface="Inter Black" panose="02000503000000020004"/>
                <a:cs typeface="Inter Black" panose="02000503000000020004"/>
                <a:sym typeface="Inter Black" panose="02000503000000020004"/>
              </a:defRPr>
            </a:lvl5pPr>
            <a:lvl6pPr marR="0" lvl="5" algn="l" rtl="0">
              <a:lnSpc>
                <a:spcPct val="100000"/>
              </a:lnSpc>
              <a:spcBef>
                <a:spcPts val="0"/>
              </a:spcBef>
              <a:spcAft>
                <a:spcPts val="0"/>
              </a:spcAft>
              <a:buClr>
                <a:schemeClr val="dk1"/>
              </a:buClr>
              <a:buSzPts val="3400"/>
              <a:buFont typeface="Inter Black" panose="02000503000000020004"/>
              <a:buNone/>
              <a:defRPr sz="3400" b="0" i="0" u="none" strike="noStrike" cap="none">
                <a:solidFill>
                  <a:schemeClr val="dk1"/>
                </a:solidFill>
                <a:latin typeface="Inter Black" panose="02000503000000020004"/>
                <a:ea typeface="Inter Black" panose="02000503000000020004"/>
                <a:cs typeface="Inter Black" panose="02000503000000020004"/>
                <a:sym typeface="Inter Black" panose="02000503000000020004"/>
              </a:defRPr>
            </a:lvl6pPr>
            <a:lvl7pPr marR="0" lvl="6" algn="l" rtl="0">
              <a:lnSpc>
                <a:spcPct val="100000"/>
              </a:lnSpc>
              <a:spcBef>
                <a:spcPts val="0"/>
              </a:spcBef>
              <a:spcAft>
                <a:spcPts val="0"/>
              </a:spcAft>
              <a:buClr>
                <a:schemeClr val="dk1"/>
              </a:buClr>
              <a:buSzPts val="3400"/>
              <a:buFont typeface="Inter Black" panose="02000503000000020004"/>
              <a:buNone/>
              <a:defRPr sz="3400" b="0" i="0" u="none" strike="noStrike" cap="none">
                <a:solidFill>
                  <a:schemeClr val="dk1"/>
                </a:solidFill>
                <a:latin typeface="Inter Black" panose="02000503000000020004"/>
                <a:ea typeface="Inter Black" panose="02000503000000020004"/>
                <a:cs typeface="Inter Black" panose="02000503000000020004"/>
                <a:sym typeface="Inter Black" panose="02000503000000020004"/>
              </a:defRPr>
            </a:lvl7pPr>
            <a:lvl8pPr marR="0" lvl="7" algn="l" rtl="0">
              <a:lnSpc>
                <a:spcPct val="100000"/>
              </a:lnSpc>
              <a:spcBef>
                <a:spcPts val="0"/>
              </a:spcBef>
              <a:spcAft>
                <a:spcPts val="0"/>
              </a:spcAft>
              <a:buClr>
                <a:schemeClr val="dk1"/>
              </a:buClr>
              <a:buSzPts val="3400"/>
              <a:buFont typeface="Inter Black" panose="02000503000000020004"/>
              <a:buNone/>
              <a:defRPr sz="3400" b="0" i="0" u="none" strike="noStrike" cap="none">
                <a:solidFill>
                  <a:schemeClr val="dk1"/>
                </a:solidFill>
                <a:latin typeface="Inter Black" panose="02000503000000020004"/>
                <a:ea typeface="Inter Black" panose="02000503000000020004"/>
                <a:cs typeface="Inter Black" panose="02000503000000020004"/>
                <a:sym typeface="Inter Black" panose="02000503000000020004"/>
              </a:defRPr>
            </a:lvl8pPr>
            <a:lvl9pPr marR="0" lvl="8" algn="l" rtl="0">
              <a:lnSpc>
                <a:spcPct val="100000"/>
              </a:lnSpc>
              <a:spcBef>
                <a:spcPts val="0"/>
              </a:spcBef>
              <a:spcAft>
                <a:spcPts val="0"/>
              </a:spcAft>
              <a:buClr>
                <a:schemeClr val="dk1"/>
              </a:buClr>
              <a:buSzPts val="3400"/>
              <a:buFont typeface="Inter Black" panose="02000503000000020004"/>
              <a:buNone/>
              <a:defRPr sz="3400" b="0" i="0" u="none" strike="noStrike" cap="none">
                <a:solidFill>
                  <a:schemeClr val="dk1"/>
                </a:solidFill>
                <a:latin typeface="Inter Black" panose="02000503000000020004"/>
                <a:ea typeface="Inter Black" panose="02000503000000020004"/>
                <a:cs typeface="Inter Black" panose="02000503000000020004"/>
                <a:sym typeface="Inter Black" panose="02000503000000020004"/>
              </a:defRPr>
            </a:lvl9pPr>
          </a:lstStyle>
          <a:p>
            <a:pPr marL="0" lvl="0" indent="0" algn="ctr" rtl="0">
              <a:spcBef>
                <a:spcPts val="0"/>
              </a:spcBef>
              <a:spcAft>
                <a:spcPts val="0"/>
              </a:spcAft>
              <a:buNone/>
            </a:pPr>
            <a:r>
              <a:rPr lang="en-GB"/>
              <a:t>02</a:t>
            </a:r>
            <a:endParaRPr lang="en-GB"/>
          </a:p>
        </p:txBody>
      </p:sp>
      <p:sp>
        <p:nvSpPr>
          <p:cNvPr id="23" name="Google Shape;648;p41"/>
          <p:cNvSpPr txBox="1"/>
          <p:nvPr>
            <p:custDataLst>
              <p:tags r:id="rId14"/>
            </p:custDataLst>
          </p:nvPr>
        </p:nvSpPr>
        <p:spPr>
          <a:xfrm flipH="1">
            <a:off x="7632450" y="2885992"/>
            <a:ext cx="798300" cy="4113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400"/>
              <a:buFont typeface="Inter Black" panose="02000503000000020004"/>
              <a:buNone/>
              <a:defRPr sz="3400" b="0" i="0" u="none" strike="noStrike" cap="none">
                <a:solidFill>
                  <a:schemeClr val="dk1"/>
                </a:solidFill>
                <a:latin typeface="Inter Black" panose="02000503000000020004"/>
                <a:ea typeface="Inter Black" panose="02000503000000020004"/>
                <a:cs typeface="Inter Black" panose="02000503000000020004"/>
                <a:sym typeface="Inter Black" panose="02000503000000020004"/>
              </a:defRPr>
            </a:lvl1pPr>
            <a:lvl2pPr marR="0" lvl="1" algn="l" rtl="0">
              <a:lnSpc>
                <a:spcPct val="100000"/>
              </a:lnSpc>
              <a:spcBef>
                <a:spcPts val="0"/>
              </a:spcBef>
              <a:spcAft>
                <a:spcPts val="0"/>
              </a:spcAft>
              <a:buClr>
                <a:schemeClr val="dk1"/>
              </a:buClr>
              <a:buSzPts val="3400"/>
              <a:buFont typeface="Inter Black" panose="02000503000000020004"/>
              <a:buNone/>
              <a:defRPr sz="3400" b="0" i="0" u="none" strike="noStrike" cap="none">
                <a:solidFill>
                  <a:schemeClr val="dk1"/>
                </a:solidFill>
                <a:latin typeface="Inter Black" panose="02000503000000020004"/>
                <a:ea typeface="Inter Black" panose="02000503000000020004"/>
                <a:cs typeface="Inter Black" panose="02000503000000020004"/>
                <a:sym typeface="Inter Black" panose="02000503000000020004"/>
              </a:defRPr>
            </a:lvl2pPr>
            <a:lvl3pPr marR="0" lvl="2" algn="l" rtl="0">
              <a:lnSpc>
                <a:spcPct val="100000"/>
              </a:lnSpc>
              <a:spcBef>
                <a:spcPts val="0"/>
              </a:spcBef>
              <a:spcAft>
                <a:spcPts val="0"/>
              </a:spcAft>
              <a:buClr>
                <a:schemeClr val="dk1"/>
              </a:buClr>
              <a:buSzPts val="3400"/>
              <a:buFont typeface="Inter Black" panose="02000503000000020004"/>
              <a:buNone/>
              <a:defRPr sz="3400" b="0" i="0" u="none" strike="noStrike" cap="none">
                <a:solidFill>
                  <a:schemeClr val="dk1"/>
                </a:solidFill>
                <a:latin typeface="Inter Black" panose="02000503000000020004"/>
                <a:ea typeface="Inter Black" panose="02000503000000020004"/>
                <a:cs typeface="Inter Black" panose="02000503000000020004"/>
                <a:sym typeface="Inter Black" panose="02000503000000020004"/>
              </a:defRPr>
            </a:lvl3pPr>
            <a:lvl4pPr marR="0" lvl="3" algn="l" rtl="0">
              <a:lnSpc>
                <a:spcPct val="100000"/>
              </a:lnSpc>
              <a:spcBef>
                <a:spcPts val="0"/>
              </a:spcBef>
              <a:spcAft>
                <a:spcPts val="0"/>
              </a:spcAft>
              <a:buClr>
                <a:schemeClr val="dk1"/>
              </a:buClr>
              <a:buSzPts val="3400"/>
              <a:buFont typeface="Inter Black" panose="02000503000000020004"/>
              <a:buNone/>
              <a:defRPr sz="3400" b="0" i="0" u="none" strike="noStrike" cap="none">
                <a:solidFill>
                  <a:schemeClr val="dk1"/>
                </a:solidFill>
                <a:latin typeface="Inter Black" panose="02000503000000020004"/>
                <a:ea typeface="Inter Black" panose="02000503000000020004"/>
                <a:cs typeface="Inter Black" panose="02000503000000020004"/>
                <a:sym typeface="Inter Black" panose="02000503000000020004"/>
              </a:defRPr>
            </a:lvl4pPr>
            <a:lvl5pPr marR="0" lvl="4" algn="l" rtl="0">
              <a:lnSpc>
                <a:spcPct val="100000"/>
              </a:lnSpc>
              <a:spcBef>
                <a:spcPts val="0"/>
              </a:spcBef>
              <a:spcAft>
                <a:spcPts val="0"/>
              </a:spcAft>
              <a:buClr>
                <a:schemeClr val="dk1"/>
              </a:buClr>
              <a:buSzPts val="3400"/>
              <a:buFont typeface="Inter Black" panose="02000503000000020004"/>
              <a:buNone/>
              <a:defRPr sz="3400" b="0" i="0" u="none" strike="noStrike" cap="none">
                <a:solidFill>
                  <a:schemeClr val="dk1"/>
                </a:solidFill>
                <a:latin typeface="Inter Black" panose="02000503000000020004"/>
                <a:ea typeface="Inter Black" panose="02000503000000020004"/>
                <a:cs typeface="Inter Black" panose="02000503000000020004"/>
                <a:sym typeface="Inter Black" panose="02000503000000020004"/>
              </a:defRPr>
            </a:lvl5pPr>
            <a:lvl6pPr marR="0" lvl="5" algn="l" rtl="0">
              <a:lnSpc>
                <a:spcPct val="100000"/>
              </a:lnSpc>
              <a:spcBef>
                <a:spcPts val="0"/>
              </a:spcBef>
              <a:spcAft>
                <a:spcPts val="0"/>
              </a:spcAft>
              <a:buClr>
                <a:schemeClr val="dk1"/>
              </a:buClr>
              <a:buSzPts val="3400"/>
              <a:buFont typeface="Inter Black" panose="02000503000000020004"/>
              <a:buNone/>
              <a:defRPr sz="3400" b="0" i="0" u="none" strike="noStrike" cap="none">
                <a:solidFill>
                  <a:schemeClr val="dk1"/>
                </a:solidFill>
                <a:latin typeface="Inter Black" panose="02000503000000020004"/>
                <a:ea typeface="Inter Black" panose="02000503000000020004"/>
                <a:cs typeface="Inter Black" panose="02000503000000020004"/>
                <a:sym typeface="Inter Black" panose="02000503000000020004"/>
              </a:defRPr>
            </a:lvl6pPr>
            <a:lvl7pPr marR="0" lvl="6" algn="l" rtl="0">
              <a:lnSpc>
                <a:spcPct val="100000"/>
              </a:lnSpc>
              <a:spcBef>
                <a:spcPts val="0"/>
              </a:spcBef>
              <a:spcAft>
                <a:spcPts val="0"/>
              </a:spcAft>
              <a:buClr>
                <a:schemeClr val="dk1"/>
              </a:buClr>
              <a:buSzPts val="3400"/>
              <a:buFont typeface="Inter Black" panose="02000503000000020004"/>
              <a:buNone/>
              <a:defRPr sz="3400" b="0" i="0" u="none" strike="noStrike" cap="none">
                <a:solidFill>
                  <a:schemeClr val="dk1"/>
                </a:solidFill>
                <a:latin typeface="Inter Black" panose="02000503000000020004"/>
                <a:ea typeface="Inter Black" panose="02000503000000020004"/>
                <a:cs typeface="Inter Black" panose="02000503000000020004"/>
                <a:sym typeface="Inter Black" panose="02000503000000020004"/>
              </a:defRPr>
            </a:lvl7pPr>
            <a:lvl8pPr marR="0" lvl="7" algn="l" rtl="0">
              <a:lnSpc>
                <a:spcPct val="100000"/>
              </a:lnSpc>
              <a:spcBef>
                <a:spcPts val="0"/>
              </a:spcBef>
              <a:spcAft>
                <a:spcPts val="0"/>
              </a:spcAft>
              <a:buClr>
                <a:schemeClr val="dk1"/>
              </a:buClr>
              <a:buSzPts val="3400"/>
              <a:buFont typeface="Inter Black" panose="02000503000000020004"/>
              <a:buNone/>
              <a:defRPr sz="3400" b="0" i="0" u="none" strike="noStrike" cap="none">
                <a:solidFill>
                  <a:schemeClr val="dk1"/>
                </a:solidFill>
                <a:latin typeface="Inter Black" panose="02000503000000020004"/>
                <a:ea typeface="Inter Black" panose="02000503000000020004"/>
                <a:cs typeface="Inter Black" panose="02000503000000020004"/>
                <a:sym typeface="Inter Black" panose="02000503000000020004"/>
              </a:defRPr>
            </a:lvl8pPr>
            <a:lvl9pPr marR="0" lvl="8" algn="l" rtl="0">
              <a:lnSpc>
                <a:spcPct val="100000"/>
              </a:lnSpc>
              <a:spcBef>
                <a:spcPts val="0"/>
              </a:spcBef>
              <a:spcAft>
                <a:spcPts val="0"/>
              </a:spcAft>
              <a:buClr>
                <a:schemeClr val="dk1"/>
              </a:buClr>
              <a:buSzPts val="3400"/>
              <a:buFont typeface="Inter Black" panose="02000503000000020004"/>
              <a:buNone/>
              <a:defRPr sz="3400" b="0" i="0" u="none" strike="noStrike" cap="none">
                <a:solidFill>
                  <a:schemeClr val="dk1"/>
                </a:solidFill>
                <a:latin typeface="Inter Black" panose="02000503000000020004"/>
                <a:ea typeface="Inter Black" panose="02000503000000020004"/>
                <a:cs typeface="Inter Black" panose="02000503000000020004"/>
                <a:sym typeface="Inter Black" panose="02000503000000020004"/>
              </a:defRPr>
            </a:lvl9pPr>
          </a:lstStyle>
          <a:p>
            <a:pPr marL="0" lvl="0" indent="0" algn="ctr" rtl="0">
              <a:spcBef>
                <a:spcPts val="0"/>
              </a:spcBef>
              <a:spcAft>
                <a:spcPts val="0"/>
              </a:spcAft>
              <a:buNone/>
            </a:pPr>
            <a:r>
              <a:rPr lang="en-GB"/>
              <a:t>03</a:t>
            </a:r>
            <a:endParaRPr lang="en-GB"/>
          </a:p>
        </p:txBody>
      </p:sp>
      <p:sp>
        <p:nvSpPr>
          <p:cNvPr id="24" name="Google Shape;649;p41"/>
          <p:cNvSpPr txBox="1"/>
          <p:nvPr>
            <p:custDataLst>
              <p:tags r:id="rId15"/>
            </p:custDataLst>
          </p:nvPr>
        </p:nvSpPr>
        <p:spPr>
          <a:xfrm flipH="1">
            <a:off x="7632450" y="3682625"/>
            <a:ext cx="798300" cy="4113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400"/>
              <a:buFont typeface="Inter Black" panose="02000503000000020004"/>
              <a:buNone/>
              <a:defRPr sz="3400" b="0" i="0" u="none" strike="noStrike" cap="none">
                <a:solidFill>
                  <a:schemeClr val="dk1"/>
                </a:solidFill>
                <a:latin typeface="Inter Black" panose="02000503000000020004"/>
                <a:ea typeface="Inter Black" panose="02000503000000020004"/>
                <a:cs typeface="Inter Black" panose="02000503000000020004"/>
                <a:sym typeface="Inter Black" panose="02000503000000020004"/>
              </a:defRPr>
            </a:lvl1pPr>
            <a:lvl2pPr marR="0" lvl="1" algn="l" rtl="0">
              <a:lnSpc>
                <a:spcPct val="100000"/>
              </a:lnSpc>
              <a:spcBef>
                <a:spcPts val="0"/>
              </a:spcBef>
              <a:spcAft>
                <a:spcPts val="0"/>
              </a:spcAft>
              <a:buClr>
                <a:schemeClr val="dk1"/>
              </a:buClr>
              <a:buSzPts val="3400"/>
              <a:buFont typeface="Inter Black" panose="02000503000000020004"/>
              <a:buNone/>
              <a:defRPr sz="3400" b="0" i="0" u="none" strike="noStrike" cap="none">
                <a:solidFill>
                  <a:schemeClr val="dk1"/>
                </a:solidFill>
                <a:latin typeface="Inter Black" panose="02000503000000020004"/>
                <a:ea typeface="Inter Black" panose="02000503000000020004"/>
                <a:cs typeface="Inter Black" panose="02000503000000020004"/>
                <a:sym typeface="Inter Black" panose="02000503000000020004"/>
              </a:defRPr>
            </a:lvl2pPr>
            <a:lvl3pPr marR="0" lvl="2" algn="l" rtl="0">
              <a:lnSpc>
                <a:spcPct val="100000"/>
              </a:lnSpc>
              <a:spcBef>
                <a:spcPts val="0"/>
              </a:spcBef>
              <a:spcAft>
                <a:spcPts val="0"/>
              </a:spcAft>
              <a:buClr>
                <a:schemeClr val="dk1"/>
              </a:buClr>
              <a:buSzPts val="3400"/>
              <a:buFont typeface="Inter Black" panose="02000503000000020004"/>
              <a:buNone/>
              <a:defRPr sz="3400" b="0" i="0" u="none" strike="noStrike" cap="none">
                <a:solidFill>
                  <a:schemeClr val="dk1"/>
                </a:solidFill>
                <a:latin typeface="Inter Black" panose="02000503000000020004"/>
                <a:ea typeface="Inter Black" panose="02000503000000020004"/>
                <a:cs typeface="Inter Black" panose="02000503000000020004"/>
                <a:sym typeface="Inter Black" panose="02000503000000020004"/>
              </a:defRPr>
            </a:lvl3pPr>
            <a:lvl4pPr marR="0" lvl="3" algn="l" rtl="0">
              <a:lnSpc>
                <a:spcPct val="100000"/>
              </a:lnSpc>
              <a:spcBef>
                <a:spcPts val="0"/>
              </a:spcBef>
              <a:spcAft>
                <a:spcPts val="0"/>
              </a:spcAft>
              <a:buClr>
                <a:schemeClr val="dk1"/>
              </a:buClr>
              <a:buSzPts val="3400"/>
              <a:buFont typeface="Inter Black" panose="02000503000000020004"/>
              <a:buNone/>
              <a:defRPr sz="3400" b="0" i="0" u="none" strike="noStrike" cap="none">
                <a:solidFill>
                  <a:schemeClr val="dk1"/>
                </a:solidFill>
                <a:latin typeface="Inter Black" panose="02000503000000020004"/>
                <a:ea typeface="Inter Black" panose="02000503000000020004"/>
                <a:cs typeface="Inter Black" panose="02000503000000020004"/>
                <a:sym typeface="Inter Black" panose="02000503000000020004"/>
              </a:defRPr>
            </a:lvl4pPr>
            <a:lvl5pPr marR="0" lvl="4" algn="l" rtl="0">
              <a:lnSpc>
                <a:spcPct val="100000"/>
              </a:lnSpc>
              <a:spcBef>
                <a:spcPts val="0"/>
              </a:spcBef>
              <a:spcAft>
                <a:spcPts val="0"/>
              </a:spcAft>
              <a:buClr>
                <a:schemeClr val="dk1"/>
              </a:buClr>
              <a:buSzPts val="3400"/>
              <a:buFont typeface="Inter Black" panose="02000503000000020004"/>
              <a:buNone/>
              <a:defRPr sz="3400" b="0" i="0" u="none" strike="noStrike" cap="none">
                <a:solidFill>
                  <a:schemeClr val="dk1"/>
                </a:solidFill>
                <a:latin typeface="Inter Black" panose="02000503000000020004"/>
                <a:ea typeface="Inter Black" panose="02000503000000020004"/>
                <a:cs typeface="Inter Black" panose="02000503000000020004"/>
                <a:sym typeface="Inter Black" panose="02000503000000020004"/>
              </a:defRPr>
            </a:lvl5pPr>
            <a:lvl6pPr marR="0" lvl="5" algn="l" rtl="0">
              <a:lnSpc>
                <a:spcPct val="100000"/>
              </a:lnSpc>
              <a:spcBef>
                <a:spcPts val="0"/>
              </a:spcBef>
              <a:spcAft>
                <a:spcPts val="0"/>
              </a:spcAft>
              <a:buClr>
                <a:schemeClr val="dk1"/>
              </a:buClr>
              <a:buSzPts val="3400"/>
              <a:buFont typeface="Inter Black" panose="02000503000000020004"/>
              <a:buNone/>
              <a:defRPr sz="3400" b="0" i="0" u="none" strike="noStrike" cap="none">
                <a:solidFill>
                  <a:schemeClr val="dk1"/>
                </a:solidFill>
                <a:latin typeface="Inter Black" panose="02000503000000020004"/>
                <a:ea typeface="Inter Black" panose="02000503000000020004"/>
                <a:cs typeface="Inter Black" panose="02000503000000020004"/>
                <a:sym typeface="Inter Black" panose="02000503000000020004"/>
              </a:defRPr>
            </a:lvl6pPr>
            <a:lvl7pPr marR="0" lvl="6" algn="l" rtl="0">
              <a:lnSpc>
                <a:spcPct val="100000"/>
              </a:lnSpc>
              <a:spcBef>
                <a:spcPts val="0"/>
              </a:spcBef>
              <a:spcAft>
                <a:spcPts val="0"/>
              </a:spcAft>
              <a:buClr>
                <a:schemeClr val="dk1"/>
              </a:buClr>
              <a:buSzPts val="3400"/>
              <a:buFont typeface="Inter Black" panose="02000503000000020004"/>
              <a:buNone/>
              <a:defRPr sz="3400" b="0" i="0" u="none" strike="noStrike" cap="none">
                <a:solidFill>
                  <a:schemeClr val="dk1"/>
                </a:solidFill>
                <a:latin typeface="Inter Black" panose="02000503000000020004"/>
                <a:ea typeface="Inter Black" panose="02000503000000020004"/>
                <a:cs typeface="Inter Black" panose="02000503000000020004"/>
                <a:sym typeface="Inter Black" panose="02000503000000020004"/>
              </a:defRPr>
            </a:lvl7pPr>
            <a:lvl8pPr marR="0" lvl="7" algn="l" rtl="0">
              <a:lnSpc>
                <a:spcPct val="100000"/>
              </a:lnSpc>
              <a:spcBef>
                <a:spcPts val="0"/>
              </a:spcBef>
              <a:spcAft>
                <a:spcPts val="0"/>
              </a:spcAft>
              <a:buClr>
                <a:schemeClr val="dk1"/>
              </a:buClr>
              <a:buSzPts val="3400"/>
              <a:buFont typeface="Inter Black" panose="02000503000000020004"/>
              <a:buNone/>
              <a:defRPr sz="3400" b="0" i="0" u="none" strike="noStrike" cap="none">
                <a:solidFill>
                  <a:schemeClr val="dk1"/>
                </a:solidFill>
                <a:latin typeface="Inter Black" panose="02000503000000020004"/>
                <a:ea typeface="Inter Black" panose="02000503000000020004"/>
                <a:cs typeface="Inter Black" panose="02000503000000020004"/>
                <a:sym typeface="Inter Black" panose="02000503000000020004"/>
              </a:defRPr>
            </a:lvl8pPr>
            <a:lvl9pPr marR="0" lvl="8" algn="l" rtl="0">
              <a:lnSpc>
                <a:spcPct val="100000"/>
              </a:lnSpc>
              <a:spcBef>
                <a:spcPts val="0"/>
              </a:spcBef>
              <a:spcAft>
                <a:spcPts val="0"/>
              </a:spcAft>
              <a:buClr>
                <a:schemeClr val="dk1"/>
              </a:buClr>
              <a:buSzPts val="3400"/>
              <a:buFont typeface="Inter Black" panose="02000503000000020004"/>
              <a:buNone/>
              <a:defRPr sz="3400" b="0" i="0" u="none" strike="noStrike" cap="none">
                <a:solidFill>
                  <a:schemeClr val="dk1"/>
                </a:solidFill>
                <a:latin typeface="Inter Black" panose="02000503000000020004"/>
                <a:ea typeface="Inter Black" panose="02000503000000020004"/>
                <a:cs typeface="Inter Black" panose="02000503000000020004"/>
                <a:sym typeface="Inter Black" panose="02000503000000020004"/>
              </a:defRPr>
            </a:lvl9pPr>
          </a:lstStyle>
          <a:p>
            <a:pPr marL="0" lvl="0" indent="0" algn="ctr" rtl="0">
              <a:spcBef>
                <a:spcPts val="0"/>
              </a:spcBef>
              <a:spcAft>
                <a:spcPts val="0"/>
              </a:spcAft>
              <a:buNone/>
            </a:pPr>
            <a:r>
              <a:rPr lang="en-GB"/>
              <a:t>04</a:t>
            </a:r>
            <a:endParaRPr lang="en-GB"/>
          </a:p>
        </p:txBody>
      </p:sp>
      <p:grpSp>
        <p:nvGrpSpPr>
          <p:cNvPr id="25" name="Google Shape;650;p41"/>
          <p:cNvGrpSpPr/>
          <p:nvPr/>
        </p:nvGrpSpPr>
        <p:grpSpPr>
          <a:xfrm>
            <a:off x="1446164" y="1637093"/>
            <a:ext cx="1547481" cy="1547481"/>
            <a:chOff x="925988" y="1016900"/>
            <a:chExt cx="1946400" cy="1946400"/>
          </a:xfrm>
        </p:grpSpPr>
        <p:sp>
          <p:nvSpPr>
            <p:cNvPr id="26" name="Google Shape;651;p41"/>
            <p:cNvSpPr/>
            <p:nvPr>
              <p:custDataLst>
                <p:tags r:id="rId16"/>
              </p:custDataLst>
            </p:nvPr>
          </p:nvSpPr>
          <p:spPr>
            <a:xfrm>
              <a:off x="925988" y="1016900"/>
              <a:ext cx="1946400" cy="1946400"/>
            </a:xfrm>
            <a:prstGeom prst="ellipse">
              <a:avLst/>
            </a:prstGeom>
            <a:solidFill>
              <a:schemeClr val="lt1"/>
            </a:solidFill>
            <a:ln w="38100"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 name="Google Shape;652;p41"/>
            <p:cNvGrpSpPr/>
            <p:nvPr/>
          </p:nvGrpSpPr>
          <p:grpSpPr>
            <a:xfrm>
              <a:off x="1083946" y="1174861"/>
              <a:ext cx="1630478" cy="1630478"/>
              <a:chOff x="1190625" y="238125"/>
              <a:chExt cx="5219200" cy="5219200"/>
            </a:xfrm>
          </p:grpSpPr>
          <p:sp>
            <p:nvSpPr>
              <p:cNvPr id="28" name="Google Shape;653;p41"/>
              <p:cNvSpPr/>
              <p:nvPr>
                <p:custDataLst>
                  <p:tags r:id="rId17"/>
                </p:custDataLst>
              </p:nvPr>
            </p:nvSpPr>
            <p:spPr>
              <a:xfrm>
                <a:off x="1267275" y="314775"/>
                <a:ext cx="5065875" cy="5065875"/>
              </a:xfrm>
              <a:custGeom>
                <a:avLst/>
                <a:gdLst/>
                <a:ahLst/>
                <a:cxnLst/>
                <a:rect l="l" t="t" r="r" b="b"/>
                <a:pathLst>
                  <a:path w="202635" h="202635" extrusionOk="0">
                    <a:moveTo>
                      <a:pt x="101318" y="48310"/>
                    </a:moveTo>
                    <a:cubicBezTo>
                      <a:pt x="130578" y="48310"/>
                      <a:pt x="154325" y="72058"/>
                      <a:pt x="154325" y="101318"/>
                    </a:cubicBezTo>
                    <a:cubicBezTo>
                      <a:pt x="154325" y="130578"/>
                      <a:pt x="130578" y="154325"/>
                      <a:pt x="101318" y="154325"/>
                    </a:cubicBezTo>
                    <a:cubicBezTo>
                      <a:pt x="72058" y="154325"/>
                      <a:pt x="48310" y="130578"/>
                      <a:pt x="48310" y="101318"/>
                    </a:cubicBezTo>
                    <a:cubicBezTo>
                      <a:pt x="48310" y="72058"/>
                      <a:pt x="72058" y="48310"/>
                      <a:pt x="101318" y="48310"/>
                    </a:cubicBezTo>
                    <a:close/>
                    <a:moveTo>
                      <a:pt x="85432" y="0"/>
                    </a:moveTo>
                    <a:cubicBezTo>
                      <a:pt x="81680" y="0"/>
                      <a:pt x="78647" y="3034"/>
                      <a:pt x="78647" y="6753"/>
                    </a:cubicBezTo>
                    <a:lnTo>
                      <a:pt x="78647" y="20747"/>
                    </a:lnTo>
                    <a:cubicBezTo>
                      <a:pt x="78647" y="23584"/>
                      <a:pt x="76820" y="26129"/>
                      <a:pt x="74145" y="27107"/>
                    </a:cubicBezTo>
                    <a:cubicBezTo>
                      <a:pt x="72090" y="27858"/>
                      <a:pt x="70068" y="28706"/>
                      <a:pt x="68078" y="29619"/>
                    </a:cubicBezTo>
                    <a:cubicBezTo>
                      <a:pt x="67133" y="30056"/>
                      <a:pt x="66128" y="30271"/>
                      <a:pt x="65135" y="30271"/>
                    </a:cubicBezTo>
                    <a:cubicBezTo>
                      <a:pt x="63385" y="30271"/>
                      <a:pt x="61670" y="29604"/>
                      <a:pt x="60380" y="28314"/>
                    </a:cubicBezTo>
                    <a:lnTo>
                      <a:pt x="50496" y="18430"/>
                    </a:lnTo>
                    <a:cubicBezTo>
                      <a:pt x="49175" y="17109"/>
                      <a:pt x="47438" y="16449"/>
                      <a:pt x="45701" y="16449"/>
                    </a:cubicBezTo>
                    <a:cubicBezTo>
                      <a:pt x="43964" y="16449"/>
                      <a:pt x="42227" y="17109"/>
                      <a:pt x="40906" y="18430"/>
                    </a:cubicBezTo>
                    <a:lnTo>
                      <a:pt x="18430" y="40906"/>
                    </a:lnTo>
                    <a:cubicBezTo>
                      <a:pt x="15788" y="43548"/>
                      <a:pt x="15788" y="47854"/>
                      <a:pt x="18430" y="50496"/>
                    </a:cubicBezTo>
                    <a:lnTo>
                      <a:pt x="28314" y="60380"/>
                    </a:lnTo>
                    <a:cubicBezTo>
                      <a:pt x="30337" y="62402"/>
                      <a:pt x="30826" y="65468"/>
                      <a:pt x="29619" y="68078"/>
                    </a:cubicBezTo>
                    <a:cubicBezTo>
                      <a:pt x="28706" y="70035"/>
                      <a:pt x="27858" y="72090"/>
                      <a:pt x="27107" y="74145"/>
                    </a:cubicBezTo>
                    <a:cubicBezTo>
                      <a:pt x="26129" y="76820"/>
                      <a:pt x="23584" y="78647"/>
                      <a:pt x="20747" y="78647"/>
                    </a:cubicBezTo>
                    <a:lnTo>
                      <a:pt x="6753" y="78647"/>
                    </a:lnTo>
                    <a:cubicBezTo>
                      <a:pt x="3034" y="78647"/>
                      <a:pt x="0" y="81680"/>
                      <a:pt x="0" y="85432"/>
                    </a:cubicBezTo>
                    <a:lnTo>
                      <a:pt x="0" y="117203"/>
                    </a:lnTo>
                    <a:cubicBezTo>
                      <a:pt x="0" y="120955"/>
                      <a:pt x="3034" y="123988"/>
                      <a:pt x="6753" y="123988"/>
                    </a:cubicBezTo>
                    <a:lnTo>
                      <a:pt x="20747" y="123988"/>
                    </a:lnTo>
                    <a:cubicBezTo>
                      <a:pt x="23584" y="123988"/>
                      <a:pt x="26129" y="125815"/>
                      <a:pt x="27107" y="128490"/>
                    </a:cubicBezTo>
                    <a:cubicBezTo>
                      <a:pt x="27858" y="130545"/>
                      <a:pt x="28706" y="132567"/>
                      <a:pt x="29619" y="134557"/>
                    </a:cubicBezTo>
                    <a:cubicBezTo>
                      <a:pt x="30826" y="137167"/>
                      <a:pt x="30337" y="140233"/>
                      <a:pt x="28314" y="142255"/>
                    </a:cubicBezTo>
                    <a:lnTo>
                      <a:pt x="18430" y="152139"/>
                    </a:lnTo>
                    <a:cubicBezTo>
                      <a:pt x="15788" y="154782"/>
                      <a:pt x="15788" y="159087"/>
                      <a:pt x="18430" y="161730"/>
                    </a:cubicBezTo>
                    <a:lnTo>
                      <a:pt x="40906" y="184205"/>
                    </a:lnTo>
                    <a:cubicBezTo>
                      <a:pt x="42227" y="185526"/>
                      <a:pt x="43964" y="186186"/>
                      <a:pt x="45701" y="186186"/>
                    </a:cubicBezTo>
                    <a:cubicBezTo>
                      <a:pt x="47438" y="186186"/>
                      <a:pt x="49175" y="185526"/>
                      <a:pt x="50496" y="184205"/>
                    </a:cubicBezTo>
                    <a:lnTo>
                      <a:pt x="60380" y="174321"/>
                    </a:lnTo>
                    <a:cubicBezTo>
                      <a:pt x="61670" y="173031"/>
                      <a:pt x="63385" y="172364"/>
                      <a:pt x="65135" y="172364"/>
                    </a:cubicBezTo>
                    <a:cubicBezTo>
                      <a:pt x="66128" y="172364"/>
                      <a:pt x="67133" y="172579"/>
                      <a:pt x="68078" y="173016"/>
                    </a:cubicBezTo>
                    <a:cubicBezTo>
                      <a:pt x="70068" y="173929"/>
                      <a:pt x="72090" y="174778"/>
                      <a:pt x="74145" y="175528"/>
                    </a:cubicBezTo>
                    <a:cubicBezTo>
                      <a:pt x="76820" y="176506"/>
                      <a:pt x="78647" y="179051"/>
                      <a:pt x="78647" y="181889"/>
                    </a:cubicBezTo>
                    <a:lnTo>
                      <a:pt x="78647" y="195883"/>
                    </a:lnTo>
                    <a:cubicBezTo>
                      <a:pt x="78647" y="199601"/>
                      <a:pt x="81680" y="202635"/>
                      <a:pt x="85432" y="202635"/>
                    </a:cubicBezTo>
                    <a:lnTo>
                      <a:pt x="117203" y="202635"/>
                    </a:lnTo>
                    <a:cubicBezTo>
                      <a:pt x="120955" y="202635"/>
                      <a:pt x="123988" y="199601"/>
                      <a:pt x="123988" y="195883"/>
                    </a:cubicBezTo>
                    <a:lnTo>
                      <a:pt x="123988" y="181889"/>
                    </a:lnTo>
                    <a:cubicBezTo>
                      <a:pt x="123988" y="179051"/>
                      <a:pt x="125815" y="176506"/>
                      <a:pt x="128490" y="175528"/>
                    </a:cubicBezTo>
                    <a:cubicBezTo>
                      <a:pt x="130545" y="174778"/>
                      <a:pt x="132600" y="173929"/>
                      <a:pt x="134557" y="173016"/>
                    </a:cubicBezTo>
                    <a:cubicBezTo>
                      <a:pt x="135502" y="172579"/>
                      <a:pt x="136507" y="172364"/>
                      <a:pt x="137500" y="172364"/>
                    </a:cubicBezTo>
                    <a:cubicBezTo>
                      <a:pt x="139250" y="172364"/>
                      <a:pt x="140965" y="173031"/>
                      <a:pt x="142255" y="174321"/>
                    </a:cubicBezTo>
                    <a:lnTo>
                      <a:pt x="152139" y="184205"/>
                    </a:lnTo>
                    <a:cubicBezTo>
                      <a:pt x="153460" y="185526"/>
                      <a:pt x="155197" y="186186"/>
                      <a:pt x="156934" y="186186"/>
                    </a:cubicBezTo>
                    <a:cubicBezTo>
                      <a:pt x="158671" y="186186"/>
                      <a:pt x="160408" y="185526"/>
                      <a:pt x="161730" y="184205"/>
                    </a:cubicBezTo>
                    <a:lnTo>
                      <a:pt x="184205" y="161730"/>
                    </a:lnTo>
                    <a:cubicBezTo>
                      <a:pt x="186847" y="159087"/>
                      <a:pt x="186847" y="154782"/>
                      <a:pt x="184205" y="152139"/>
                    </a:cubicBezTo>
                    <a:lnTo>
                      <a:pt x="174321" y="142255"/>
                    </a:lnTo>
                    <a:cubicBezTo>
                      <a:pt x="172298" y="140233"/>
                      <a:pt x="171809" y="137167"/>
                      <a:pt x="173016" y="134557"/>
                    </a:cubicBezTo>
                    <a:cubicBezTo>
                      <a:pt x="173929" y="132600"/>
                      <a:pt x="174778" y="130545"/>
                      <a:pt x="175528" y="128490"/>
                    </a:cubicBezTo>
                    <a:cubicBezTo>
                      <a:pt x="176506" y="125815"/>
                      <a:pt x="179051" y="123988"/>
                      <a:pt x="181889" y="123988"/>
                    </a:cubicBezTo>
                    <a:lnTo>
                      <a:pt x="195883" y="123988"/>
                    </a:lnTo>
                    <a:cubicBezTo>
                      <a:pt x="199601" y="123988"/>
                      <a:pt x="202635" y="120955"/>
                      <a:pt x="202635" y="117203"/>
                    </a:cubicBezTo>
                    <a:lnTo>
                      <a:pt x="202635" y="85432"/>
                    </a:lnTo>
                    <a:cubicBezTo>
                      <a:pt x="202635" y="81680"/>
                      <a:pt x="199601" y="78647"/>
                      <a:pt x="195883" y="78647"/>
                    </a:cubicBezTo>
                    <a:lnTo>
                      <a:pt x="181889" y="78647"/>
                    </a:lnTo>
                    <a:cubicBezTo>
                      <a:pt x="179051" y="78647"/>
                      <a:pt x="176506" y="76820"/>
                      <a:pt x="175528" y="74145"/>
                    </a:cubicBezTo>
                    <a:cubicBezTo>
                      <a:pt x="174778" y="72090"/>
                      <a:pt x="173929" y="70068"/>
                      <a:pt x="173016" y="68078"/>
                    </a:cubicBezTo>
                    <a:cubicBezTo>
                      <a:pt x="171809" y="65468"/>
                      <a:pt x="172298" y="62402"/>
                      <a:pt x="174321" y="60380"/>
                    </a:cubicBezTo>
                    <a:lnTo>
                      <a:pt x="184205" y="50496"/>
                    </a:lnTo>
                    <a:cubicBezTo>
                      <a:pt x="186847" y="47854"/>
                      <a:pt x="186847" y="43548"/>
                      <a:pt x="184205" y="40906"/>
                    </a:cubicBezTo>
                    <a:lnTo>
                      <a:pt x="161730" y="18430"/>
                    </a:lnTo>
                    <a:cubicBezTo>
                      <a:pt x="160408" y="17109"/>
                      <a:pt x="158671" y="16449"/>
                      <a:pt x="156934" y="16449"/>
                    </a:cubicBezTo>
                    <a:cubicBezTo>
                      <a:pt x="155197" y="16449"/>
                      <a:pt x="153460" y="17109"/>
                      <a:pt x="152139" y="18430"/>
                    </a:cubicBezTo>
                    <a:lnTo>
                      <a:pt x="142255" y="28314"/>
                    </a:lnTo>
                    <a:cubicBezTo>
                      <a:pt x="140965" y="29604"/>
                      <a:pt x="139250" y="30271"/>
                      <a:pt x="137500" y="30271"/>
                    </a:cubicBezTo>
                    <a:cubicBezTo>
                      <a:pt x="136507" y="30271"/>
                      <a:pt x="135502" y="30056"/>
                      <a:pt x="134557" y="29619"/>
                    </a:cubicBezTo>
                    <a:cubicBezTo>
                      <a:pt x="132600" y="28706"/>
                      <a:pt x="130545" y="27858"/>
                      <a:pt x="128490" y="27107"/>
                    </a:cubicBezTo>
                    <a:cubicBezTo>
                      <a:pt x="125815" y="26129"/>
                      <a:pt x="123988" y="23584"/>
                      <a:pt x="123988" y="20747"/>
                    </a:cubicBezTo>
                    <a:lnTo>
                      <a:pt x="123988" y="6753"/>
                    </a:lnTo>
                    <a:cubicBezTo>
                      <a:pt x="123988" y="3034"/>
                      <a:pt x="120955" y="0"/>
                      <a:pt x="1172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654;p41"/>
              <p:cNvSpPr/>
              <p:nvPr>
                <p:custDataLst>
                  <p:tags r:id="rId18"/>
                </p:custDataLst>
              </p:nvPr>
            </p:nvSpPr>
            <p:spPr>
              <a:xfrm>
                <a:off x="2782450" y="1364300"/>
                <a:ext cx="2038775" cy="2967075"/>
              </a:xfrm>
              <a:custGeom>
                <a:avLst/>
                <a:gdLst/>
                <a:ahLst/>
                <a:cxnLst/>
                <a:rect l="l" t="t" r="r" b="b"/>
                <a:pathLst>
                  <a:path w="81551" h="118683" extrusionOk="0">
                    <a:moveTo>
                      <a:pt x="56812" y="1"/>
                    </a:moveTo>
                    <a:cubicBezTo>
                      <a:pt x="56795" y="1"/>
                      <a:pt x="56777" y="1"/>
                      <a:pt x="56760" y="1"/>
                    </a:cubicBezTo>
                    <a:cubicBezTo>
                      <a:pt x="55031" y="66"/>
                      <a:pt x="53400" y="1045"/>
                      <a:pt x="51932" y="2480"/>
                    </a:cubicBezTo>
                    <a:cubicBezTo>
                      <a:pt x="35818" y="17779"/>
                      <a:pt x="19671" y="33012"/>
                      <a:pt x="3524" y="48278"/>
                    </a:cubicBezTo>
                    <a:cubicBezTo>
                      <a:pt x="1" y="51638"/>
                      <a:pt x="490" y="56727"/>
                      <a:pt x="4633" y="59239"/>
                    </a:cubicBezTo>
                    <a:cubicBezTo>
                      <a:pt x="13506" y="64588"/>
                      <a:pt x="22607" y="69644"/>
                      <a:pt x="31610" y="74831"/>
                    </a:cubicBezTo>
                    <a:cubicBezTo>
                      <a:pt x="32164" y="75157"/>
                      <a:pt x="32393" y="75386"/>
                      <a:pt x="32099" y="76103"/>
                    </a:cubicBezTo>
                    <a:cubicBezTo>
                      <a:pt x="29163" y="83051"/>
                      <a:pt x="26293" y="89999"/>
                      <a:pt x="23389" y="96947"/>
                    </a:cubicBezTo>
                    <a:cubicBezTo>
                      <a:pt x="21595" y="101253"/>
                      <a:pt x="19769" y="105526"/>
                      <a:pt x="18072" y="109897"/>
                    </a:cubicBezTo>
                    <a:cubicBezTo>
                      <a:pt x="16833" y="113061"/>
                      <a:pt x="18333" y="116519"/>
                      <a:pt x="21334" y="117987"/>
                    </a:cubicBezTo>
                    <a:cubicBezTo>
                      <a:pt x="22306" y="118450"/>
                      <a:pt x="23259" y="118683"/>
                      <a:pt x="24201" y="118683"/>
                    </a:cubicBezTo>
                    <a:cubicBezTo>
                      <a:pt x="25978" y="118683"/>
                      <a:pt x="27720" y="117856"/>
                      <a:pt x="29489" y="116193"/>
                    </a:cubicBezTo>
                    <a:cubicBezTo>
                      <a:pt x="45636" y="100927"/>
                      <a:pt x="61783" y="85661"/>
                      <a:pt x="77897" y="70362"/>
                    </a:cubicBezTo>
                    <a:cubicBezTo>
                      <a:pt x="81551" y="66904"/>
                      <a:pt x="80833" y="61750"/>
                      <a:pt x="76462" y="59239"/>
                    </a:cubicBezTo>
                    <a:cubicBezTo>
                      <a:pt x="67557" y="54117"/>
                      <a:pt x="58684" y="48963"/>
                      <a:pt x="49812" y="43842"/>
                    </a:cubicBezTo>
                    <a:cubicBezTo>
                      <a:pt x="49257" y="43516"/>
                      <a:pt x="49029" y="43222"/>
                      <a:pt x="49322" y="42537"/>
                    </a:cubicBezTo>
                    <a:cubicBezTo>
                      <a:pt x="54085" y="31316"/>
                      <a:pt x="58945" y="20127"/>
                      <a:pt x="63349" y="8776"/>
                    </a:cubicBezTo>
                    <a:cubicBezTo>
                      <a:pt x="64974" y="4518"/>
                      <a:pt x="61709" y="1"/>
                      <a:pt x="568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655;p41"/>
              <p:cNvSpPr/>
              <p:nvPr>
                <p:custDataLst>
                  <p:tags r:id="rId19"/>
                </p:custDataLst>
              </p:nvPr>
            </p:nvSpPr>
            <p:spPr>
              <a:xfrm>
                <a:off x="1190625" y="238125"/>
                <a:ext cx="5219200" cy="5219200"/>
              </a:xfrm>
              <a:custGeom>
                <a:avLst/>
                <a:gdLst/>
                <a:ahLst/>
                <a:cxnLst/>
                <a:rect l="l" t="t" r="r" b="b"/>
                <a:pathLst>
                  <a:path w="208768" h="208768" extrusionOk="0">
                    <a:moveTo>
                      <a:pt x="120498" y="48114"/>
                    </a:moveTo>
                    <a:cubicBezTo>
                      <a:pt x="121900" y="48114"/>
                      <a:pt x="123107" y="48701"/>
                      <a:pt x="123825" y="49713"/>
                    </a:cubicBezTo>
                    <a:cubicBezTo>
                      <a:pt x="124184" y="50235"/>
                      <a:pt x="124706" y="51344"/>
                      <a:pt x="124151" y="52714"/>
                    </a:cubicBezTo>
                    <a:cubicBezTo>
                      <a:pt x="120596" y="61880"/>
                      <a:pt x="116681" y="71144"/>
                      <a:pt x="112865" y="80082"/>
                    </a:cubicBezTo>
                    <a:cubicBezTo>
                      <a:pt x="111951" y="82202"/>
                      <a:pt x="111071" y="84290"/>
                      <a:pt x="110190" y="86410"/>
                    </a:cubicBezTo>
                    <a:cubicBezTo>
                      <a:pt x="109505" y="88008"/>
                      <a:pt x="109603" y="90194"/>
                      <a:pt x="111951" y="91531"/>
                    </a:cubicBezTo>
                    <a:cubicBezTo>
                      <a:pt x="120889" y="96685"/>
                      <a:pt x="129631" y="101774"/>
                      <a:pt x="138602" y="106928"/>
                    </a:cubicBezTo>
                    <a:cubicBezTo>
                      <a:pt x="139907" y="107678"/>
                      <a:pt x="140689" y="108755"/>
                      <a:pt x="140820" y="109929"/>
                    </a:cubicBezTo>
                    <a:cubicBezTo>
                      <a:pt x="140983" y="111071"/>
                      <a:pt x="140494" y="112212"/>
                      <a:pt x="139450" y="113191"/>
                    </a:cubicBezTo>
                    <a:cubicBezTo>
                      <a:pt x="123336" y="128490"/>
                      <a:pt x="107058" y="143886"/>
                      <a:pt x="91075" y="158989"/>
                    </a:cubicBezTo>
                    <a:cubicBezTo>
                      <a:pt x="89731" y="160275"/>
                      <a:pt x="88704" y="160669"/>
                      <a:pt x="87866" y="160669"/>
                    </a:cubicBezTo>
                    <a:cubicBezTo>
                      <a:pt x="87281" y="160669"/>
                      <a:pt x="86788" y="160476"/>
                      <a:pt x="86345" y="160261"/>
                    </a:cubicBezTo>
                    <a:cubicBezTo>
                      <a:pt x="84714" y="159479"/>
                      <a:pt x="83964" y="157684"/>
                      <a:pt x="84616" y="156053"/>
                    </a:cubicBezTo>
                    <a:cubicBezTo>
                      <a:pt x="89020" y="144571"/>
                      <a:pt x="93652" y="134100"/>
                      <a:pt x="98610" y="122357"/>
                    </a:cubicBezTo>
                    <a:cubicBezTo>
                      <a:pt x="98936" y="121574"/>
                      <a:pt x="99752" y="118932"/>
                      <a:pt x="96816" y="117236"/>
                    </a:cubicBezTo>
                    <a:cubicBezTo>
                      <a:pt x="87845" y="112082"/>
                      <a:pt x="78810" y="107026"/>
                      <a:pt x="69904" y="101643"/>
                    </a:cubicBezTo>
                    <a:cubicBezTo>
                      <a:pt x="68763" y="100958"/>
                      <a:pt x="68045" y="99980"/>
                      <a:pt x="67947" y="98838"/>
                    </a:cubicBezTo>
                    <a:cubicBezTo>
                      <a:pt x="67817" y="97696"/>
                      <a:pt x="68306" y="96522"/>
                      <a:pt x="69317" y="95544"/>
                    </a:cubicBezTo>
                    <a:cubicBezTo>
                      <a:pt x="85464" y="80277"/>
                      <a:pt x="101480" y="65174"/>
                      <a:pt x="117692" y="49745"/>
                    </a:cubicBezTo>
                    <a:cubicBezTo>
                      <a:pt x="118802" y="48701"/>
                      <a:pt x="119748" y="48147"/>
                      <a:pt x="120498" y="48114"/>
                    </a:cubicBezTo>
                    <a:close/>
                    <a:moveTo>
                      <a:pt x="120335" y="41982"/>
                    </a:moveTo>
                    <a:cubicBezTo>
                      <a:pt x="118019" y="42047"/>
                      <a:pt x="115735" y="43189"/>
                      <a:pt x="113485" y="45309"/>
                    </a:cubicBezTo>
                    <a:cubicBezTo>
                      <a:pt x="97272" y="60738"/>
                      <a:pt x="81256" y="75841"/>
                      <a:pt x="65109" y="91107"/>
                    </a:cubicBezTo>
                    <a:cubicBezTo>
                      <a:pt x="62695" y="93391"/>
                      <a:pt x="61521" y="96457"/>
                      <a:pt x="61847" y="99491"/>
                    </a:cubicBezTo>
                    <a:cubicBezTo>
                      <a:pt x="62173" y="102524"/>
                      <a:pt x="63968" y="105199"/>
                      <a:pt x="66740" y="106895"/>
                    </a:cubicBezTo>
                    <a:cubicBezTo>
                      <a:pt x="75189" y="111984"/>
                      <a:pt x="83768" y="116812"/>
                      <a:pt x="92249" y="121672"/>
                    </a:cubicBezTo>
                    <a:cubicBezTo>
                      <a:pt x="88269" y="130936"/>
                      <a:pt x="84714" y="139646"/>
                      <a:pt x="81028" y="148551"/>
                    </a:cubicBezTo>
                    <a:cubicBezTo>
                      <a:pt x="64783" y="139939"/>
                      <a:pt x="54443" y="122944"/>
                      <a:pt x="54443" y="104384"/>
                    </a:cubicBezTo>
                    <a:cubicBezTo>
                      <a:pt x="54443" y="92901"/>
                      <a:pt x="58422" y="81680"/>
                      <a:pt x="65696" y="72775"/>
                    </a:cubicBezTo>
                    <a:cubicBezTo>
                      <a:pt x="72873" y="64033"/>
                      <a:pt x="82854" y="57900"/>
                      <a:pt x="93847" y="55552"/>
                    </a:cubicBezTo>
                    <a:cubicBezTo>
                      <a:pt x="95511" y="55193"/>
                      <a:pt x="96555" y="53562"/>
                      <a:pt x="96196" y="51898"/>
                    </a:cubicBezTo>
                    <a:cubicBezTo>
                      <a:pt x="95881" y="50468"/>
                      <a:pt x="94589" y="49490"/>
                      <a:pt x="93177" y="49490"/>
                    </a:cubicBezTo>
                    <a:cubicBezTo>
                      <a:pt x="92978" y="49490"/>
                      <a:pt x="92776" y="49509"/>
                      <a:pt x="92575" y="49550"/>
                    </a:cubicBezTo>
                    <a:cubicBezTo>
                      <a:pt x="80212" y="52224"/>
                      <a:pt x="68991" y="59075"/>
                      <a:pt x="60967" y="68926"/>
                    </a:cubicBezTo>
                    <a:cubicBezTo>
                      <a:pt x="52812" y="78875"/>
                      <a:pt x="48310" y="91466"/>
                      <a:pt x="48310" y="104384"/>
                    </a:cubicBezTo>
                    <a:cubicBezTo>
                      <a:pt x="48310" y="125423"/>
                      <a:pt x="60184" y="144702"/>
                      <a:pt x="78744" y="154259"/>
                    </a:cubicBezTo>
                    <a:cubicBezTo>
                      <a:pt x="77244" y="158761"/>
                      <a:pt x="79299" y="163654"/>
                      <a:pt x="83703" y="165774"/>
                    </a:cubicBezTo>
                    <a:cubicBezTo>
                      <a:pt x="85081" y="166445"/>
                      <a:pt x="86489" y="166799"/>
                      <a:pt x="87911" y="166799"/>
                    </a:cubicBezTo>
                    <a:cubicBezTo>
                      <a:pt x="90360" y="166799"/>
                      <a:pt x="92847" y="165749"/>
                      <a:pt x="95283" y="163458"/>
                    </a:cubicBezTo>
                    <a:cubicBezTo>
                      <a:pt x="111266" y="148323"/>
                      <a:pt x="127511" y="132926"/>
                      <a:pt x="143658" y="117627"/>
                    </a:cubicBezTo>
                    <a:cubicBezTo>
                      <a:pt x="146104" y="115344"/>
                      <a:pt x="147279" y="112245"/>
                      <a:pt x="146920" y="109211"/>
                    </a:cubicBezTo>
                    <a:cubicBezTo>
                      <a:pt x="146528" y="106112"/>
                      <a:pt x="144636" y="103340"/>
                      <a:pt x="141668" y="101643"/>
                    </a:cubicBezTo>
                    <a:cubicBezTo>
                      <a:pt x="133220" y="96783"/>
                      <a:pt x="124901" y="91955"/>
                      <a:pt x="116518" y="87095"/>
                    </a:cubicBezTo>
                    <a:cubicBezTo>
                      <a:pt x="120302" y="78222"/>
                      <a:pt x="124119" y="69317"/>
                      <a:pt x="127772" y="60249"/>
                    </a:cubicBezTo>
                    <a:cubicBezTo>
                      <a:pt x="144017" y="68861"/>
                      <a:pt x="154325" y="85855"/>
                      <a:pt x="154325" y="104384"/>
                    </a:cubicBezTo>
                    <a:cubicBezTo>
                      <a:pt x="154325" y="115833"/>
                      <a:pt x="150378" y="127022"/>
                      <a:pt x="143169" y="135894"/>
                    </a:cubicBezTo>
                    <a:cubicBezTo>
                      <a:pt x="136057" y="144604"/>
                      <a:pt x="126108" y="150769"/>
                      <a:pt x="115181" y="153150"/>
                    </a:cubicBezTo>
                    <a:cubicBezTo>
                      <a:pt x="113517" y="153542"/>
                      <a:pt x="112473" y="155173"/>
                      <a:pt x="112832" y="156804"/>
                    </a:cubicBezTo>
                    <a:cubicBezTo>
                      <a:pt x="113174" y="158258"/>
                      <a:pt x="114488" y="159213"/>
                      <a:pt x="115881" y="159213"/>
                    </a:cubicBezTo>
                    <a:cubicBezTo>
                      <a:pt x="116082" y="159213"/>
                      <a:pt x="116284" y="159193"/>
                      <a:pt x="116486" y="159152"/>
                    </a:cubicBezTo>
                    <a:cubicBezTo>
                      <a:pt x="128783" y="156445"/>
                      <a:pt x="139907" y="149529"/>
                      <a:pt x="147898" y="139744"/>
                    </a:cubicBezTo>
                    <a:cubicBezTo>
                      <a:pt x="155988" y="129794"/>
                      <a:pt x="160457" y="117236"/>
                      <a:pt x="160457" y="104384"/>
                    </a:cubicBezTo>
                    <a:cubicBezTo>
                      <a:pt x="160457" y="83344"/>
                      <a:pt x="148583" y="64065"/>
                      <a:pt x="129990" y="54508"/>
                    </a:cubicBezTo>
                    <a:cubicBezTo>
                      <a:pt x="130969" y="51702"/>
                      <a:pt x="130545" y="48701"/>
                      <a:pt x="128848" y="46255"/>
                    </a:cubicBezTo>
                    <a:cubicBezTo>
                      <a:pt x="126989" y="43580"/>
                      <a:pt x="123890" y="41982"/>
                      <a:pt x="120498" y="41982"/>
                    </a:cubicBezTo>
                    <a:close/>
                    <a:moveTo>
                      <a:pt x="120269" y="6100"/>
                    </a:moveTo>
                    <a:cubicBezTo>
                      <a:pt x="122324" y="6100"/>
                      <a:pt x="123988" y="7796"/>
                      <a:pt x="123988" y="9819"/>
                    </a:cubicBezTo>
                    <a:lnTo>
                      <a:pt x="123988" y="23813"/>
                    </a:lnTo>
                    <a:cubicBezTo>
                      <a:pt x="123988" y="27923"/>
                      <a:pt x="126630" y="31641"/>
                      <a:pt x="130512" y="33044"/>
                    </a:cubicBezTo>
                    <a:cubicBezTo>
                      <a:pt x="132469" y="33762"/>
                      <a:pt x="134426" y="34577"/>
                      <a:pt x="136351" y="35458"/>
                    </a:cubicBezTo>
                    <a:cubicBezTo>
                      <a:pt x="137689" y="36086"/>
                      <a:pt x="139119" y="36391"/>
                      <a:pt x="140538" y="36391"/>
                    </a:cubicBezTo>
                    <a:cubicBezTo>
                      <a:pt x="143096" y="36391"/>
                      <a:pt x="145619" y="35401"/>
                      <a:pt x="147507" y="33533"/>
                    </a:cubicBezTo>
                    <a:lnTo>
                      <a:pt x="157358" y="23649"/>
                    </a:lnTo>
                    <a:cubicBezTo>
                      <a:pt x="158092" y="22932"/>
                      <a:pt x="159046" y="22573"/>
                      <a:pt x="159996" y="22573"/>
                    </a:cubicBezTo>
                    <a:cubicBezTo>
                      <a:pt x="160946" y="22573"/>
                      <a:pt x="161892" y="22932"/>
                      <a:pt x="162610" y="23649"/>
                    </a:cubicBezTo>
                    <a:lnTo>
                      <a:pt x="185118" y="46157"/>
                    </a:lnTo>
                    <a:cubicBezTo>
                      <a:pt x="186553" y="47592"/>
                      <a:pt x="186553" y="49941"/>
                      <a:pt x="185118" y="51409"/>
                    </a:cubicBezTo>
                    <a:lnTo>
                      <a:pt x="175234" y="61260"/>
                    </a:lnTo>
                    <a:cubicBezTo>
                      <a:pt x="172331" y="64196"/>
                      <a:pt x="171548" y="68665"/>
                      <a:pt x="173309" y="72416"/>
                    </a:cubicBezTo>
                    <a:cubicBezTo>
                      <a:pt x="174190" y="74341"/>
                      <a:pt x="175006" y="76298"/>
                      <a:pt x="175723" y="78255"/>
                    </a:cubicBezTo>
                    <a:cubicBezTo>
                      <a:pt x="177126" y="82137"/>
                      <a:pt x="180845" y="84779"/>
                      <a:pt x="184955" y="84779"/>
                    </a:cubicBezTo>
                    <a:lnTo>
                      <a:pt x="198949" y="84779"/>
                    </a:lnTo>
                    <a:cubicBezTo>
                      <a:pt x="200971" y="84779"/>
                      <a:pt x="202635" y="86443"/>
                      <a:pt x="202635" y="88498"/>
                    </a:cubicBezTo>
                    <a:lnTo>
                      <a:pt x="202635" y="120269"/>
                    </a:lnTo>
                    <a:lnTo>
                      <a:pt x="202667" y="120269"/>
                    </a:lnTo>
                    <a:cubicBezTo>
                      <a:pt x="202667" y="122324"/>
                      <a:pt x="200971" y="123988"/>
                      <a:pt x="198949" y="123988"/>
                    </a:cubicBezTo>
                    <a:lnTo>
                      <a:pt x="184955" y="123988"/>
                    </a:lnTo>
                    <a:cubicBezTo>
                      <a:pt x="180845" y="123988"/>
                      <a:pt x="177126" y="126630"/>
                      <a:pt x="175723" y="130512"/>
                    </a:cubicBezTo>
                    <a:cubicBezTo>
                      <a:pt x="175006" y="132469"/>
                      <a:pt x="174190" y="134426"/>
                      <a:pt x="173309" y="136351"/>
                    </a:cubicBezTo>
                    <a:cubicBezTo>
                      <a:pt x="171548" y="140102"/>
                      <a:pt x="172331" y="144571"/>
                      <a:pt x="175234" y="147507"/>
                    </a:cubicBezTo>
                    <a:lnTo>
                      <a:pt x="185118" y="157358"/>
                    </a:lnTo>
                    <a:cubicBezTo>
                      <a:pt x="186553" y="158826"/>
                      <a:pt x="186553" y="161175"/>
                      <a:pt x="185118" y="162610"/>
                    </a:cubicBezTo>
                    <a:lnTo>
                      <a:pt x="162610" y="185118"/>
                    </a:lnTo>
                    <a:cubicBezTo>
                      <a:pt x="161892" y="185835"/>
                      <a:pt x="160946" y="186194"/>
                      <a:pt x="159996" y="186194"/>
                    </a:cubicBezTo>
                    <a:cubicBezTo>
                      <a:pt x="159046" y="186194"/>
                      <a:pt x="158092" y="185835"/>
                      <a:pt x="157358" y="185118"/>
                    </a:cubicBezTo>
                    <a:lnTo>
                      <a:pt x="147507" y="175234"/>
                    </a:lnTo>
                    <a:cubicBezTo>
                      <a:pt x="145640" y="173366"/>
                      <a:pt x="143111" y="172376"/>
                      <a:pt x="140546" y="172376"/>
                    </a:cubicBezTo>
                    <a:cubicBezTo>
                      <a:pt x="139123" y="172376"/>
                      <a:pt x="137689" y="172681"/>
                      <a:pt x="136351" y="173309"/>
                    </a:cubicBezTo>
                    <a:cubicBezTo>
                      <a:pt x="134426" y="174190"/>
                      <a:pt x="132469" y="175006"/>
                      <a:pt x="130512" y="175723"/>
                    </a:cubicBezTo>
                    <a:cubicBezTo>
                      <a:pt x="126630" y="177126"/>
                      <a:pt x="123988" y="180845"/>
                      <a:pt x="123988" y="184955"/>
                    </a:cubicBezTo>
                    <a:lnTo>
                      <a:pt x="123988" y="198949"/>
                    </a:lnTo>
                    <a:cubicBezTo>
                      <a:pt x="123988" y="200971"/>
                      <a:pt x="122324" y="202635"/>
                      <a:pt x="120269" y="202635"/>
                    </a:cubicBezTo>
                    <a:lnTo>
                      <a:pt x="88498" y="202635"/>
                    </a:lnTo>
                    <a:cubicBezTo>
                      <a:pt x="86443" y="202635"/>
                      <a:pt x="84779" y="200971"/>
                      <a:pt x="84779" y="198949"/>
                    </a:cubicBezTo>
                    <a:lnTo>
                      <a:pt x="84779" y="184955"/>
                    </a:lnTo>
                    <a:cubicBezTo>
                      <a:pt x="84779" y="180845"/>
                      <a:pt x="82137" y="177126"/>
                      <a:pt x="78255" y="175723"/>
                    </a:cubicBezTo>
                    <a:cubicBezTo>
                      <a:pt x="76298" y="175006"/>
                      <a:pt x="74341" y="174190"/>
                      <a:pt x="72416" y="173309"/>
                    </a:cubicBezTo>
                    <a:cubicBezTo>
                      <a:pt x="71079" y="172690"/>
                      <a:pt x="69643" y="172363"/>
                      <a:pt x="68241" y="172363"/>
                    </a:cubicBezTo>
                    <a:cubicBezTo>
                      <a:pt x="65664" y="172363"/>
                      <a:pt x="63152" y="173375"/>
                      <a:pt x="61260" y="175234"/>
                    </a:cubicBezTo>
                    <a:lnTo>
                      <a:pt x="51409" y="185118"/>
                    </a:lnTo>
                    <a:cubicBezTo>
                      <a:pt x="50675" y="185835"/>
                      <a:pt x="49721" y="186194"/>
                      <a:pt x="48771" y="186194"/>
                    </a:cubicBezTo>
                    <a:cubicBezTo>
                      <a:pt x="47821" y="186194"/>
                      <a:pt x="46875" y="185835"/>
                      <a:pt x="46157" y="185118"/>
                    </a:cubicBezTo>
                    <a:lnTo>
                      <a:pt x="23649" y="162610"/>
                    </a:lnTo>
                    <a:cubicBezTo>
                      <a:pt x="22214" y="161175"/>
                      <a:pt x="22214" y="158826"/>
                      <a:pt x="23649" y="157358"/>
                    </a:cubicBezTo>
                    <a:lnTo>
                      <a:pt x="33533" y="147507"/>
                    </a:lnTo>
                    <a:cubicBezTo>
                      <a:pt x="36436" y="144571"/>
                      <a:pt x="37219" y="140102"/>
                      <a:pt x="35458" y="136351"/>
                    </a:cubicBezTo>
                    <a:cubicBezTo>
                      <a:pt x="34577" y="134426"/>
                      <a:pt x="33762" y="132469"/>
                      <a:pt x="33044" y="130512"/>
                    </a:cubicBezTo>
                    <a:cubicBezTo>
                      <a:pt x="31641" y="126630"/>
                      <a:pt x="27923" y="123988"/>
                      <a:pt x="23813" y="123988"/>
                    </a:cubicBezTo>
                    <a:lnTo>
                      <a:pt x="9819" y="123988"/>
                    </a:lnTo>
                    <a:cubicBezTo>
                      <a:pt x="7796" y="123988"/>
                      <a:pt x="6100" y="122324"/>
                      <a:pt x="6100" y="120269"/>
                    </a:cubicBezTo>
                    <a:lnTo>
                      <a:pt x="6100" y="88498"/>
                    </a:lnTo>
                    <a:cubicBezTo>
                      <a:pt x="6100" y="86443"/>
                      <a:pt x="7796" y="84779"/>
                      <a:pt x="9819" y="84779"/>
                    </a:cubicBezTo>
                    <a:lnTo>
                      <a:pt x="23813" y="84779"/>
                    </a:lnTo>
                    <a:cubicBezTo>
                      <a:pt x="27923" y="84779"/>
                      <a:pt x="31641" y="82137"/>
                      <a:pt x="33044" y="78255"/>
                    </a:cubicBezTo>
                    <a:cubicBezTo>
                      <a:pt x="33762" y="76298"/>
                      <a:pt x="34577" y="74308"/>
                      <a:pt x="35458" y="72416"/>
                    </a:cubicBezTo>
                    <a:cubicBezTo>
                      <a:pt x="37219" y="68665"/>
                      <a:pt x="36436" y="64163"/>
                      <a:pt x="33533" y="61260"/>
                    </a:cubicBezTo>
                    <a:lnTo>
                      <a:pt x="23649" y="51409"/>
                    </a:lnTo>
                    <a:cubicBezTo>
                      <a:pt x="22214" y="49941"/>
                      <a:pt x="22214" y="47592"/>
                      <a:pt x="23649" y="46124"/>
                    </a:cubicBezTo>
                    <a:lnTo>
                      <a:pt x="46157" y="23649"/>
                    </a:lnTo>
                    <a:cubicBezTo>
                      <a:pt x="46875" y="22932"/>
                      <a:pt x="47821" y="22573"/>
                      <a:pt x="48771" y="22573"/>
                    </a:cubicBezTo>
                    <a:cubicBezTo>
                      <a:pt x="49721" y="22573"/>
                      <a:pt x="50675" y="22932"/>
                      <a:pt x="51409" y="23649"/>
                    </a:cubicBezTo>
                    <a:lnTo>
                      <a:pt x="61260" y="33533"/>
                    </a:lnTo>
                    <a:cubicBezTo>
                      <a:pt x="63128" y="35401"/>
                      <a:pt x="65656" y="36391"/>
                      <a:pt x="68221" y="36391"/>
                    </a:cubicBezTo>
                    <a:cubicBezTo>
                      <a:pt x="69644" y="36391"/>
                      <a:pt x="71078" y="36086"/>
                      <a:pt x="72416" y="35458"/>
                    </a:cubicBezTo>
                    <a:cubicBezTo>
                      <a:pt x="74341" y="34577"/>
                      <a:pt x="76298" y="33762"/>
                      <a:pt x="78255" y="33044"/>
                    </a:cubicBezTo>
                    <a:cubicBezTo>
                      <a:pt x="82137" y="31641"/>
                      <a:pt x="84779" y="27923"/>
                      <a:pt x="84779" y="23813"/>
                    </a:cubicBezTo>
                    <a:lnTo>
                      <a:pt x="84779" y="9819"/>
                    </a:lnTo>
                    <a:cubicBezTo>
                      <a:pt x="84779" y="7796"/>
                      <a:pt x="86443" y="6100"/>
                      <a:pt x="88498" y="6100"/>
                    </a:cubicBezTo>
                    <a:close/>
                    <a:moveTo>
                      <a:pt x="88498" y="0"/>
                    </a:moveTo>
                    <a:cubicBezTo>
                      <a:pt x="83050" y="0"/>
                      <a:pt x="78646" y="4404"/>
                      <a:pt x="78646" y="9819"/>
                    </a:cubicBezTo>
                    <a:lnTo>
                      <a:pt x="78646" y="23813"/>
                    </a:lnTo>
                    <a:cubicBezTo>
                      <a:pt x="78646" y="25346"/>
                      <a:pt x="77635" y="26748"/>
                      <a:pt x="76167" y="27303"/>
                    </a:cubicBezTo>
                    <a:cubicBezTo>
                      <a:pt x="74014" y="28086"/>
                      <a:pt x="71894" y="28966"/>
                      <a:pt x="69839" y="29912"/>
                    </a:cubicBezTo>
                    <a:cubicBezTo>
                      <a:pt x="69321" y="30160"/>
                      <a:pt x="68769" y="30279"/>
                      <a:pt x="68223" y="30279"/>
                    </a:cubicBezTo>
                    <a:cubicBezTo>
                      <a:pt x="67256" y="30279"/>
                      <a:pt x="66307" y="29904"/>
                      <a:pt x="65599" y="29195"/>
                    </a:cubicBezTo>
                    <a:lnTo>
                      <a:pt x="55715" y="19344"/>
                    </a:lnTo>
                    <a:cubicBezTo>
                      <a:pt x="53806" y="17419"/>
                      <a:pt x="51287" y="16457"/>
                      <a:pt x="48767" y="16457"/>
                    </a:cubicBezTo>
                    <a:cubicBezTo>
                      <a:pt x="46247" y="16457"/>
                      <a:pt x="43727" y="17419"/>
                      <a:pt x="41819" y="19344"/>
                    </a:cubicBezTo>
                    <a:lnTo>
                      <a:pt x="19344" y="41819"/>
                    </a:lnTo>
                    <a:cubicBezTo>
                      <a:pt x="15494" y="45635"/>
                      <a:pt x="15494" y="51898"/>
                      <a:pt x="19344" y="55715"/>
                    </a:cubicBezTo>
                    <a:lnTo>
                      <a:pt x="29195" y="65599"/>
                    </a:lnTo>
                    <a:cubicBezTo>
                      <a:pt x="30304" y="66708"/>
                      <a:pt x="30597" y="68404"/>
                      <a:pt x="29912" y="69839"/>
                    </a:cubicBezTo>
                    <a:cubicBezTo>
                      <a:pt x="28966" y="71894"/>
                      <a:pt x="28086" y="74014"/>
                      <a:pt x="27303" y="76167"/>
                    </a:cubicBezTo>
                    <a:cubicBezTo>
                      <a:pt x="26781" y="77635"/>
                      <a:pt x="25346" y="78646"/>
                      <a:pt x="23813" y="78646"/>
                    </a:cubicBezTo>
                    <a:lnTo>
                      <a:pt x="9819" y="78646"/>
                    </a:lnTo>
                    <a:cubicBezTo>
                      <a:pt x="4404" y="78646"/>
                      <a:pt x="0" y="83050"/>
                      <a:pt x="0" y="88498"/>
                    </a:cubicBezTo>
                    <a:lnTo>
                      <a:pt x="0" y="120269"/>
                    </a:lnTo>
                    <a:cubicBezTo>
                      <a:pt x="0" y="125717"/>
                      <a:pt x="4404" y="130121"/>
                      <a:pt x="9819" y="130121"/>
                    </a:cubicBezTo>
                    <a:lnTo>
                      <a:pt x="23813" y="130121"/>
                    </a:lnTo>
                    <a:cubicBezTo>
                      <a:pt x="25346" y="130121"/>
                      <a:pt x="26748" y="131132"/>
                      <a:pt x="27303" y="132600"/>
                    </a:cubicBezTo>
                    <a:cubicBezTo>
                      <a:pt x="28086" y="134753"/>
                      <a:pt x="28966" y="136873"/>
                      <a:pt x="29912" y="138928"/>
                    </a:cubicBezTo>
                    <a:cubicBezTo>
                      <a:pt x="30597" y="140363"/>
                      <a:pt x="30304" y="142060"/>
                      <a:pt x="29195" y="143169"/>
                    </a:cubicBezTo>
                    <a:lnTo>
                      <a:pt x="19344" y="153052"/>
                    </a:lnTo>
                    <a:cubicBezTo>
                      <a:pt x="15494" y="156869"/>
                      <a:pt x="15494" y="163132"/>
                      <a:pt x="19344" y="166948"/>
                    </a:cubicBezTo>
                    <a:lnTo>
                      <a:pt x="41819" y="189424"/>
                    </a:lnTo>
                    <a:cubicBezTo>
                      <a:pt x="43727" y="191348"/>
                      <a:pt x="46247" y="192310"/>
                      <a:pt x="48767" y="192310"/>
                    </a:cubicBezTo>
                    <a:cubicBezTo>
                      <a:pt x="51287" y="192310"/>
                      <a:pt x="53806" y="191348"/>
                      <a:pt x="55715" y="189424"/>
                    </a:cubicBezTo>
                    <a:lnTo>
                      <a:pt x="65599" y="179572"/>
                    </a:lnTo>
                    <a:cubicBezTo>
                      <a:pt x="66307" y="178863"/>
                      <a:pt x="67256" y="178488"/>
                      <a:pt x="68223" y="178488"/>
                    </a:cubicBezTo>
                    <a:cubicBezTo>
                      <a:pt x="68769" y="178488"/>
                      <a:pt x="69321" y="178608"/>
                      <a:pt x="69839" y="178855"/>
                    </a:cubicBezTo>
                    <a:cubicBezTo>
                      <a:pt x="71894" y="179801"/>
                      <a:pt x="74014" y="180681"/>
                      <a:pt x="76167" y="181464"/>
                    </a:cubicBezTo>
                    <a:cubicBezTo>
                      <a:pt x="77635" y="182019"/>
                      <a:pt x="78646" y="183421"/>
                      <a:pt x="78646" y="184955"/>
                    </a:cubicBezTo>
                    <a:lnTo>
                      <a:pt x="78646" y="198949"/>
                    </a:lnTo>
                    <a:cubicBezTo>
                      <a:pt x="78646" y="204363"/>
                      <a:pt x="83050" y="208767"/>
                      <a:pt x="88498" y="208767"/>
                    </a:cubicBezTo>
                    <a:lnTo>
                      <a:pt x="120269" y="208767"/>
                    </a:lnTo>
                    <a:cubicBezTo>
                      <a:pt x="125717" y="208767"/>
                      <a:pt x="130121" y="204363"/>
                      <a:pt x="130121" y="198949"/>
                    </a:cubicBezTo>
                    <a:lnTo>
                      <a:pt x="130121" y="184955"/>
                    </a:lnTo>
                    <a:cubicBezTo>
                      <a:pt x="130121" y="183421"/>
                      <a:pt x="131132" y="182019"/>
                      <a:pt x="132600" y="181464"/>
                    </a:cubicBezTo>
                    <a:cubicBezTo>
                      <a:pt x="134753" y="180681"/>
                      <a:pt x="136873" y="179801"/>
                      <a:pt x="138928" y="178855"/>
                    </a:cubicBezTo>
                    <a:cubicBezTo>
                      <a:pt x="139446" y="178608"/>
                      <a:pt x="139998" y="178488"/>
                      <a:pt x="140544" y="178488"/>
                    </a:cubicBezTo>
                    <a:cubicBezTo>
                      <a:pt x="141511" y="178488"/>
                      <a:pt x="142460" y="178863"/>
                      <a:pt x="143169" y="179572"/>
                    </a:cubicBezTo>
                    <a:lnTo>
                      <a:pt x="153052" y="189424"/>
                    </a:lnTo>
                    <a:cubicBezTo>
                      <a:pt x="154961" y="191348"/>
                      <a:pt x="157481" y="192310"/>
                      <a:pt x="160000" y="192310"/>
                    </a:cubicBezTo>
                    <a:cubicBezTo>
                      <a:pt x="162520" y="192310"/>
                      <a:pt x="165040" y="191348"/>
                      <a:pt x="166948" y="189424"/>
                    </a:cubicBezTo>
                    <a:lnTo>
                      <a:pt x="189424" y="166948"/>
                    </a:lnTo>
                    <a:cubicBezTo>
                      <a:pt x="193273" y="163132"/>
                      <a:pt x="193273" y="156869"/>
                      <a:pt x="189424" y="153052"/>
                    </a:cubicBezTo>
                    <a:lnTo>
                      <a:pt x="179572" y="143169"/>
                    </a:lnTo>
                    <a:cubicBezTo>
                      <a:pt x="178463" y="142060"/>
                      <a:pt x="178170" y="140363"/>
                      <a:pt x="178855" y="138928"/>
                    </a:cubicBezTo>
                    <a:cubicBezTo>
                      <a:pt x="179801" y="136873"/>
                      <a:pt x="180681" y="134753"/>
                      <a:pt x="181464" y="132600"/>
                    </a:cubicBezTo>
                    <a:cubicBezTo>
                      <a:pt x="181986" y="131132"/>
                      <a:pt x="183421" y="130121"/>
                      <a:pt x="184955" y="130121"/>
                    </a:cubicBezTo>
                    <a:lnTo>
                      <a:pt x="198949" y="130121"/>
                    </a:lnTo>
                    <a:cubicBezTo>
                      <a:pt x="204363" y="130121"/>
                      <a:pt x="208767" y="125717"/>
                      <a:pt x="208767" y="120269"/>
                    </a:cubicBezTo>
                    <a:lnTo>
                      <a:pt x="208767" y="88498"/>
                    </a:lnTo>
                    <a:cubicBezTo>
                      <a:pt x="208767" y="83050"/>
                      <a:pt x="204363" y="78646"/>
                      <a:pt x="198949" y="78646"/>
                    </a:cubicBezTo>
                    <a:lnTo>
                      <a:pt x="184955" y="78646"/>
                    </a:lnTo>
                    <a:cubicBezTo>
                      <a:pt x="183421" y="78646"/>
                      <a:pt x="182019" y="77635"/>
                      <a:pt x="181464" y="76167"/>
                    </a:cubicBezTo>
                    <a:cubicBezTo>
                      <a:pt x="180681" y="74014"/>
                      <a:pt x="179801" y="71894"/>
                      <a:pt x="178855" y="69839"/>
                    </a:cubicBezTo>
                    <a:cubicBezTo>
                      <a:pt x="178170" y="68404"/>
                      <a:pt x="178463" y="66708"/>
                      <a:pt x="179572" y="65599"/>
                    </a:cubicBezTo>
                    <a:lnTo>
                      <a:pt x="189424" y="55715"/>
                    </a:lnTo>
                    <a:cubicBezTo>
                      <a:pt x="193273" y="51898"/>
                      <a:pt x="193273" y="45635"/>
                      <a:pt x="189424" y="41819"/>
                    </a:cubicBezTo>
                    <a:lnTo>
                      <a:pt x="166948" y="19344"/>
                    </a:lnTo>
                    <a:cubicBezTo>
                      <a:pt x="165040" y="17419"/>
                      <a:pt x="162520" y="16457"/>
                      <a:pt x="160000" y="16457"/>
                    </a:cubicBezTo>
                    <a:cubicBezTo>
                      <a:pt x="157481" y="16457"/>
                      <a:pt x="154961" y="17419"/>
                      <a:pt x="153052" y="19344"/>
                    </a:cubicBezTo>
                    <a:lnTo>
                      <a:pt x="143169" y="29195"/>
                    </a:lnTo>
                    <a:cubicBezTo>
                      <a:pt x="142460" y="29904"/>
                      <a:pt x="141511" y="30279"/>
                      <a:pt x="140544" y="30279"/>
                    </a:cubicBezTo>
                    <a:cubicBezTo>
                      <a:pt x="139998" y="30279"/>
                      <a:pt x="139446" y="30160"/>
                      <a:pt x="138928" y="29912"/>
                    </a:cubicBezTo>
                    <a:cubicBezTo>
                      <a:pt x="136873" y="28966"/>
                      <a:pt x="134753" y="28086"/>
                      <a:pt x="132600" y="27303"/>
                    </a:cubicBezTo>
                    <a:cubicBezTo>
                      <a:pt x="131132" y="26748"/>
                      <a:pt x="130121" y="25346"/>
                      <a:pt x="130121" y="23813"/>
                    </a:cubicBezTo>
                    <a:lnTo>
                      <a:pt x="130121" y="9819"/>
                    </a:lnTo>
                    <a:cubicBezTo>
                      <a:pt x="130121" y="4404"/>
                      <a:pt x="125717" y="0"/>
                      <a:pt x="120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cxnSp>
        <p:nvCxnSpPr>
          <p:cNvPr id="31" name="Google Shape;656;p41"/>
          <p:cNvCxnSpPr/>
          <p:nvPr>
            <p:custDataLst>
              <p:tags r:id="rId20"/>
            </p:custDataLst>
          </p:nvPr>
        </p:nvCxnSpPr>
        <p:spPr>
          <a:xfrm>
            <a:off x="7750500" y="1798950"/>
            <a:ext cx="562200" cy="0"/>
          </a:xfrm>
          <a:prstGeom prst="straightConnector1">
            <a:avLst/>
          </a:prstGeom>
          <a:noFill/>
          <a:ln w="38100" cap="rnd" cmpd="sng">
            <a:solidFill>
              <a:schemeClr val="dk1"/>
            </a:solidFill>
            <a:prstDash val="solid"/>
            <a:round/>
            <a:headEnd type="none" w="med" len="med"/>
            <a:tailEnd type="none" w="med" len="med"/>
          </a:ln>
        </p:spPr>
      </p:cxnSp>
      <p:cxnSp>
        <p:nvCxnSpPr>
          <p:cNvPr id="32" name="Google Shape;657;p41"/>
          <p:cNvCxnSpPr/>
          <p:nvPr>
            <p:custDataLst>
              <p:tags r:id="rId21"/>
            </p:custDataLst>
          </p:nvPr>
        </p:nvCxnSpPr>
        <p:spPr>
          <a:xfrm>
            <a:off x="7750500" y="2601850"/>
            <a:ext cx="562200" cy="0"/>
          </a:xfrm>
          <a:prstGeom prst="straightConnector1">
            <a:avLst/>
          </a:prstGeom>
          <a:noFill/>
          <a:ln w="38100" cap="rnd" cmpd="sng">
            <a:solidFill>
              <a:schemeClr val="dk1"/>
            </a:solidFill>
            <a:prstDash val="solid"/>
            <a:round/>
            <a:headEnd type="none" w="med" len="med"/>
            <a:tailEnd type="none" w="med" len="med"/>
          </a:ln>
        </p:spPr>
      </p:cxnSp>
      <p:cxnSp>
        <p:nvCxnSpPr>
          <p:cNvPr id="33" name="Google Shape;658;p41"/>
          <p:cNvCxnSpPr/>
          <p:nvPr>
            <p:custDataLst>
              <p:tags r:id="rId22"/>
            </p:custDataLst>
          </p:nvPr>
        </p:nvCxnSpPr>
        <p:spPr>
          <a:xfrm>
            <a:off x="7750500" y="3392700"/>
            <a:ext cx="562200" cy="0"/>
          </a:xfrm>
          <a:prstGeom prst="straightConnector1">
            <a:avLst/>
          </a:prstGeom>
          <a:noFill/>
          <a:ln w="38100" cap="rnd" cmpd="sng">
            <a:solidFill>
              <a:schemeClr val="dk1"/>
            </a:solidFill>
            <a:prstDash val="solid"/>
            <a:round/>
            <a:headEnd type="none" w="med" len="med"/>
            <a:tailEnd type="none" w="med" len="med"/>
          </a:ln>
        </p:spPr>
      </p:cxnSp>
      <p:cxnSp>
        <p:nvCxnSpPr>
          <p:cNvPr id="34" name="Google Shape;659;p41"/>
          <p:cNvCxnSpPr/>
          <p:nvPr>
            <p:custDataLst>
              <p:tags r:id="rId23"/>
            </p:custDataLst>
          </p:nvPr>
        </p:nvCxnSpPr>
        <p:spPr>
          <a:xfrm>
            <a:off x="7750500" y="4189575"/>
            <a:ext cx="562200" cy="0"/>
          </a:xfrm>
          <a:prstGeom prst="straightConnector1">
            <a:avLst/>
          </a:prstGeom>
          <a:noFill/>
          <a:ln w="38100" cap="rnd" cmpd="sng">
            <a:solidFill>
              <a:schemeClr val="dk1"/>
            </a:solidFill>
            <a:prstDash val="solid"/>
            <a:round/>
            <a:headEnd type="none" w="med" len="med"/>
            <a:tailEnd type="none" w="med" len="med"/>
          </a:ln>
        </p:spPr>
      </p:cxnSp>
      <p:sp>
        <p:nvSpPr>
          <p:cNvPr id="35" name="副标题 2"/>
          <p:cNvSpPr/>
          <p:nvPr>
            <p:custDataLst>
              <p:tags r:id="rId24"/>
            </p:custDataLst>
          </p:nvPr>
        </p:nvSpPr>
        <p:spPr>
          <a:xfrm flipH="1">
            <a:off x="3512820" y="2083435"/>
            <a:ext cx="4119880" cy="52133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1pPr>
            <a:lvl2pPr marL="914400" marR="0" lvl="1" indent="-317500" algn="ctr"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2pPr>
            <a:lvl3pPr marL="1371600" marR="0" lvl="2" indent="-317500" algn="ctr"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3pPr>
            <a:lvl4pPr marL="1828800" marR="0" lvl="3" indent="-317500" algn="ctr"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4pPr>
            <a:lvl5pPr marL="2286000" marR="0" lvl="4" indent="-317500" algn="ctr"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5pPr>
            <a:lvl6pPr marL="2743200" marR="0" lvl="5" indent="-317500" algn="ctr"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6pPr>
            <a:lvl7pPr marL="3200400" marR="0" lvl="6" indent="-317500" algn="ctr"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7pPr>
            <a:lvl8pPr marL="3657600" marR="0" lvl="7" indent="-317500" algn="ctr"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8pPr>
            <a:lvl9pPr marL="4114800" marR="0" lvl="8" indent="-317500" algn="ctr"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9pPr>
          </a:lstStyle>
          <a:p>
            <a:endParaRPr lang="en-US" altLang="zh-CN"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p:txBody>
      </p:sp>
      <p:sp>
        <p:nvSpPr>
          <p:cNvPr id="5" name="文本框 4"/>
          <p:cNvSpPr txBox="1"/>
          <p:nvPr/>
        </p:nvSpPr>
        <p:spPr>
          <a:xfrm>
            <a:off x="192405" y="360045"/>
            <a:ext cx="4572000" cy="521970"/>
          </a:xfrm>
          <a:prstGeom prst="rect">
            <a:avLst/>
          </a:prstGeom>
          <a:noFill/>
        </p:spPr>
        <p:txBody>
          <a:bodyPr wrap="square" rtlCol="0" anchor="t">
            <a:spAutoFit/>
          </a:bodyPr>
          <a:p>
            <a:r>
              <a:rPr lang="en-GB"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TABLE OF CONTENTS</a:t>
            </a:r>
            <a:endParaRPr lang="en-GB" altLang="en-US" sz="2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p:txBody>
      </p:sp>
      <p:sp>
        <p:nvSpPr>
          <p:cNvPr id="17" name="Google Shape;641;p41"/>
          <p:cNvSpPr txBox="1"/>
          <p:nvPr>
            <p:custDataLst>
              <p:tags r:id="rId25"/>
            </p:custDataLst>
          </p:nvPr>
        </p:nvSpPr>
        <p:spPr>
          <a:xfrm flipH="1">
            <a:off x="3361615" y="2157111"/>
            <a:ext cx="4124700" cy="343800"/>
          </a:xfrm>
          <a:prstGeom prst="rect">
            <a:avLst/>
          </a:prstGeom>
          <a:noFill/>
          <a:ln>
            <a:noFill/>
          </a:ln>
        </p:spPr>
        <p:txBody>
          <a:bodyPr wrap="square" lIns="91425" tIns="91425" rIns="91425" bIns="91425" anchor="t" anchorCtr="0">
            <a:noAutofit/>
            <a:scene3d>
              <a:camera prst="orthographicFront"/>
              <a:lightRig rig="threePt" dir="t"/>
            </a:scene3d>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Actor" panose="020B0503050000020004"/>
              <a:buNone/>
              <a:defRPr sz="2100" b="1" i="0" u="none" strike="noStrike" cap="none">
                <a:solidFill>
                  <a:schemeClr val="dk1"/>
                </a:solidFill>
                <a:latin typeface="Inter" panose="02000503000000020004"/>
                <a:ea typeface="Inter" panose="02000503000000020004"/>
                <a:cs typeface="Inter" panose="02000503000000020004"/>
                <a:sym typeface="Inter" panose="02000503000000020004"/>
              </a:defRPr>
            </a:lvl1pPr>
            <a:lvl2pPr marL="914400" marR="0" lvl="1" indent="-317500" algn="l"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2pPr>
            <a:lvl3pPr marL="1371600" marR="0" lvl="2" indent="-317500" algn="l"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3pPr>
            <a:lvl4pPr marL="1828800" marR="0" lvl="3" indent="-317500" algn="l"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4pPr>
            <a:lvl5pPr marL="2286000" marR="0" lvl="4" indent="-317500" algn="l"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5pPr>
            <a:lvl6pPr marL="2743200" marR="0" lvl="5" indent="-317500" algn="l"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6pPr>
            <a:lvl7pPr marL="3200400" marR="0" lvl="6" indent="-317500" algn="l"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7pPr>
            <a:lvl8pPr marL="3657600" marR="0" lvl="7" indent="-317500" algn="l"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8pPr>
            <a:lvl9pPr marL="4114800" marR="0" lvl="8" indent="-317500" algn="l" rtl="0">
              <a:lnSpc>
                <a:spcPct val="100000"/>
              </a:lnSpc>
              <a:spcBef>
                <a:spcPts val="0"/>
              </a:spcBef>
              <a:spcAft>
                <a:spcPts val="0"/>
              </a:spcAft>
              <a:buClr>
                <a:schemeClr val="dk1"/>
              </a:buClr>
              <a:buSzPts val="1400"/>
              <a:buFont typeface="Actor" panose="020B0503050000020004"/>
              <a:buNone/>
              <a:defRPr sz="1400" b="0" i="0" u="none" strike="noStrike" cap="none">
                <a:solidFill>
                  <a:schemeClr val="dk1"/>
                </a:solidFill>
                <a:latin typeface="Actor" panose="020B0503050000020004"/>
                <a:ea typeface="Actor" panose="020B0503050000020004"/>
                <a:cs typeface="Actor" panose="020B0503050000020004"/>
                <a:sym typeface="Actor" panose="020B0503050000020004"/>
              </a:defRPr>
            </a:lvl9pPr>
          </a:lstStyle>
          <a:p>
            <a:pPr marL="0" lvl="0" indent="0" algn="r" rtl="0">
              <a:spcBef>
                <a:spcPts val="0"/>
              </a:spcBef>
              <a:spcAft>
                <a:spcPts val="0"/>
              </a:spcAft>
              <a:buNone/>
            </a:pPr>
            <a:r>
              <a:rPr lang="en-US" altLang="en-GB"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Methodology</a:t>
            </a:r>
            <a:endParaRPr lang="en-US" altLang="en-GB"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66675" y="775970"/>
            <a:ext cx="9010650" cy="4691380"/>
          </a:xfrm>
          <a:prstGeom prst="rect">
            <a:avLst/>
          </a:prstGeom>
        </p:spPr>
      </p:pic>
      <p:sp>
        <p:nvSpPr>
          <p:cNvPr id="3" name="文本框 2"/>
          <p:cNvSpPr txBox="1"/>
          <p:nvPr/>
        </p:nvSpPr>
        <p:spPr>
          <a:xfrm>
            <a:off x="320675" y="330835"/>
            <a:ext cx="4572000" cy="368300"/>
          </a:xfrm>
          <a:prstGeom prst="rect">
            <a:avLst/>
          </a:prstGeom>
          <a:noFill/>
        </p:spPr>
        <p:txBody>
          <a:bodyPr wrap="square" rtlCol="0" anchor="t">
            <a:spAutoFit/>
          </a:bodyPr>
          <a:p>
            <a:r>
              <a:rPr lang="zh-CN" altLang="en-US" b="1">
                <a:latin typeface="Times New Roman" panose="02020603050405020304" charset="0"/>
                <a:cs typeface="Times New Roman" panose="02020603050405020304" charset="0"/>
              </a:rPr>
              <a:t>https://rayford295.github.io/</a:t>
            </a:r>
            <a:endParaRPr lang="zh-CN" altLang="en-US" b="1">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41605" y="1169035"/>
            <a:ext cx="4323715" cy="3719830"/>
          </a:xfrm>
          <a:prstGeom prst="rect">
            <a:avLst/>
          </a:prstGeom>
        </p:spPr>
      </p:pic>
      <p:pic>
        <p:nvPicPr>
          <p:cNvPr id="3" name="图片 2"/>
          <p:cNvPicPr>
            <a:picLocks noChangeAspect="1"/>
          </p:cNvPicPr>
          <p:nvPr/>
        </p:nvPicPr>
        <p:blipFill>
          <a:blip r:embed="rId2"/>
          <a:stretch>
            <a:fillRect/>
          </a:stretch>
        </p:blipFill>
        <p:spPr>
          <a:xfrm>
            <a:off x="4764405" y="1169035"/>
            <a:ext cx="4079240" cy="36264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32740" y="380365"/>
            <a:ext cx="5803265" cy="368300"/>
          </a:xfrm>
          <a:prstGeom prst="rect">
            <a:avLst/>
          </a:prstGeom>
          <a:noFill/>
        </p:spPr>
        <p:txBody>
          <a:bodyPr wrap="square" rtlCol="0" anchor="t">
            <a:spAutoFit/>
          </a:bodyPr>
          <a:p>
            <a:r>
              <a:rPr lang="zh-CN" altLang="en-US">
                <a:latin typeface="Times New Roman" panose="02020603050405020304" charset="0"/>
                <a:cs typeface="Times New Roman" panose="02020603050405020304" charset="0"/>
              </a:rPr>
              <a:t>https://www.youtube.com/watch?v=EKm0spFxFG4</a:t>
            </a:r>
            <a:endParaRPr lang="zh-CN" altLang="en-US">
              <a:latin typeface="Times New Roman" panose="02020603050405020304" charset="0"/>
              <a:cs typeface="Times New Roman" panose="02020603050405020304" charset="0"/>
            </a:endParaRPr>
          </a:p>
        </p:txBody>
      </p:sp>
      <p:pic>
        <p:nvPicPr>
          <p:cNvPr id="3" name="图片 2"/>
          <p:cNvPicPr>
            <a:picLocks noChangeAspect="1"/>
          </p:cNvPicPr>
          <p:nvPr/>
        </p:nvPicPr>
        <p:blipFill>
          <a:blip r:embed="rId1"/>
          <a:stretch>
            <a:fillRect/>
          </a:stretch>
        </p:blipFill>
        <p:spPr>
          <a:xfrm>
            <a:off x="685165" y="795655"/>
            <a:ext cx="7253605" cy="49453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93370" y="431800"/>
            <a:ext cx="7745730" cy="3383915"/>
          </a:xfrm>
          <a:prstGeom prst="rect">
            <a:avLst/>
          </a:prstGeom>
        </p:spPr>
      </p:pic>
      <p:sp>
        <p:nvSpPr>
          <p:cNvPr id="3" name="文本框 2"/>
          <p:cNvSpPr txBox="1"/>
          <p:nvPr/>
        </p:nvSpPr>
        <p:spPr>
          <a:xfrm>
            <a:off x="408305" y="3952240"/>
            <a:ext cx="8256905" cy="1198880"/>
          </a:xfrm>
          <a:prstGeom prst="rect">
            <a:avLst/>
          </a:prstGeom>
          <a:noFill/>
        </p:spPr>
        <p:txBody>
          <a:bodyPr wrap="square" rtlCol="0" anchor="t">
            <a:spAutoFit/>
          </a:bodyPr>
          <a:p>
            <a:r>
              <a:rPr lang="zh-CN" altLang="en-US">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Logistic regression is a widely used statistical method for binary classification problems, effectively predicting the likelihood of an event occurring. It is particularly well-suited for scenarios where the outcome needs to be predicted as either "yes" or "no" based on a set of input variables.</a:t>
            </a:r>
            <a:endParaRPr lang="zh-CN" altLang="en-US">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31800" y="294005"/>
            <a:ext cx="7926070" cy="5323205"/>
          </a:xfrm>
          <a:prstGeom prst="rect">
            <a:avLst/>
          </a:prstGeom>
          <a:noFill/>
        </p:spPr>
        <p:txBody>
          <a:bodyPr wrap="square" rtlCol="0" anchor="t">
            <a:spAutoFit/>
          </a:bodyPr>
          <a:p>
            <a:r>
              <a:rPr lang="zh-CN" altLang="en-US" sz="2000">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Application of </a:t>
            </a:r>
            <a:r>
              <a:rPr lang="zh-CN" altLang="en-US" sz="20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Logistic Regression</a:t>
            </a:r>
            <a:r>
              <a:rPr lang="zh-CN" altLang="en-US" sz="2000">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in Stock Price Prediction</a:t>
            </a:r>
            <a:endParaRPr lang="zh-CN" altLang="en-US" sz="2000">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endParaRPr lang="zh-CN" altLang="en-US" sz="2000">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r>
              <a:rPr lang="zh-CN" altLang="en-US" sz="2000">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Logistic regression is a statistical learning method mainly used to deal with binary classification problems. It determines the probability of a sample belonging to a certain category by predicting the probability of the output result using a logistic function (usually a Sigmoid function).</a:t>
            </a:r>
            <a:endParaRPr lang="zh-CN" altLang="en-US" sz="2000">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endParaRPr lang="zh-CN" altLang="en-US" sz="2000">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r>
              <a:rPr lang="zh-CN" altLang="en-US" sz="2000">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Application steps:</a:t>
            </a:r>
            <a:endParaRPr lang="zh-CN" altLang="en-US" sz="2000">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r>
              <a:rPr lang="zh-CN" altLang="en-US" sz="2000">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Data preparation: Select features that affect the rise and fall of stock prices, such as price changes and trading volume of the previous day.</a:t>
            </a:r>
            <a:endParaRPr lang="zh-CN" altLang="en-US" sz="2000">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r>
              <a:rPr lang="zh-CN" altLang="en-US" sz="2000">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Feature selection: Select influential features based on statistical tests and business understanding.</a:t>
            </a:r>
            <a:endParaRPr lang="zh-CN" altLang="en-US" sz="2000">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r>
              <a:rPr lang="zh-CN" altLang="en-US" sz="2000">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Model training: Use the selected features to train the data through a logistic regression model. The model will learn the relationship between features and stock price rise and fall.</a:t>
            </a:r>
            <a:endParaRPr lang="zh-CN" altLang="en-US" sz="2000">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r>
              <a:rPr lang="zh-CN" altLang="en-US" sz="2000">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Model evaluation: Evaluate model performance through indicators such as accuracy, recall, and F1 score.</a:t>
            </a:r>
            <a:endParaRPr lang="zh-CN" altLang="en-US" sz="2000">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257810" y="343535"/>
            <a:ext cx="7493000" cy="50558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70205" y="255270"/>
            <a:ext cx="5324475" cy="368300"/>
          </a:xfrm>
          <a:prstGeom prst="rect">
            <a:avLst/>
          </a:prstGeom>
          <a:noFill/>
        </p:spPr>
        <p:txBody>
          <a:bodyPr wrap="square" rtlCol="0" anchor="t">
            <a:spAutoFit/>
          </a:bodyPr>
          <a:p>
            <a:r>
              <a:rPr lang="zh-CN" altLang="en-US">
                <a:latin typeface="Times New Roman" panose="02020603050405020304" charset="0"/>
                <a:cs typeface="Times New Roman" panose="02020603050405020304" charset="0"/>
              </a:rPr>
              <a:t>https://www.youtube.com/watch?v=_YPScrckx28</a:t>
            </a:r>
            <a:endParaRPr lang="zh-CN" altLang="en-US">
              <a:latin typeface="Times New Roman" panose="02020603050405020304" charset="0"/>
              <a:cs typeface="Times New Roman" panose="02020603050405020304" charset="0"/>
            </a:endParaRPr>
          </a:p>
        </p:txBody>
      </p:sp>
      <p:pic>
        <p:nvPicPr>
          <p:cNvPr id="3" name="图片 2"/>
          <p:cNvPicPr>
            <a:picLocks noChangeAspect="1"/>
          </p:cNvPicPr>
          <p:nvPr/>
        </p:nvPicPr>
        <p:blipFill>
          <a:blip r:embed="rId1"/>
          <a:stretch>
            <a:fillRect/>
          </a:stretch>
        </p:blipFill>
        <p:spPr>
          <a:xfrm>
            <a:off x="608330" y="784860"/>
            <a:ext cx="7407910" cy="480568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 name="KSO_WM_DIAGRAM_VIRTUALLY_FRAME" val="{&quot;height&quot;:220.56692913385828,&quot;left&quot;:219.6,&quot;top&quot;:101.78937007874015,&quot;width&quot;:444.2385826771653}"/>
</p:tagLst>
</file>

<file path=ppt/tags/tag11.xml><?xml version="1.0" encoding="utf-8"?>
<p:tagLst xmlns:p="http://schemas.openxmlformats.org/presentationml/2006/main">
  <p:tag name="KSO_WM_BEAUTIFY_FLAG" val=""/>
  <p:tag name="KSO_WM_DIAGRAM_VIRTUALLY_FRAME" val="{&quot;height&quot;:220.56692913385828,&quot;left&quot;:219.6,&quot;top&quot;:101.78937007874015,&quot;width&quot;:444.2385826771653}"/>
</p:tagLst>
</file>

<file path=ppt/tags/tag12.xml><?xml version="1.0" encoding="utf-8"?>
<p:tagLst xmlns:p="http://schemas.openxmlformats.org/presentationml/2006/main">
  <p:tag name="KSO_WM_BEAUTIFY_FLAG" val=""/>
  <p:tag name="KSO_WM_DIAGRAM_VIRTUALLY_FRAME" val="{&quot;height&quot;:220.56692913385828,&quot;left&quot;:219.6,&quot;top&quot;:101.78937007874015,&quot;width&quot;:444.2385826771653}"/>
</p:tagLst>
</file>

<file path=ppt/tags/tag13.xml><?xml version="1.0" encoding="utf-8"?>
<p:tagLst xmlns:p="http://schemas.openxmlformats.org/presentationml/2006/main">
  <p:tag name="KSO_WM_BEAUTIFY_FLAG" val=""/>
  <p:tag name="KSO_WM_DIAGRAM_VIRTUALLY_FRAME" val="{&quot;height&quot;:220.56692913385828,&quot;left&quot;:219.6,&quot;top&quot;:101.78937007874015,&quot;width&quot;:444.2385826771653}"/>
</p:tagLst>
</file>

<file path=ppt/tags/tag14.xml><?xml version="1.0" encoding="utf-8"?>
<p:tagLst xmlns:p="http://schemas.openxmlformats.org/presentationml/2006/main">
  <p:tag name="KSO_WM_BEAUTIFY_FLAG" val=""/>
  <p:tag name="KSO_WM_DIAGRAM_VIRTUALLY_FRAME" val="{&quot;height&quot;:220.56692913385828,&quot;left&quot;:219.6,&quot;top&quot;:101.78937007874015,&quot;width&quot;:444.2385826771653}"/>
</p:tagLst>
</file>

<file path=ppt/tags/tag15.xml><?xml version="1.0" encoding="utf-8"?>
<p:tagLst xmlns:p="http://schemas.openxmlformats.org/presentationml/2006/main">
  <p:tag name="KSO_WM_BEAUTIFY_FLAG" val=""/>
  <p:tag name="KSO_WM_DIAGRAM_VIRTUALLY_FRAME" val="{&quot;height&quot;:220.56692913385828,&quot;left&quot;:219.6,&quot;top&quot;:101.78937007874015,&quot;width&quot;:444.2385826771653}"/>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 name="KSO_WM_DIAGRAM_VIRTUALLY_FRAME" val="{&quot;height&quot;:220.56692913385828,&quot;left&quot;:219.6,&quot;top&quot;:101.78937007874015,&quot;width&quot;:444.2385826771653}"/>
</p:tagLst>
</file>

<file path=ppt/tags/tag21.xml><?xml version="1.0" encoding="utf-8"?>
<p:tagLst xmlns:p="http://schemas.openxmlformats.org/presentationml/2006/main">
  <p:tag name="KSO_WM_BEAUTIFY_FLAG" val=""/>
  <p:tag name="KSO_WM_DIAGRAM_VIRTUALLY_FRAME" val="{&quot;height&quot;:220.56692913385828,&quot;left&quot;:219.6,&quot;top&quot;:101.78937007874015,&quot;width&quot;:444.2385826771653}"/>
</p:tagLst>
</file>

<file path=ppt/tags/tag22.xml><?xml version="1.0" encoding="utf-8"?>
<p:tagLst xmlns:p="http://schemas.openxmlformats.org/presentationml/2006/main">
  <p:tag name="KSO_WM_BEAUTIFY_FLAG" val=""/>
  <p:tag name="KSO_WM_DIAGRAM_VIRTUALLY_FRAME" val="{&quot;height&quot;:220.56692913385828,&quot;left&quot;:219.6,&quot;top&quot;:101.78937007874015,&quot;width&quot;:444.2385826771653}"/>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 name="KSO_WM_DIAGRAM_VIRTUALLY_FRAME" val="{&quot;height&quot;:220.56692913385828,&quot;left&quot;:219.6,&quot;top&quot;:101.78937007874015,&quot;width&quot;:444.2385826771653}"/>
</p:tagLst>
</file>

<file path=ppt/tags/tag25.xml><?xml version="1.0" encoding="utf-8"?>
<p:tagLst xmlns:p="http://schemas.openxmlformats.org/presentationml/2006/main">
  <p:tag name="KSO_WM_BEAUTIFY_FLAG" val=""/>
  <p:tag name="KSO_WM_DIAGRAM_VIRTUALLY_FRAME" val="{&quot;height&quot;:220.56692913385828,&quot;left&quot;:219.6,&quot;top&quot;:101.78937007874015,&quot;width&quot;:444.2385826771653}"/>
</p:tagLst>
</file>

<file path=ppt/tags/tag26.xml><?xml version="1.0" encoding="utf-8"?>
<p:tagLst xmlns:p="http://schemas.openxmlformats.org/presentationml/2006/main">
  <p:tag name="commondata" val="eyJoZGlkIjoiNTEyYzUyMzZmOWM1NThiMTA4OGRkNmM0NTQyOGMzZTY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 name="KSO_WM_DIAGRAM_VIRTUALLY_FRAME" val="{&quot;height&quot;:220.56692913385828,&quot;left&quot;:219.6,&quot;top&quot;:101.78937007874015,&quot;width&quot;:444.2385826771653}"/>
</p:tagLst>
</file>

<file path=ppt/theme/theme1.xml><?xml version="1.0" encoding="utf-8"?>
<a:theme xmlns:a="http://schemas.openxmlformats.org/drawingml/2006/main" name="Office Theme">
  <a:themeElements>
    <a:clrScheme name="Custom 23">
      <a:dk1>
        <a:srgbClr val="99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Powerpoint_Dornsife_SSI_Template</Template>
  <TotalTime>0</TotalTime>
  <Words>5338</Words>
  <Application>WPS 演示</Application>
  <PresentationFormat>On-screen Show (4:3)</PresentationFormat>
  <Paragraphs>88</Paragraphs>
  <Slides>15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宋体</vt:lpstr>
      <vt:lpstr>Wingdings</vt:lpstr>
      <vt:lpstr>Arial</vt:lpstr>
      <vt:lpstr>Times New Roman</vt:lpstr>
      <vt:lpstr>Calibri</vt:lpstr>
      <vt:lpstr>微软雅黑</vt:lpstr>
      <vt:lpstr>Arial Unicode MS</vt:lpstr>
      <vt:lpstr>Actor</vt:lpstr>
      <vt:lpstr>NumberOnly</vt:lpstr>
      <vt:lpstr>Inter</vt:lpstr>
      <vt:lpstr>Times New Roman</vt:lpstr>
      <vt:lpstr>Inter Black</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USC Dornsife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Susan Kamei</dc:creator>
  <cp:lastModifiedBy>goat</cp:lastModifiedBy>
  <cp:revision>11</cp:revision>
  <cp:lastPrinted>2012-02-07T18:57:00Z</cp:lastPrinted>
  <dcterms:created xsi:type="dcterms:W3CDTF">2014-06-03T20:14:00Z</dcterms:created>
  <dcterms:modified xsi:type="dcterms:W3CDTF">2024-06-05T16:02:59Z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EA660BA55D994C37BA6C97FB71355CF1_12</vt:lpwstr>
  </property>
  <property fmtid="{D5CDD505-2E9C-101B-9397-08002B2CF9AE}" pid="3" name="KSOProductBuildVer">
    <vt:lpwstr>2052-12.1.0.16929</vt:lpwstr>
  </property>
</Properties>
</file>