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261" r:id="rId3"/>
    <p:sldId id="262" r:id="rId4"/>
    <p:sldId id="256" r:id="rId5"/>
    <p:sldId id="258" r:id="rId7"/>
    <p:sldId id="260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8125"/>
            <a:ext cx="12191365" cy="269875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-49530" y="6544945"/>
            <a:ext cx="11780520" cy="270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Yifan Yang | Ph.d. Student@Texas A&amp;M University | Email: yyang295@tamu.edu | Lab Website: https://www.geoearlab.com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/>
          <p:cNvPicPr/>
          <p:nvPr userDrawn="1"/>
        </p:nvPicPr>
        <p:blipFill>
          <a:blip r:embed="rId2"/>
        </p:blipFill>
        <p:spPr>
          <a:xfrm>
            <a:off x="9761855" y="5568315"/>
            <a:ext cx="2245360" cy="80137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3"/>
        </p:blipFill>
        <p:spPr>
          <a:xfrm>
            <a:off x="9413240" y="0"/>
            <a:ext cx="2672080" cy="65405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8125"/>
            <a:ext cx="12191365" cy="269875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-49530" y="6544945"/>
            <a:ext cx="11780520" cy="270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Yifan Yang | Ph.d. Student@Texas A&amp;M University | Email: yyang295@tamu.edu | Lab Website: https://www.geoearlab.com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/>
          <p:cNvPicPr/>
          <p:nvPr userDrawn="1"/>
        </p:nvPicPr>
        <p:blipFill>
          <a:blip r:embed="rId2"/>
        </p:blipFill>
        <p:spPr>
          <a:xfrm>
            <a:off x="9761855" y="5568315"/>
            <a:ext cx="2245360" cy="801370"/>
          </a:xfrm>
          <a:prstGeom prst="rect">
            <a:avLst/>
          </a:prstGeom>
        </p:spPr>
      </p:pic>
      <p:pic>
        <p:nvPicPr>
          <p:cNvPr id="4" name="Image" descr="Image"/>
          <p:cNvPicPr>
            <a:picLocks noChangeAspect="1"/>
          </p:cNvPicPr>
          <p:nvPr userDrawn="1"/>
        </p:nvPicPr>
        <p:blipFill>
          <a:blip r:embed="rId3"/>
          <a:srcRect t="2852" b="65888"/>
          <a:stretch>
            <a:fillRect/>
          </a:stretch>
        </p:blipFill>
        <p:spPr>
          <a:xfrm>
            <a:off x="0" y="0"/>
            <a:ext cx="12193270" cy="1970405"/>
          </a:xfrm>
          <a:prstGeom prst="rect">
            <a:avLst/>
          </a:prstGeom>
          <a:ln w="254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553835"/>
            <a:ext cx="2743200" cy="365125"/>
          </a:xfrm>
        </p:spPr>
        <p:txBody>
          <a:bodyPr/>
          <a:p>
            <a:fld id="{565CE74E-AB26-4998-AD42-012C4C1AD076}" type="slidenum">
              <a:rPr lang="zh-CN" altLang="en-US" b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b="1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569710"/>
            <a:ext cx="2743200" cy="365125"/>
          </a:xfrm>
        </p:spPr>
        <p:txBody>
          <a:bodyPr/>
          <a:p>
            <a:fld id="{565CE74E-AB26-4998-AD42-012C4C1AD076}" type="slidenum">
              <a:rPr lang="zh-CN" altLang="en-US" b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b="1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EyYzUyMzZmOWM1NThiMTA4OGRkNmM0NTQyOGMzZT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Lato Extended</vt:lpstr>
      <vt:lpstr>Segoe Print</vt:lpstr>
      <vt:lpstr>Arial</vt:lpstr>
      <vt:lpstr>Georgia</vt:lpstr>
      <vt:lpstr>Gungsuh</vt:lpstr>
      <vt:lpstr>Wingdings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YYF</dc:creator>
  <cp:lastModifiedBy>goat</cp:lastModifiedBy>
  <cp:revision>9</cp:revision>
  <dcterms:created xsi:type="dcterms:W3CDTF">2023-08-09T12:44:00Z</dcterms:created>
  <dcterms:modified xsi:type="dcterms:W3CDTF">2024-09-09T00:17:57Z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3E75F364A81A4D5A96CAA74FB148E4BB_13</vt:lpwstr>
  </property>
  <property fmtid="{D5CDD505-2E9C-101B-9397-08002B2CF9AE}" pid="3" name="KSOProductBuildVer">
    <vt:lpwstr>2052-12.1.0.17827</vt:lpwstr>
  </property>
</Properties>
</file>