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A3B0-0312-7443-9C27-C8F55AF64379}" type="datetimeFigureOut">
              <a:rPr lang="en-US" smtClean="0"/>
              <a:t>8/4/10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5A0F-C5BF-244A-9A5B-AE5939D87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A3B0-0312-7443-9C27-C8F55AF64379}" type="datetimeFigureOut">
              <a:rPr lang="en-US" smtClean="0"/>
              <a:t>8/4/10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5A0F-C5BF-244A-9A5B-AE5939D87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A3B0-0312-7443-9C27-C8F55AF64379}" type="datetimeFigureOut">
              <a:rPr lang="en-US" smtClean="0"/>
              <a:t>8/4/10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5A0F-C5BF-244A-9A5B-AE5939D87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A3B0-0312-7443-9C27-C8F55AF64379}" type="datetimeFigureOut">
              <a:rPr lang="en-US" smtClean="0"/>
              <a:t>8/4/10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5A0F-C5BF-244A-9A5B-AE5939D87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A3B0-0312-7443-9C27-C8F55AF64379}" type="datetimeFigureOut">
              <a:rPr lang="en-US" smtClean="0"/>
              <a:t>8/4/10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5A0F-C5BF-244A-9A5B-AE5939D87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A3B0-0312-7443-9C27-C8F55AF64379}" type="datetimeFigureOut">
              <a:rPr lang="en-US" smtClean="0"/>
              <a:t>8/4/10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5A0F-C5BF-244A-9A5B-AE5939D87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A3B0-0312-7443-9C27-C8F55AF64379}" type="datetimeFigureOut">
              <a:rPr lang="en-US" smtClean="0"/>
              <a:t>8/4/10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5A0F-C5BF-244A-9A5B-AE5939D87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A3B0-0312-7443-9C27-C8F55AF64379}" type="datetimeFigureOut">
              <a:rPr lang="en-US" smtClean="0"/>
              <a:t>8/4/10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5A0F-C5BF-244A-9A5B-AE5939D87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A3B0-0312-7443-9C27-C8F55AF64379}" type="datetimeFigureOut">
              <a:rPr lang="en-US" smtClean="0"/>
              <a:t>8/4/10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5A0F-C5BF-244A-9A5B-AE5939D87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A3B0-0312-7443-9C27-C8F55AF64379}" type="datetimeFigureOut">
              <a:rPr lang="en-US" smtClean="0"/>
              <a:t>8/4/10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5A0F-C5BF-244A-9A5B-AE5939D87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A3B0-0312-7443-9C27-C8F55AF64379}" type="datetimeFigureOut">
              <a:rPr lang="en-US" smtClean="0"/>
              <a:t>8/4/10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5A0F-C5BF-244A-9A5B-AE5939D87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6A3B0-0312-7443-9C27-C8F55AF64379}" type="datetimeFigureOut">
              <a:rPr lang="en-US" smtClean="0"/>
              <a:t>8/4/10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85A0F-C5BF-244A-9A5B-AE5939D873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method_missing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680865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/>
              <a:t>When you send a message to a Ruby object, Ruby looks for a method to invoke with the same name as the message you sent. </a:t>
            </a:r>
          </a:p>
          <a:p>
            <a:pPr>
              <a:buNone/>
            </a:pPr>
            <a:endParaRPr lang="en-US" sz="2800"/>
          </a:p>
          <a:p>
            <a:pPr>
              <a:buNone/>
            </a:pPr>
            <a:r>
              <a:rPr lang="en-US" sz="2800"/>
              <a:t>You can override method_missing and tell Ruby what to do when it can’t find a method.</a:t>
            </a:r>
          </a:p>
          <a:p>
            <a:pPr>
              <a:buNone/>
            </a:pPr>
            <a:endParaRPr lang="en-US" sz="2800"/>
          </a:p>
          <a:p>
            <a:pPr>
              <a:buNone/>
            </a:pPr>
            <a:r>
              <a:rPr lang="en-US" sz="2800"/>
              <a:t>Developers often use this to create domain-specific languages (DSLs) in Ruby.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aseline="30000"/>
              <a:t>class Thing</a:t>
            </a:r>
          </a:p>
          <a:p>
            <a:pPr>
              <a:buNone/>
            </a:pPr>
            <a:r>
              <a:rPr lang="en-US" baseline="30000"/>
              <a:t>  def method_missing(m, *args, &amp;block)  </a:t>
            </a:r>
          </a:p>
          <a:p>
            <a:pPr>
              <a:buNone/>
            </a:pPr>
            <a:r>
              <a:rPr lang="en-US" baseline="30000"/>
              <a:t>    puts "There's no method called #{m} here -- please try again."  </a:t>
            </a:r>
          </a:p>
          <a:p>
            <a:pPr>
              <a:buNone/>
            </a:pPr>
            <a:r>
              <a:rPr lang="en-US" baseline="30000"/>
              <a:t>    puts "parameters = #{args.inspect}"</a:t>
            </a:r>
          </a:p>
          <a:p>
            <a:pPr>
              <a:buNone/>
            </a:pPr>
            <a:r>
              <a:rPr lang="en-US" baseline="30000"/>
              <a:t>  end  </a:t>
            </a:r>
          </a:p>
          <a:p>
            <a:pPr>
              <a:buNone/>
            </a:pPr>
            <a:r>
              <a:rPr lang="en-US" baseline="30000"/>
              <a:t>end  </a:t>
            </a:r>
          </a:p>
          <a:p>
            <a:pPr>
              <a:buNone/>
            </a:pPr>
            <a:r>
              <a:rPr lang="en-US" baseline="30000"/>
              <a:t>&gt;&gt; t = Thing.new</a:t>
            </a:r>
          </a:p>
          <a:p>
            <a:pPr>
              <a:buNone/>
            </a:pPr>
            <a:r>
              <a:rPr lang="en-US" baseline="30000"/>
              <a:t>&gt;&gt; t.anything("ddd",3)</a:t>
            </a:r>
          </a:p>
          <a:p>
            <a:pPr>
              <a:buNone/>
            </a:pPr>
            <a:r>
              <a:rPr lang="en-US" baseline="30000"/>
              <a:t>There's no method called anything here -- please try again.</a:t>
            </a:r>
          </a:p>
          <a:p>
            <a:pPr>
              <a:buNone/>
            </a:pPr>
            <a:r>
              <a:rPr lang="en-US" baseline="30000"/>
              <a:t>parameters = ["ddd", 3]</a:t>
            </a:r>
          </a:p>
          <a:p>
            <a:pPr>
              <a:buNone/>
            </a:pPr>
            <a:r>
              <a:rPr lang="en-US" baseline="30000"/>
              <a:t>=&gt; nil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method_missing</vt:lpstr>
      <vt:lpstr>Slide 2</vt:lpstr>
    </vt:vector>
  </TitlesOfParts>
  <Company>Blazing Cloud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method_missing</dc:title>
  <dc:creator>Sarah Allen</dc:creator>
  <cp:lastModifiedBy>Sarah Allen</cp:lastModifiedBy>
  <cp:revision>1</cp:revision>
  <dcterms:created xsi:type="dcterms:W3CDTF">2010-08-04T14:10:18Z</dcterms:created>
  <dcterms:modified xsi:type="dcterms:W3CDTF">2010-08-04T14:10:50Z</dcterms:modified>
</cp:coreProperties>
</file>