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0" r:id="rId4"/>
    <p:sldId id="280" r:id="rId5"/>
    <p:sldId id="259" r:id="rId6"/>
    <p:sldId id="281" r:id="rId7"/>
    <p:sldId id="258" r:id="rId8"/>
    <p:sldId id="261" r:id="rId9"/>
    <p:sldId id="265" r:id="rId10"/>
    <p:sldId id="266"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1DFF"/>
    <a:srgbClr val="157FFF"/>
    <a:srgbClr val="F7E289"/>
    <a:srgbClr val="FF9E1D"/>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336" y="-78"/>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CCBCB9-EB0D-4CC6-902F-228771FD0F98}" type="doc">
      <dgm:prSet loTypeId="urn:microsoft.com/office/officeart/2005/8/layout/hProcess3" loCatId="process" qsTypeId="urn:microsoft.com/office/officeart/2005/8/quickstyle/simple1" qsCatId="simple" csTypeId="urn:microsoft.com/office/officeart/2005/8/colors/accent1_2" csCatId="accent1" phldr="1"/>
      <dgm:spPr/>
    </dgm:pt>
    <dgm:pt modelId="{73CB327A-DFD8-43C5-B94E-244951A3E696}">
      <dgm:prSet phldrT="[Text]"/>
      <dgm:spPr/>
      <dgm:t>
        <a:bodyPr/>
        <a:lstStyle/>
        <a:p>
          <a:r>
            <a:rPr lang="en-US" dirty="0" smtClean="0"/>
            <a:t>If Press (1 or 2) Then The Question Set Will Be Shown</a:t>
          </a:r>
          <a:endParaRPr lang="en-US" dirty="0"/>
        </a:p>
      </dgm:t>
    </dgm:pt>
    <dgm:pt modelId="{EDCA341A-06F8-431D-B8CB-B31D4CB802D1}" type="parTrans" cxnId="{F911C9D2-06DB-4A6D-A8F6-FCC67C6B245A}">
      <dgm:prSet/>
      <dgm:spPr/>
      <dgm:t>
        <a:bodyPr/>
        <a:lstStyle/>
        <a:p>
          <a:endParaRPr lang="en-US"/>
        </a:p>
      </dgm:t>
    </dgm:pt>
    <dgm:pt modelId="{AA45ABA6-8764-4FDE-BCF9-3B585341FE21}" type="sibTrans" cxnId="{F911C9D2-06DB-4A6D-A8F6-FCC67C6B245A}">
      <dgm:prSet/>
      <dgm:spPr/>
      <dgm:t>
        <a:bodyPr/>
        <a:lstStyle/>
        <a:p>
          <a:endParaRPr lang="en-US"/>
        </a:p>
      </dgm:t>
    </dgm:pt>
    <dgm:pt modelId="{ACF522CC-0BC1-45BF-88CF-FB39675E3B02}" type="pres">
      <dgm:prSet presAssocID="{BBCCBCB9-EB0D-4CC6-902F-228771FD0F98}" presName="Name0" presStyleCnt="0">
        <dgm:presLayoutVars>
          <dgm:dir/>
          <dgm:animLvl val="lvl"/>
          <dgm:resizeHandles val="exact"/>
        </dgm:presLayoutVars>
      </dgm:prSet>
      <dgm:spPr/>
    </dgm:pt>
    <dgm:pt modelId="{14E447AC-DC52-4F01-ACCF-1BD44CFB0F73}" type="pres">
      <dgm:prSet presAssocID="{BBCCBCB9-EB0D-4CC6-902F-228771FD0F98}" presName="dummy" presStyleCnt="0"/>
      <dgm:spPr/>
    </dgm:pt>
    <dgm:pt modelId="{AD90ACA0-8393-47A8-8EC7-D6FC665F4E45}" type="pres">
      <dgm:prSet presAssocID="{BBCCBCB9-EB0D-4CC6-902F-228771FD0F98}" presName="linH" presStyleCnt="0"/>
      <dgm:spPr/>
    </dgm:pt>
    <dgm:pt modelId="{F8C5B7B2-E2BE-4DA5-A885-3B48AF6FD03A}" type="pres">
      <dgm:prSet presAssocID="{BBCCBCB9-EB0D-4CC6-902F-228771FD0F98}" presName="padding1" presStyleCnt="0"/>
      <dgm:spPr/>
    </dgm:pt>
    <dgm:pt modelId="{29F79FAF-04DC-4684-8C9D-341B5847186E}" type="pres">
      <dgm:prSet presAssocID="{73CB327A-DFD8-43C5-B94E-244951A3E696}" presName="linV" presStyleCnt="0"/>
      <dgm:spPr/>
    </dgm:pt>
    <dgm:pt modelId="{EDBCF39D-C97F-4F21-A03D-3A994BB477C5}" type="pres">
      <dgm:prSet presAssocID="{73CB327A-DFD8-43C5-B94E-244951A3E696}" presName="spVertical1" presStyleCnt="0"/>
      <dgm:spPr/>
    </dgm:pt>
    <dgm:pt modelId="{6F1E75C1-0C91-4FE5-AB5A-C1A58BBF5C4B}" type="pres">
      <dgm:prSet presAssocID="{73CB327A-DFD8-43C5-B94E-244951A3E696}" presName="parTx" presStyleLbl="revTx" presStyleIdx="0" presStyleCnt="1" custScaleX="860194">
        <dgm:presLayoutVars>
          <dgm:chMax val="0"/>
          <dgm:chPref val="0"/>
          <dgm:bulletEnabled val="1"/>
        </dgm:presLayoutVars>
      </dgm:prSet>
      <dgm:spPr/>
      <dgm:t>
        <a:bodyPr/>
        <a:lstStyle/>
        <a:p>
          <a:endParaRPr lang="en-US"/>
        </a:p>
      </dgm:t>
    </dgm:pt>
    <dgm:pt modelId="{2E63B03B-6ADB-4020-9474-D511FD70E6A1}" type="pres">
      <dgm:prSet presAssocID="{73CB327A-DFD8-43C5-B94E-244951A3E696}" presName="spVertical2" presStyleCnt="0"/>
      <dgm:spPr/>
    </dgm:pt>
    <dgm:pt modelId="{7B8C0760-068B-4341-A967-D883433CA996}" type="pres">
      <dgm:prSet presAssocID="{73CB327A-DFD8-43C5-B94E-244951A3E696}" presName="spVertical3" presStyleCnt="0"/>
      <dgm:spPr/>
    </dgm:pt>
    <dgm:pt modelId="{17BDA148-1FD1-44C0-85B4-EB48CFED7666}" type="pres">
      <dgm:prSet presAssocID="{BBCCBCB9-EB0D-4CC6-902F-228771FD0F98}" presName="padding2" presStyleCnt="0"/>
      <dgm:spPr/>
    </dgm:pt>
    <dgm:pt modelId="{DD065A1B-0956-42E5-B841-91CDD3C16C05}" type="pres">
      <dgm:prSet presAssocID="{BBCCBCB9-EB0D-4CC6-902F-228771FD0F98}" presName="negArrow" presStyleCnt="0"/>
      <dgm:spPr/>
    </dgm:pt>
    <dgm:pt modelId="{BB7AB4DD-0D6E-43E8-80B4-55FF5C4C09AB}" type="pres">
      <dgm:prSet presAssocID="{BBCCBCB9-EB0D-4CC6-902F-228771FD0F98}" presName="backgroundArrow" presStyleLbl="node1" presStyleIdx="0" presStyleCnt="1"/>
      <dgm:spPr/>
      <dgm:t>
        <a:bodyPr/>
        <a:lstStyle/>
        <a:p>
          <a:endParaRPr lang="en-US"/>
        </a:p>
      </dgm:t>
    </dgm:pt>
  </dgm:ptLst>
  <dgm:cxnLst>
    <dgm:cxn modelId="{EA9DAF94-0BEB-4845-A8CA-BC919C3A6B2C}" type="presOf" srcId="{BBCCBCB9-EB0D-4CC6-902F-228771FD0F98}" destId="{ACF522CC-0BC1-45BF-88CF-FB39675E3B02}" srcOrd="0" destOrd="0" presId="urn:microsoft.com/office/officeart/2005/8/layout/hProcess3"/>
    <dgm:cxn modelId="{151C7CDA-8C0A-49FF-80CE-6C317DB524D6}" type="presOf" srcId="{73CB327A-DFD8-43C5-B94E-244951A3E696}" destId="{6F1E75C1-0C91-4FE5-AB5A-C1A58BBF5C4B}" srcOrd="0" destOrd="0" presId="urn:microsoft.com/office/officeart/2005/8/layout/hProcess3"/>
    <dgm:cxn modelId="{F911C9D2-06DB-4A6D-A8F6-FCC67C6B245A}" srcId="{BBCCBCB9-EB0D-4CC6-902F-228771FD0F98}" destId="{73CB327A-DFD8-43C5-B94E-244951A3E696}" srcOrd="0" destOrd="0" parTransId="{EDCA341A-06F8-431D-B8CB-B31D4CB802D1}" sibTransId="{AA45ABA6-8764-4FDE-BCF9-3B585341FE21}"/>
    <dgm:cxn modelId="{2F4126D9-A032-4112-A6D8-EC7CD58EEF4C}" type="presParOf" srcId="{ACF522CC-0BC1-45BF-88CF-FB39675E3B02}" destId="{14E447AC-DC52-4F01-ACCF-1BD44CFB0F73}" srcOrd="0" destOrd="0" presId="urn:microsoft.com/office/officeart/2005/8/layout/hProcess3"/>
    <dgm:cxn modelId="{938A8CCC-60B0-4852-A93C-F12FC530888A}" type="presParOf" srcId="{ACF522CC-0BC1-45BF-88CF-FB39675E3B02}" destId="{AD90ACA0-8393-47A8-8EC7-D6FC665F4E45}" srcOrd="1" destOrd="0" presId="urn:microsoft.com/office/officeart/2005/8/layout/hProcess3"/>
    <dgm:cxn modelId="{8E70F7F7-F77B-4E59-B9FF-F0B0B5365C41}" type="presParOf" srcId="{AD90ACA0-8393-47A8-8EC7-D6FC665F4E45}" destId="{F8C5B7B2-E2BE-4DA5-A885-3B48AF6FD03A}" srcOrd="0" destOrd="0" presId="urn:microsoft.com/office/officeart/2005/8/layout/hProcess3"/>
    <dgm:cxn modelId="{121F9CBA-2706-4E8D-94FF-15031E77BDCA}" type="presParOf" srcId="{AD90ACA0-8393-47A8-8EC7-D6FC665F4E45}" destId="{29F79FAF-04DC-4684-8C9D-341B5847186E}" srcOrd="1" destOrd="0" presId="urn:microsoft.com/office/officeart/2005/8/layout/hProcess3"/>
    <dgm:cxn modelId="{3A3BD1F6-66D5-43AD-9058-CBD4B41B97A0}" type="presParOf" srcId="{29F79FAF-04DC-4684-8C9D-341B5847186E}" destId="{EDBCF39D-C97F-4F21-A03D-3A994BB477C5}" srcOrd="0" destOrd="0" presId="urn:microsoft.com/office/officeart/2005/8/layout/hProcess3"/>
    <dgm:cxn modelId="{456A9ECB-47BC-4284-ACCD-3D288F48C780}" type="presParOf" srcId="{29F79FAF-04DC-4684-8C9D-341B5847186E}" destId="{6F1E75C1-0C91-4FE5-AB5A-C1A58BBF5C4B}" srcOrd="1" destOrd="0" presId="urn:microsoft.com/office/officeart/2005/8/layout/hProcess3"/>
    <dgm:cxn modelId="{7D386BF3-7B62-4A37-9502-7A085500CCEE}" type="presParOf" srcId="{29F79FAF-04DC-4684-8C9D-341B5847186E}" destId="{2E63B03B-6ADB-4020-9474-D511FD70E6A1}" srcOrd="2" destOrd="0" presId="urn:microsoft.com/office/officeart/2005/8/layout/hProcess3"/>
    <dgm:cxn modelId="{D6CE23B2-5094-46F9-8F67-AC535F66C0D1}" type="presParOf" srcId="{29F79FAF-04DC-4684-8C9D-341B5847186E}" destId="{7B8C0760-068B-4341-A967-D883433CA996}" srcOrd="3" destOrd="0" presId="urn:microsoft.com/office/officeart/2005/8/layout/hProcess3"/>
    <dgm:cxn modelId="{7600ACF3-E370-4669-A9BA-7BDB25385BEA}" type="presParOf" srcId="{AD90ACA0-8393-47A8-8EC7-D6FC665F4E45}" destId="{17BDA148-1FD1-44C0-85B4-EB48CFED7666}" srcOrd="2" destOrd="0" presId="urn:microsoft.com/office/officeart/2005/8/layout/hProcess3"/>
    <dgm:cxn modelId="{C4153027-06B7-46EE-9C55-88099DCF91C4}" type="presParOf" srcId="{AD90ACA0-8393-47A8-8EC7-D6FC665F4E45}" destId="{DD065A1B-0956-42E5-B841-91CDD3C16C05}" srcOrd="3" destOrd="0" presId="urn:microsoft.com/office/officeart/2005/8/layout/hProcess3"/>
    <dgm:cxn modelId="{7395A025-D7CF-4742-AA10-30F336D96AF4}" type="presParOf" srcId="{AD90ACA0-8393-47A8-8EC7-D6FC665F4E45}" destId="{BB7AB4DD-0D6E-43E8-80B4-55FF5C4C09AB}"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CCBCB9-EB0D-4CC6-902F-228771FD0F98}" type="doc">
      <dgm:prSet loTypeId="urn:microsoft.com/office/officeart/2005/8/layout/hProcess3" loCatId="process" qsTypeId="urn:microsoft.com/office/officeart/2005/8/quickstyle/simple1" qsCatId="simple" csTypeId="urn:microsoft.com/office/officeart/2005/8/colors/accent1_2" csCatId="accent1" phldr="1"/>
      <dgm:spPr/>
    </dgm:pt>
    <dgm:pt modelId="{73CB327A-DFD8-43C5-B94E-244951A3E696}">
      <dgm:prSet phldrT="[Text]"/>
      <dgm:spPr/>
      <dgm:t>
        <a:bodyPr/>
        <a:lstStyle/>
        <a:p>
          <a:r>
            <a:rPr lang="en-US" dirty="0" smtClean="0"/>
            <a:t>If Press (1 or 2) Then The Question Set Will Be Shown</a:t>
          </a:r>
          <a:endParaRPr lang="en-US" dirty="0"/>
        </a:p>
      </dgm:t>
    </dgm:pt>
    <dgm:pt modelId="{EDCA341A-06F8-431D-B8CB-B31D4CB802D1}" type="parTrans" cxnId="{F911C9D2-06DB-4A6D-A8F6-FCC67C6B245A}">
      <dgm:prSet/>
      <dgm:spPr/>
      <dgm:t>
        <a:bodyPr/>
        <a:lstStyle/>
        <a:p>
          <a:endParaRPr lang="en-US"/>
        </a:p>
      </dgm:t>
    </dgm:pt>
    <dgm:pt modelId="{AA45ABA6-8764-4FDE-BCF9-3B585341FE21}" type="sibTrans" cxnId="{F911C9D2-06DB-4A6D-A8F6-FCC67C6B245A}">
      <dgm:prSet/>
      <dgm:spPr/>
      <dgm:t>
        <a:bodyPr/>
        <a:lstStyle/>
        <a:p>
          <a:endParaRPr lang="en-US"/>
        </a:p>
      </dgm:t>
    </dgm:pt>
    <dgm:pt modelId="{ACF522CC-0BC1-45BF-88CF-FB39675E3B02}" type="pres">
      <dgm:prSet presAssocID="{BBCCBCB9-EB0D-4CC6-902F-228771FD0F98}" presName="Name0" presStyleCnt="0">
        <dgm:presLayoutVars>
          <dgm:dir/>
          <dgm:animLvl val="lvl"/>
          <dgm:resizeHandles val="exact"/>
        </dgm:presLayoutVars>
      </dgm:prSet>
      <dgm:spPr/>
    </dgm:pt>
    <dgm:pt modelId="{14E447AC-DC52-4F01-ACCF-1BD44CFB0F73}" type="pres">
      <dgm:prSet presAssocID="{BBCCBCB9-EB0D-4CC6-902F-228771FD0F98}" presName="dummy" presStyleCnt="0"/>
      <dgm:spPr/>
    </dgm:pt>
    <dgm:pt modelId="{AD90ACA0-8393-47A8-8EC7-D6FC665F4E45}" type="pres">
      <dgm:prSet presAssocID="{BBCCBCB9-EB0D-4CC6-902F-228771FD0F98}" presName="linH" presStyleCnt="0"/>
      <dgm:spPr/>
    </dgm:pt>
    <dgm:pt modelId="{F8C5B7B2-E2BE-4DA5-A885-3B48AF6FD03A}" type="pres">
      <dgm:prSet presAssocID="{BBCCBCB9-EB0D-4CC6-902F-228771FD0F98}" presName="padding1" presStyleCnt="0"/>
      <dgm:spPr/>
    </dgm:pt>
    <dgm:pt modelId="{29F79FAF-04DC-4684-8C9D-341B5847186E}" type="pres">
      <dgm:prSet presAssocID="{73CB327A-DFD8-43C5-B94E-244951A3E696}" presName="linV" presStyleCnt="0"/>
      <dgm:spPr/>
    </dgm:pt>
    <dgm:pt modelId="{EDBCF39D-C97F-4F21-A03D-3A994BB477C5}" type="pres">
      <dgm:prSet presAssocID="{73CB327A-DFD8-43C5-B94E-244951A3E696}" presName="spVertical1" presStyleCnt="0"/>
      <dgm:spPr/>
    </dgm:pt>
    <dgm:pt modelId="{6F1E75C1-0C91-4FE5-AB5A-C1A58BBF5C4B}" type="pres">
      <dgm:prSet presAssocID="{73CB327A-DFD8-43C5-B94E-244951A3E696}" presName="parTx" presStyleLbl="revTx" presStyleIdx="0" presStyleCnt="1" custScaleX="860194">
        <dgm:presLayoutVars>
          <dgm:chMax val="0"/>
          <dgm:chPref val="0"/>
          <dgm:bulletEnabled val="1"/>
        </dgm:presLayoutVars>
      </dgm:prSet>
      <dgm:spPr/>
      <dgm:t>
        <a:bodyPr/>
        <a:lstStyle/>
        <a:p>
          <a:endParaRPr lang="en-US"/>
        </a:p>
      </dgm:t>
    </dgm:pt>
    <dgm:pt modelId="{2E63B03B-6ADB-4020-9474-D511FD70E6A1}" type="pres">
      <dgm:prSet presAssocID="{73CB327A-DFD8-43C5-B94E-244951A3E696}" presName="spVertical2" presStyleCnt="0"/>
      <dgm:spPr/>
    </dgm:pt>
    <dgm:pt modelId="{7B8C0760-068B-4341-A967-D883433CA996}" type="pres">
      <dgm:prSet presAssocID="{73CB327A-DFD8-43C5-B94E-244951A3E696}" presName="spVertical3" presStyleCnt="0"/>
      <dgm:spPr/>
    </dgm:pt>
    <dgm:pt modelId="{17BDA148-1FD1-44C0-85B4-EB48CFED7666}" type="pres">
      <dgm:prSet presAssocID="{BBCCBCB9-EB0D-4CC6-902F-228771FD0F98}" presName="padding2" presStyleCnt="0"/>
      <dgm:spPr/>
    </dgm:pt>
    <dgm:pt modelId="{DD065A1B-0956-42E5-B841-91CDD3C16C05}" type="pres">
      <dgm:prSet presAssocID="{BBCCBCB9-EB0D-4CC6-902F-228771FD0F98}" presName="negArrow" presStyleCnt="0"/>
      <dgm:spPr/>
    </dgm:pt>
    <dgm:pt modelId="{BB7AB4DD-0D6E-43E8-80B4-55FF5C4C09AB}" type="pres">
      <dgm:prSet presAssocID="{BBCCBCB9-EB0D-4CC6-902F-228771FD0F98}" presName="backgroundArrow" presStyleLbl="node1" presStyleIdx="0" presStyleCnt="1"/>
      <dgm:spPr/>
      <dgm:t>
        <a:bodyPr/>
        <a:lstStyle/>
        <a:p>
          <a:endParaRPr lang="en-US"/>
        </a:p>
      </dgm:t>
    </dgm:pt>
  </dgm:ptLst>
  <dgm:cxnLst>
    <dgm:cxn modelId="{9A4055A6-D06A-4BCD-9E3A-35C7F02B7AF5}" type="presOf" srcId="{73CB327A-DFD8-43C5-B94E-244951A3E696}" destId="{6F1E75C1-0C91-4FE5-AB5A-C1A58BBF5C4B}" srcOrd="0" destOrd="0" presId="urn:microsoft.com/office/officeart/2005/8/layout/hProcess3"/>
    <dgm:cxn modelId="{8A599683-7627-46DD-8D81-6EDE1506B6D8}" type="presOf" srcId="{BBCCBCB9-EB0D-4CC6-902F-228771FD0F98}" destId="{ACF522CC-0BC1-45BF-88CF-FB39675E3B02}" srcOrd="0" destOrd="0" presId="urn:microsoft.com/office/officeart/2005/8/layout/hProcess3"/>
    <dgm:cxn modelId="{F911C9D2-06DB-4A6D-A8F6-FCC67C6B245A}" srcId="{BBCCBCB9-EB0D-4CC6-902F-228771FD0F98}" destId="{73CB327A-DFD8-43C5-B94E-244951A3E696}" srcOrd="0" destOrd="0" parTransId="{EDCA341A-06F8-431D-B8CB-B31D4CB802D1}" sibTransId="{AA45ABA6-8764-4FDE-BCF9-3B585341FE21}"/>
    <dgm:cxn modelId="{C536AAD8-2E2F-47B3-AD7F-453C23F7D500}" type="presParOf" srcId="{ACF522CC-0BC1-45BF-88CF-FB39675E3B02}" destId="{14E447AC-DC52-4F01-ACCF-1BD44CFB0F73}" srcOrd="0" destOrd="0" presId="urn:microsoft.com/office/officeart/2005/8/layout/hProcess3"/>
    <dgm:cxn modelId="{1DF41673-03B7-4D56-A942-8FD973E82058}" type="presParOf" srcId="{ACF522CC-0BC1-45BF-88CF-FB39675E3B02}" destId="{AD90ACA0-8393-47A8-8EC7-D6FC665F4E45}" srcOrd="1" destOrd="0" presId="urn:microsoft.com/office/officeart/2005/8/layout/hProcess3"/>
    <dgm:cxn modelId="{6227E6DB-E469-4DB9-AC91-31F29F0FBEAF}" type="presParOf" srcId="{AD90ACA0-8393-47A8-8EC7-D6FC665F4E45}" destId="{F8C5B7B2-E2BE-4DA5-A885-3B48AF6FD03A}" srcOrd="0" destOrd="0" presId="urn:microsoft.com/office/officeart/2005/8/layout/hProcess3"/>
    <dgm:cxn modelId="{A801719E-4983-4CD8-8FD9-439A0895F879}" type="presParOf" srcId="{AD90ACA0-8393-47A8-8EC7-D6FC665F4E45}" destId="{29F79FAF-04DC-4684-8C9D-341B5847186E}" srcOrd="1" destOrd="0" presId="urn:microsoft.com/office/officeart/2005/8/layout/hProcess3"/>
    <dgm:cxn modelId="{73D0BBB8-6E75-41F6-8C9D-5009AAB280C4}" type="presParOf" srcId="{29F79FAF-04DC-4684-8C9D-341B5847186E}" destId="{EDBCF39D-C97F-4F21-A03D-3A994BB477C5}" srcOrd="0" destOrd="0" presId="urn:microsoft.com/office/officeart/2005/8/layout/hProcess3"/>
    <dgm:cxn modelId="{56E928EC-9C17-4703-A7F8-D094A85C33CC}" type="presParOf" srcId="{29F79FAF-04DC-4684-8C9D-341B5847186E}" destId="{6F1E75C1-0C91-4FE5-AB5A-C1A58BBF5C4B}" srcOrd="1" destOrd="0" presId="urn:microsoft.com/office/officeart/2005/8/layout/hProcess3"/>
    <dgm:cxn modelId="{50DAA434-10F7-4110-804B-2AF85BEDCC49}" type="presParOf" srcId="{29F79FAF-04DC-4684-8C9D-341B5847186E}" destId="{2E63B03B-6ADB-4020-9474-D511FD70E6A1}" srcOrd="2" destOrd="0" presId="urn:microsoft.com/office/officeart/2005/8/layout/hProcess3"/>
    <dgm:cxn modelId="{9DFEF9BE-EF8A-4693-8B6F-A01E08689A1F}" type="presParOf" srcId="{29F79FAF-04DC-4684-8C9D-341B5847186E}" destId="{7B8C0760-068B-4341-A967-D883433CA996}" srcOrd="3" destOrd="0" presId="urn:microsoft.com/office/officeart/2005/8/layout/hProcess3"/>
    <dgm:cxn modelId="{60C66D3B-7FDF-4148-AB83-7BD2845CA7E4}" type="presParOf" srcId="{AD90ACA0-8393-47A8-8EC7-D6FC665F4E45}" destId="{17BDA148-1FD1-44C0-85B4-EB48CFED7666}" srcOrd="2" destOrd="0" presId="urn:microsoft.com/office/officeart/2005/8/layout/hProcess3"/>
    <dgm:cxn modelId="{B8AB47A1-91CF-41C2-A8DB-0EFA1373B810}" type="presParOf" srcId="{AD90ACA0-8393-47A8-8EC7-D6FC665F4E45}" destId="{DD065A1B-0956-42E5-B841-91CDD3C16C05}" srcOrd="3" destOrd="0" presId="urn:microsoft.com/office/officeart/2005/8/layout/hProcess3"/>
    <dgm:cxn modelId="{F731B2F8-4E51-40C1-A3FD-CA59393A0DE6}" type="presParOf" srcId="{AD90ACA0-8393-47A8-8EC7-D6FC665F4E45}" destId="{BB7AB4DD-0D6E-43E8-80B4-55FF5C4C09AB}"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CCBCB9-EB0D-4CC6-902F-228771FD0F98}" type="doc">
      <dgm:prSet loTypeId="urn:microsoft.com/office/officeart/2005/8/layout/hProcess3" loCatId="process" qsTypeId="urn:microsoft.com/office/officeart/2005/8/quickstyle/simple1" qsCatId="simple" csTypeId="urn:microsoft.com/office/officeart/2005/8/colors/accent1_2" csCatId="accent1" phldr="1"/>
      <dgm:spPr/>
    </dgm:pt>
    <dgm:pt modelId="{73CB327A-DFD8-43C5-B94E-244951A3E696}">
      <dgm:prSet phldrT="[Text]"/>
      <dgm:spPr/>
      <dgm:t>
        <a:bodyPr/>
        <a:lstStyle/>
        <a:p>
          <a:r>
            <a:rPr lang="en-US" dirty="0" smtClean="0"/>
            <a:t>If Press (1 or 2) Then The Question Set Will Be Shown</a:t>
          </a:r>
          <a:endParaRPr lang="en-US" dirty="0"/>
        </a:p>
      </dgm:t>
    </dgm:pt>
    <dgm:pt modelId="{EDCA341A-06F8-431D-B8CB-B31D4CB802D1}" type="parTrans" cxnId="{F911C9D2-06DB-4A6D-A8F6-FCC67C6B245A}">
      <dgm:prSet/>
      <dgm:spPr/>
      <dgm:t>
        <a:bodyPr/>
        <a:lstStyle/>
        <a:p>
          <a:endParaRPr lang="en-US"/>
        </a:p>
      </dgm:t>
    </dgm:pt>
    <dgm:pt modelId="{AA45ABA6-8764-4FDE-BCF9-3B585341FE21}" type="sibTrans" cxnId="{F911C9D2-06DB-4A6D-A8F6-FCC67C6B245A}">
      <dgm:prSet/>
      <dgm:spPr/>
      <dgm:t>
        <a:bodyPr/>
        <a:lstStyle/>
        <a:p>
          <a:endParaRPr lang="en-US"/>
        </a:p>
      </dgm:t>
    </dgm:pt>
    <dgm:pt modelId="{ACF522CC-0BC1-45BF-88CF-FB39675E3B02}" type="pres">
      <dgm:prSet presAssocID="{BBCCBCB9-EB0D-4CC6-902F-228771FD0F98}" presName="Name0" presStyleCnt="0">
        <dgm:presLayoutVars>
          <dgm:dir/>
          <dgm:animLvl val="lvl"/>
          <dgm:resizeHandles val="exact"/>
        </dgm:presLayoutVars>
      </dgm:prSet>
      <dgm:spPr/>
    </dgm:pt>
    <dgm:pt modelId="{14E447AC-DC52-4F01-ACCF-1BD44CFB0F73}" type="pres">
      <dgm:prSet presAssocID="{BBCCBCB9-EB0D-4CC6-902F-228771FD0F98}" presName="dummy" presStyleCnt="0"/>
      <dgm:spPr/>
    </dgm:pt>
    <dgm:pt modelId="{AD90ACA0-8393-47A8-8EC7-D6FC665F4E45}" type="pres">
      <dgm:prSet presAssocID="{BBCCBCB9-EB0D-4CC6-902F-228771FD0F98}" presName="linH" presStyleCnt="0"/>
      <dgm:spPr/>
    </dgm:pt>
    <dgm:pt modelId="{F8C5B7B2-E2BE-4DA5-A885-3B48AF6FD03A}" type="pres">
      <dgm:prSet presAssocID="{BBCCBCB9-EB0D-4CC6-902F-228771FD0F98}" presName="padding1" presStyleCnt="0"/>
      <dgm:spPr/>
    </dgm:pt>
    <dgm:pt modelId="{29F79FAF-04DC-4684-8C9D-341B5847186E}" type="pres">
      <dgm:prSet presAssocID="{73CB327A-DFD8-43C5-B94E-244951A3E696}" presName="linV" presStyleCnt="0"/>
      <dgm:spPr/>
    </dgm:pt>
    <dgm:pt modelId="{EDBCF39D-C97F-4F21-A03D-3A994BB477C5}" type="pres">
      <dgm:prSet presAssocID="{73CB327A-DFD8-43C5-B94E-244951A3E696}" presName="spVertical1" presStyleCnt="0"/>
      <dgm:spPr/>
    </dgm:pt>
    <dgm:pt modelId="{6F1E75C1-0C91-4FE5-AB5A-C1A58BBF5C4B}" type="pres">
      <dgm:prSet presAssocID="{73CB327A-DFD8-43C5-B94E-244951A3E696}" presName="parTx" presStyleLbl="revTx" presStyleIdx="0" presStyleCnt="1" custScaleX="860194">
        <dgm:presLayoutVars>
          <dgm:chMax val="0"/>
          <dgm:chPref val="0"/>
          <dgm:bulletEnabled val="1"/>
        </dgm:presLayoutVars>
      </dgm:prSet>
      <dgm:spPr/>
      <dgm:t>
        <a:bodyPr/>
        <a:lstStyle/>
        <a:p>
          <a:endParaRPr lang="en-US"/>
        </a:p>
      </dgm:t>
    </dgm:pt>
    <dgm:pt modelId="{2E63B03B-6ADB-4020-9474-D511FD70E6A1}" type="pres">
      <dgm:prSet presAssocID="{73CB327A-DFD8-43C5-B94E-244951A3E696}" presName="spVertical2" presStyleCnt="0"/>
      <dgm:spPr/>
    </dgm:pt>
    <dgm:pt modelId="{7B8C0760-068B-4341-A967-D883433CA996}" type="pres">
      <dgm:prSet presAssocID="{73CB327A-DFD8-43C5-B94E-244951A3E696}" presName="spVertical3" presStyleCnt="0"/>
      <dgm:spPr/>
    </dgm:pt>
    <dgm:pt modelId="{17BDA148-1FD1-44C0-85B4-EB48CFED7666}" type="pres">
      <dgm:prSet presAssocID="{BBCCBCB9-EB0D-4CC6-902F-228771FD0F98}" presName="padding2" presStyleCnt="0"/>
      <dgm:spPr/>
    </dgm:pt>
    <dgm:pt modelId="{DD065A1B-0956-42E5-B841-91CDD3C16C05}" type="pres">
      <dgm:prSet presAssocID="{BBCCBCB9-EB0D-4CC6-902F-228771FD0F98}" presName="negArrow" presStyleCnt="0"/>
      <dgm:spPr/>
    </dgm:pt>
    <dgm:pt modelId="{BB7AB4DD-0D6E-43E8-80B4-55FF5C4C09AB}" type="pres">
      <dgm:prSet presAssocID="{BBCCBCB9-EB0D-4CC6-902F-228771FD0F98}" presName="backgroundArrow" presStyleLbl="node1" presStyleIdx="0" presStyleCnt="1"/>
      <dgm:spPr/>
      <dgm:t>
        <a:bodyPr/>
        <a:lstStyle/>
        <a:p>
          <a:endParaRPr lang="en-US"/>
        </a:p>
      </dgm:t>
    </dgm:pt>
  </dgm:ptLst>
  <dgm:cxnLst>
    <dgm:cxn modelId="{0DB46F7D-4C00-4EA6-96A3-183A1AD2B883}" type="presOf" srcId="{BBCCBCB9-EB0D-4CC6-902F-228771FD0F98}" destId="{ACF522CC-0BC1-45BF-88CF-FB39675E3B02}" srcOrd="0" destOrd="0" presId="urn:microsoft.com/office/officeart/2005/8/layout/hProcess3"/>
    <dgm:cxn modelId="{115CFE04-8F15-4140-894D-70D0C09DC02D}" type="presOf" srcId="{73CB327A-DFD8-43C5-B94E-244951A3E696}" destId="{6F1E75C1-0C91-4FE5-AB5A-C1A58BBF5C4B}" srcOrd="0" destOrd="0" presId="urn:microsoft.com/office/officeart/2005/8/layout/hProcess3"/>
    <dgm:cxn modelId="{F911C9D2-06DB-4A6D-A8F6-FCC67C6B245A}" srcId="{BBCCBCB9-EB0D-4CC6-902F-228771FD0F98}" destId="{73CB327A-DFD8-43C5-B94E-244951A3E696}" srcOrd="0" destOrd="0" parTransId="{EDCA341A-06F8-431D-B8CB-B31D4CB802D1}" sibTransId="{AA45ABA6-8764-4FDE-BCF9-3B585341FE21}"/>
    <dgm:cxn modelId="{59461B50-88DB-41E3-BD06-B64C1245C24D}" type="presParOf" srcId="{ACF522CC-0BC1-45BF-88CF-FB39675E3B02}" destId="{14E447AC-DC52-4F01-ACCF-1BD44CFB0F73}" srcOrd="0" destOrd="0" presId="urn:microsoft.com/office/officeart/2005/8/layout/hProcess3"/>
    <dgm:cxn modelId="{F5EFF0EF-82F1-4B32-8CAA-0EA2F3387C63}" type="presParOf" srcId="{ACF522CC-0BC1-45BF-88CF-FB39675E3B02}" destId="{AD90ACA0-8393-47A8-8EC7-D6FC665F4E45}" srcOrd="1" destOrd="0" presId="urn:microsoft.com/office/officeart/2005/8/layout/hProcess3"/>
    <dgm:cxn modelId="{22A3BE98-DEA6-4DE6-877C-87C3F64144C2}" type="presParOf" srcId="{AD90ACA0-8393-47A8-8EC7-D6FC665F4E45}" destId="{F8C5B7B2-E2BE-4DA5-A885-3B48AF6FD03A}" srcOrd="0" destOrd="0" presId="urn:microsoft.com/office/officeart/2005/8/layout/hProcess3"/>
    <dgm:cxn modelId="{E46BD4CE-C14A-44EF-8524-8EECA32BA515}" type="presParOf" srcId="{AD90ACA0-8393-47A8-8EC7-D6FC665F4E45}" destId="{29F79FAF-04DC-4684-8C9D-341B5847186E}" srcOrd="1" destOrd="0" presId="urn:microsoft.com/office/officeart/2005/8/layout/hProcess3"/>
    <dgm:cxn modelId="{C2E60F84-370D-4501-9BCA-2E610870EA25}" type="presParOf" srcId="{29F79FAF-04DC-4684-8C9D-341B5847186E}" destId="{EDBCF39D-C97F-4F21-A03D-3A994BB477C5}" srcOrd="0" destOrd="0" presId="urn:microsoft.com/office/officeart/2005/8/layout/hProcess3"/>
    <dgm:cxn modelId="{EE471E1D-06A7-45C8-AD08-8E4584972433}" type="presParOf" srcId="{29F79FAF-04DC-4684-8C9D-341B5847186E}" destId="{6F1E75C1-0C91-4FE5-AB5A-C1A58BBF5C4B}" srcOrd="1" destOrd="0" presId="urn:microsoft.com/office/officeart/2005/8/layout/hProcess3"/>
    <dgm:cxn modelId="{DCECFD0C-E810-47D6-ACD3-A74596D9A9BC}" type="presParOf" srcId="{29F79FAF-04DC-4684-8C9D-341B5847186E}" destId="{2E63B03B-6ADB-4020-9474-D511FD70E6A1}" srcOrd="2" destOrd="0" presId="urn:microsoft.com/office/officeart/2005/8/layout/hProcess3"/>
    <dgm:cxn modelId="{3370CA57-CD38-4C4C-8378-30357FCC411B}" type="presParOf" srcId="{29F79FAF-04DC-4684-8C9D-341B5847186E}" destId="{7B8C0760-068B-4341-A967-D883433CA996}" srcOrd="3" destOrd="0" presId="urn:microsoft.com/office/officeart/2005/8/layout/hProcess3"/>
    <dgm:cxn modelId="{FD654EB5-5C34-49C7-B51A-68D1394B3D5B}" type="presParOf" srcId="{AD90ACA0-8393-47A8-8EC7-D6FC665F4E45}" destId="{17BDA148-1FD1-44C0-85B4-EB48CFED7666}" srcOrd="2" destOrd="0" presId="urn:microsoft.com/office/officeart/2005/8/layout/hProcess3"/>
    <dgm:cxn modelId="{EBFA7FEA-0D83-44E5-BFEC-B3B960E84F63}" type="presParOf" srcId="{AD90ACA0-8393-47A8-8EC7-D6FC665F4E45}" destId="{DD065A1B-0956-42E5-B841-91CDD3C16C05}" srcOrd="3" destOrd="0" presId="urn:microsoft.com/office/officeart/2005/8/layout/hProcess3"/>
    <dgm:cxn modelId="{D26C1C6F-E044-44B0-8935-BBE54CFE0EC8}" type="presParOf" srcId="{AD90ACA0-8393-47A8-8EC7-D6FC665F4E45}" destId="{BB7AB4DD-0D6E-43E8-80B4-55FF5C4C09AB}"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AB4DD-0D6E-43E8-80B4-55FF5C4C09AB}">
      <dsp:nvSpPr>
        <dsp:cNvPr id="0" name=""/>
        <dsp:cNvSpPr/>
      </dsp:nvSpPr>
      <dsp:spPr>
        <a:xfrm>
          <a:off x="0" y="86006"/>
          <a:ext cx="5802789" cy="129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E75C1-0C91-4FE5-AB5A-C1A58BBF5C4B}">
      <dsp:nvSpPr>
        <dsp:cNvPr id="0" name=""/>
        <dsp:cNvSpPr/>
      </dsp:nvSpPr>
      <dsp:spPr>
        <a:xfrm>
          <a:off x="469852" y="410006"/>
          <a:ext cx="4965933"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kern="1200" dirty="0" smtClean="0"/>
            <a:t>If Press (1 or 2) Then The Question Set Will Be Shown</a:t>
          </a:r>
          <a:endParaRPr lang="en-US" sz="1800" kern="1200" dirty="0"/>
        </a:p>
      </dsp:txBody>
      <dsp:txXfrm>
        <a:off x="469852" y="410006"/>
        <a:ext cx="4965933" cy="64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AB4DD-0D6E-43E8-80B4-55FF5C4C09AB}">
      <dsp:nvSpPr>
        <dsp:cNvPr id="0" name=""/>
        <dsp:cNvSpPr/>
      </dsp:nvSpPr>
      <dsp:spPr>
        <a:xfrm>
          <a:off x="0" y="86006"/>
          <a:ext cx="5802789" cy="129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E75C1-0C91-4FE5-AB5A-C1A58BBF5C4B}">
      <dsp:nvSpPr>
        <dsp:cNvPr id="0" name=""/>
        <dsp:cNvSpPr/>
      </dsp:nvSpPr>
      <dsp:spPr>
        <a:xfrm>
          <a:off x="469852" y="410006"/>
          <a:ext cx="4965933"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kern="1200" dirty="0" smtClean="0"/>
            <a:t>If Press (1 or 2) Then The Question Set Will Be Shown</a:t>
          </a:r>
          <a:endParaRPr lang="en-US" sz="1800" kern="1200" dirty="0"/>
        </a:p>
      </dsp:txBody>
      <dsp:txXfrm>
        <a:off x="469852" y="410006"/>
        <a:ext cx="4965933" cy="648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7AB4DD-0D6E-43E8-80B4-55FF5C4C09AB}">
      <dsp:nvSpPr>
        <dsp:cNvPr id="0" name=""/>
        <dsp:cNvSpPr/>
      </dsp:nvSpPr>
      <dsp:spPr>
        <a:xfrm>
          <a:off x="0" y="86006"/>
          <a:ext cx="5802789" cy="1296000"/>
        </a:xfrm>
        <a:prstGeom prst="right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1E75C1-0C91-4FE5-AB5A-C1A58BBF5C4B}">
      <dsp:nvSpPr>
        <dsp:cNvPr id="0" name=""/>
        <dsp:cNvSpPr/>
      </dsp:nvSpPr>
      <dsp:spPr>
        <a:xfrm>
          <a:off x="469852" y="410006"/>
          <a:ext cx="4965933"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82880" rIns="0" bIns="182880" numCol="1" spcCol="1270" anchor="ctr" anchorCtr="0">
          <a:noAutofit/>
        </a:bodyPr>
        <a:lstStyle/>
        <a:p>
          <a:pPr lvl="0" algn="ctr" defTabSz="800100">
            <a:lnSpc>
              <a:spcPct val="90000"/>
            </a:lnSpc>
            <a:spcBef>
              <a:spcPct val="0"/>
            </a:spcBef>
            <a:spcAft>
              <a:spcPct val="35000"/>
            </a:spcAft>
          </a:pPr>
          <a:r>
            <a:rPr lang="en-US" sz="1800" kern="1200" dirty="0" smtClean="0"/>
            <a:t>If Press (1 or 2) Then The Question Set Will Be Shown</a:t>
          </a:r>
          <a:endParaRPr lang="en-US" sz="1800" kern="1200" dirty="0"/>
        </a:p>
      </dsp:txBody>
      <dsp:txXfrm>
        <a:off x="469852" y="410006"/>
        <a:ext cx="4965933" cy="648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F2002-9A22-4E42-9BB8-E8F9663BE82E}" type="datetimeFigureOut">
              <a:rPr lang="en-US" smtClean="0"/>
              <a:t>6/23/2016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D4C12D4-5933-4160-B12F-B3000F75AD4C}" type="slidenum">
              <a:rPr lang="en-US" smtClean="0"/>
              <a:t>‹#›</a:t>
            </a:fld>
            <a:endParaRPr lang="en-US"/>
          </a:p>
        </p:txBody>
      </p:sp>
    </p:spTree>
    <p:extLst>
      <p:ext uri="{BB962C8B-B14F-4D97-AF65-F5344CB8AC3E}">
        <p14:creationId xmlns:p14="http://schemas.microsoft.com/office/powerpoint/2010/main" val="122977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12D4-5933-4160-B12F-B3000F75AD4C}" type="slidenum">
              <a:rPr lang="en-US" smtClean="0"/>
              <a:t>3</a:t>
            </a:fld>
            <a:endParaRPr lang="en-US"/>
          </a:p>
        </p:txBody>
      </p:sp>
    </p:spTree>
    <p:extLst>
      <p:ext uri="{BB962C8B-B14F-4D97-AF65-F5344CB8AC3E}">
        <p14:creationId xmlns:p14="http://schemas.microsoft.com/office/powerpoint/2010/main" val="216707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7080" y="4956050"/>
            <a:ext cx="8093365" cy="458115"/>
          </a:xfrm>
          <a:effectLst>
            <a:outerShdw blurRad="50800" dist="25400" dir="2700000" algn="tl" rotWithShape="0">
              <a:prstClr val="black">
                <a:alpha val="61000"/>
              </a:prstClr>
            </a:outerShdw>
          </a:effectLst>
        </p:spPr>
        <p:txBody>
          <a:bodyPr>
            <a:normAutofit/>
          </a:bodyPr>
          <a:lstStyle>
            <a:lvl1pPr algn="l">
              <a:defRPr sz="3600">
                <a:solidFill>
                  <a:srgbClr val="FFFF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07080" y="5566870"/>
            <a:ext cx="6400800" cy="458115"/>
          </a:xfrm>
        </p:spPr>
        <p:txBody>
          <a:bodyPr>
            <a:normAutofit/>
          </a:bodyPr>
          <a:lstStyle>
            <a:lvl1pPr marL="0" indent="0" algn="l">
              <a:buNone/>
              <a:defRPr sz="26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6260" y="1443835"/>
            <a:ext cx="8551480" cy="610820"/>
          </a:xfrm>
        </p:spPr>
        <p:txBody>
          <a:bodyPr>
            <a:normAutofit/>
          </a:bodyPr>
          <a:lstStyle>
            <a:lvl1pPr algn="l">
              <a:defRPr sz="3600">
                <a:solidFill>
                  <a:srgbClr val="FFFF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96260" y="2054654"/>
            <a:ext cx="8551480" cy="442844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84885"/>
          </a:xfrm>
        </p:spPr>
        <p:txBody>
          <a:bodyPr>
            <a:normAutofit/>
          </a:bodyPr>
          <a:lstStyle>
            <a:lvl1pPr algn="l">
              <a:defRPr sz="3600">
                <a:solidFill>
                  <a:srgbClr val="FFFF00"/>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1823310" y="1443835"/>
            <a:ext cx="7016195" cy="4275740"/>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522475"/>
            <a:ext cx="8382305" cy="532180"/>
          </a:xfrm>
        </p:spPr>
        <p:txBody>
          <a:bodyPr>
            <a:normAutofit/>
          </a:bodyPr>
          <a:lstStyle>
            <a:lvl1pPr algn="l">
              <a:defRPr sz="3600">
                <a:solidFill>
                  <a:srgbClr val="FFFF00"/>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48965" y="2073696"/>
            <a:ext cx="4275740" cy="620719"/>
          </a:xfrm>
        </p:spPr>
        <p:txBody>
          <a:bodyPr anchor="b"/>
          <a:lstStyle>
            <a:lvl1pPr marL="0" indent="0">
              <a:buNone/>
              <a:defRPr sz="2400" b="1"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48965" y="2684517"/>
            <a:ext cx="4275740" cy="318776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704" y="2073696"/>
            <a:ext cx="4123035" cy="620719"/>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704" y="2684517"/>
            <a:ext cx="4123035" cy="3187763"/>
          </a:xfr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8965" y="4650640"/>
            <a:ext cx="8093365" cy="916230"/>
          </a:xfrm>
        </p:spPr>
        <p:txBody>
          <a:bodyPr>
            <a:normAutofit fontScale="90000"/>
          </a:bodyPr>
          <a:lstStyle/>
          <a:p>
            <a:r>
              <a:rPr lang="en-US" dirty="0" smtClean="0">
                <a:latin typeface="Arial Black" pitchFamily="34" charset="0"/>
              </a:rPr>
              <a:t>	WELCOME TO OUR </a:t>
            </a:r>
            <a:br>
              <a:rPr lang="en-US" dirty="0" smtClean="0">
                <a:latin typeface="Arial Black" pitchFamily="34" charset="0"/>
              </a:rPr>
            </a:br>
            <a:r>
              <a:rPr lang="en-US" dirty="0" smtClean="0">
                <a:latin typeface="Arial Black" pitchFamily="34" charset="0"/>
              </a:rPr>
              <a:t>		PRESENTATION</a:t>
            </a:r>
            <a:endParaRPr lang="en-US" dirty="0">
              <a:latin typeface="Arial Black" pitchFamily="34" charset="0"/>
            </a:endParaRPr>
          </a:p>
        </p:txBody>
      </p:sp>
      <p:sp>
        <p:nvSpPr>
          <p:cNvPr id="3" name="Subtitle 2"/>
          <p:cNvSpPr>
            <a:spLocks noGrp="1"/>
          </p:cNvSpPr>
          <p:nvPr>
            <p:ph type="subTitle" idx="1"/>
          </p:nvPr>
        </p:nvSpPr>
        <p:spPr>
          <a:xfrm>
            <a:off x="296261" y="6330395"/>
            <a:ext cx="8847740" cy="458115"/>
          </a:xfrm>
        </p:spPr>
        <p:txBody>
          <a:bodyPr>
            <a:noAutofit/>
          </a:bodyPr>
          <a:lstStyle/>
          <a:p>
            <a:r>
              <a:rPr lang="en-US" sz="2400" b="1" dirty="0" smtClean="0">
                <a:latin typeface="Andalus" pitchFamily="18" charset="-78"/>
                <a:cs typeface="Andalus" pitchFamily="18" charset="-78"/>
                <a:sym typeface="Wingdings" pitchFamily="2" charset="2"/>
              </a:rPr>
              <a:t></a:t>
            </a:r>
            <a:r>
              <a:rPr lang="en-US" sz="2400" b="1" dirty="0" smtClean="0">
                <a:latin typeface="Andalus" pitchFamily="18" charset="-78"/>
                <a:cs typeface="Andalus" pitchFamily="18" charset="-78"/>
              </a:rPr>
              <a:t>Presentation On Our Game Project “POS(parts of speech) Guide”</a:t>
            </a:r>
            <a:endParaRPr lang="en-US" sz="2400" b="1" dirty="0">
              <a:latin typeface="Andalus" pitchFamily="18" charset="-78"/>
              <a:cs typeface="Andalus" pitchFamily="18" charset="-78"/>
            </a:endParaRP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Third Page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629" y="2207360"/>
            <a:ext cx="8502121" cy="3970330"/>
          </a:xfrm>
        </p:spPr>
      </p:pic>
    </p:spTree>
    <p:extLst>
      <p:ext uri="{BB962C8B-B14F-4D97-AF65-F5344CB8AC3E}">
        <p14:creationId xmlns:p14="http://schemas.microsoft.com/office/powerpoint/2010/main" val="176091164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Fourth Page(if you play with single player)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8" y="2360066"/>
            <a:ext cx="7909567" cy="3689486"/>
          </a:xfrm>
        </p:spPr>
      </p:pic>
    </p:spTree>
    <p:extLst>
      <p:ext uri="{BB962C8B-B14F-4D97-AF65-F5344CB8AC3E}">
        <p14:creationId xmlns:p14="http://schemas.microsoft.com/office/powerpoint/2010/main" val="206912159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Fifth Page</a:t>
            </a:r>
            <a:r>
              <a:rPr lang="en-US" dirty="0"/>
              <a:t>(if you play with single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317" y="2360065"/>
            <a:ext cx="8132477" cy="3206805"/>
          </a:xfrm>
        </p:spPr>
      </p:pic>
    </p:spTree>
    <p:extLst>
      <p:ext uri="{BB962C8B-B14F-4D97-AF65-F5344CB8AC3E}">
        <p14:creationId xmlns:p14="http://schemas.microsoft.com/office/powerpoint/2010/main" val="242641843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Sixth </a:t>
            </a:r>
            <a:r>
              <a:rPr lang="en-US" dirty="0"/>
              <a:t>Page(if you play with single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78" y="2360065"/>
            <a:ext cx="8583961" cy="2901395"/>
          </a:xfrm>
        </p:spPr>
      </p:pic>
      <p:graphicFrame>
        <p:nvGraphicFramePr>
          <p:cNvPr id="5" name="Diagram 4"/>
          <p:cNvGraphicFramePr/>
          <p:nvPr>
            <p:extLst>
              <p:ext uri="{D42A27DB-BD31-4B8C-83A1-F6EECF244321}">
                <p14:modId xmlns:p14="http://schemas.microsoft.com/office/powerpoint/2010/main" val="3649576831"/>
              </p:ext>
            </p:extLst>
          </p:nvPr>
        </p:nvGraphicFramePr>
        <p:xfrm>
          <a:off x="1976015" y="5261460"/>
          <a:ext cx="5802790" cy="146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43261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par>
                          <p:cTn id="14" fill="hold">
                            <p:stCondLst>
                              <p:cond delay="1500"/>
                            </p:stCondLst>
                            <p:childTnLst>
                              <p:par>
                                <p:cTn id="15" presetID="6" presetClass="entr" presetSubtype="16"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Seventh Page(if </a:t>
            </a:r>
            <a:r>
              <a:rPr lang="en-US" dirty="0"/>
              <a:t>you play with single player</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2665475"/>
            <a:ext cx="7754146" cy="3206805"/>
          </a:xfrm>
        </p:spPr>
      </p:pic>
    </p:spTree>
    <p:extLst>
      <p:ext uri="{BB962C8B-B14F-4D97-AF65-F5344CB8AC3E}">
        <p14:creationId xmlns:p14="http://schemas.microsoft.com/office/powerpoint/2010/main" val="397928215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Fourth Page(if </a:t>
            </a:r>
            <a:r>
              <a:rPr lang="en-US" dirty="0"/>
              <a:t>you play with </a:t>
            </a:r>
            <a:r>
              <a:rPr lang="en-US" dirty="0" smtClean="0"/>
              <a:t>Dual player</a:t>
            </a:r>
            <a:r>
              <a:rPr lang="en-US"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2360065"/>
            <a:ext cx="7443320" cy="3475890"/>
          </a:xfrm>
        </p:spPr>
      </p:pic>
    </p:spTree>
    <p:extLst>
      <p:ext uri="{BB962C8B-B14F-4D97-AF65-F5344CB8AC3E}">
        <p14:creationId xmlns:p14="http://schemas.microsoft.com/office/powerpoint/2010/main" val="132419701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Fifth </a:t>
            </a:r>
            <a:r>
              <a:rPr lang="en-US" dirty="0"/>
              <a:t>Page(if you play with Dual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2360065"/>
            <a:ext cx="7329839" cy="3359510"/>
          </a:xfrm>
        </p:spPr>
      </p:pic>
    </p:spTree>
    <p:extLst>
      <p:ext uri="{BB962C8B-B14F-4D97-AF65-F5344CB8AC3E}">
        <p14:creationId xmlns:p14="http://schemas.microsoft.com/office/powerpoint/2010/main" val="343855744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Sixth Page(if </a:t>
            </a:r>
            <a:r>
              <a:rPr lang="en-US" dirty="0"/>
              <a:t>you play with Dual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80" y="2360064"/>
            <a:ext cx="7329840" cy="3206805"/>
          </a:xfrm>
        </p:spPr>
      </p:pic>
      <p:graphicFrame>
        <p:nvGraphicFramePr>
          <p:cNvPr id="6" name="Diagram 5"/>
          <p:cNvGraphicFramePr/>
          <p:nvPr>
            <p:extLst>
              <p:ext uri="{D42A27DB-BD31-4B8C-83A1-F6EECF244321}">
                <p14:modId xmlns:p14="http://schemas.microsoft.com/office/powerpoint/2010/main" val="2926488501"/>
              </p:ext>
            </p:extLst>
          </p:nvPr>
        </p:nvGraphicFramePr>
        <p:xfrm>
          <a:off x="1976015" y="5441772"/>
          <a:ext cx="5802790" cy="146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500766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childTnLst>
                          </p:cTn>
                        </p:par>
                        <p:par>
                          <p:cTn id="14" fill="hold">
                            <p:stCondLst>
                              <p:cond delay="1500"/>
                            </p:stCondLst>
                            <p:childTnLst>
                              <p:par>
                                <p:cTn id="15" presetID="26"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Seventh </a:t>
            </a:r>
            <a:r>
              <a:rPr lang="en-US" dirty="0"/>
              <a:t>Page(if you play with Dual player)</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2512771"/>
            <a:ext cx="7940660" cy="2901394"/>
          </a:xfrm>
        </p:spPr>
      </p:pic>
      <p:graphicFrame>
        <p:nvGraphicFramePr>
          <p:cNvPr id="6" name="Diagram 5"/>
          <p:cNvGraphicFramePr/>
          <p:nvPr>
            <p:extLst>
              <p:ext uri="{D42A27DB-BD31-4B8C-83A1-F6EECF244321}">
                <p14:modId xmlns:p14="http://schemas.microsoft.com/office/powerpoint/2010/main" val="542253715"/>
              </p:ext>
            </p:extLst>
          </p:nvPr>
        </p:nvGraphicFramePr>
        <p:xfrm>
          <a:off x="1976015" y="5441772"/>
          <a:ext cx="5802790" cy="1468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631813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par>
                          <p:cTn id="14" fill="hold">
                            <p:stCondLst>
                              <p:cond delay="1500"/>
                            </p:stCondLst>
                            <p:childTnLst>
                              <p:par>
                                <p:cTn id="15" presetID="26"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80">
                                          <p:stCondLst>
                                            <p:cond delay="0"/>
                                          </p:stCondLst>
                                        </p:cTn>
                                        <p:tgtEl>
                                          <p:spTgt spid="6"/>
                                        </p:tgtEl>
                                      </p:cBhvr>
                                    </p:animEffect>
                                    <p:anim calcmode="lin" valueType="num">
                                      <p:cBhvr>
                                        <p:cTn id="1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3" dur="26">
                                          <p:stCondLst>
                                            <p:cond delay="650"/>
                                          </p:stCondLst>
                                        </p:cTn>
                                        <p:tgtEl>
                                          <p:spTgt spid="6"/>
                                        </p:tgtEl>
                                      </p:cBhvr>
                                      <p:to x="100000" y="60000"/>
                                    </p:animScale>
                                    <p:animScale>
                                      <p:cBhvr>
                                        <p:cTn id="24" dur="166" decel="50000">
                                          <p:stCondLst>
                                            <p:cond delay="676"/>
                                          </p:stCondLst>
                                        </p:cTn>
                                        <p:tgtEl>
                                          <p:spTgt spid="6"/>
                                        </p:tgtEl>
                                      </p:cBhvr>
                                      <p:to x="100000" y="100000"/>
                                    </p:animScale>
                                    <p:animScale>
                                      <p:cBhvr>
                                        <p:cTn id="25" dur="26">
                                          <p:stCondLst>
                                            <p:cond delay="1312"/>
                                          </p:stCondLst>
                                        </p:cTn>
                                        <p:tgtEl>
                                          <p:spTgt spid="6"/>
                                        </p:tgtEl>
                                      </p:cBhvr>
                                      <p:to x="100000" y="80000"/>
                                    </p:animScale>
                                    <p:animScale>
                                      <p:cBhvr>
                                        <p:cTn id="26" dur="166" decel="50000">
                                          <p:stCondLst>
                                            <p:cond delay="1338"/>
                                          </p:stCondLst>
                                        </p:cTn>
                                        <p:tgtEl>
                                          <p:spTgt spid="6"/>
                                        </p:tgtEl>
                                      </p:cBhvr>
                                      <p:to x="100000" y="100000"/>
                                    </p:animScale>
                                    <p:animScale>
                                      <p:cBhvr>
                                        <p:cTn id="27" dur="26">
                                          <p:stCondLst>
                                            <p:cond delay="1642"/>
                                          </p:stCondLst>
                                        </p:cTn>
                                        <p:tgtEl>
                                          <p:spTgt spid="6"/>
                                        </p:tgtEl>
                                      </p:cBhvr>
                                      <p:to x="100000" y="90000"/>
                                    </p:animScale>
                                    <p:animScale>
                                      <p:cBhvr>
                                        <p:cTn id="28" dur="166" decel="50000">
                                          <p:stCondLst>
                                            <p:cond delay="1668"/>
                                          </p:stCondLst>
                                        </p:cTn>
                                        <p:tgtEl>
                                          <p:spTgt spid="6"/>
                                        </p:tgtEl>
                                      </p:cBhvr>
                                      <p:to x="100000" y="100000"/>
                                    </p:animScale>
                                    <p:animScale>
                                      <p:cBhvr>
                                        <p:cTn id="29" dur="26">
                                          <p:stCondLst>
                                            <p:cond delay="1808"/>
                                          </p:stCondLst>
                                        </p:cTn>
                                        <p:tgtEl>
                                          <p:spTgt spid="6"/>
                                        </p:tgtEl>
                                      </p:cBhvr>
                                      <p:to x="100000" y="95000"/>
                                    </p:animScale>
                                    <p:animScale>
                                      <p:cBhvr>
                                        <p:cTn id="3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Eighth Page(if </a:t>
            </a:r>
            <a:r>
              <a:rPr lang="en-US" dirty="0"/>
              <a:t>you play with Dual 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079" y="2512770"/>
            <a:ext cx="7177135" cy="3206805"/>
          </a:xfrm>
        </p:spPr>
      </p:pic>
    </p:spTree>
    <p:extLst>
      <p:ext uri="{BB962C8B-B14F-4D97-AF65-F5344CB8AC3E}">
        <p14:creationId xmlns:p14="http://schemas.microsoft.com/office/powerpoint/2010/main" val="261628649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fltVal val="0"/>
                                          </p:val>
                                        </p:tav>
                                        <p:tav tm="100000">
                                          <p:val>
                                            <p:strVal val="#ppt_w"/>
                                          </p:val>
                                        </p:tav>
                                      </p:tavLst>
                                    </p:anim>
                                    <p:anim calcmode="lin" valueType="num">
                                      <p:cBhvr>
                                        <p:cTn id="14" dur="1000" fill="hold"/>
                                        <p:tgtEl>
                                          <p:spTgt spid="4"/>
                                        </p:tgtEl>
                                        <p:attrNameLst>
                                          <p:attrName>ppt_h</p:attrName>
                                        </p:attrNameLst>
                                      </p:cBhvr>
                                      <p:tavLst>
                                        <p:tav tm="0">
                                          <p:val>
                                            <p:fltVal val="0"/>
                                          </p:val>
                                        </p:tav>
                                        <p:tav tm="100000">
                                          <p:val>
                                            <p:strVal val="#ppt_h"/>
                                          </p:val>
                                        </p:tav>
                                      </p:tavLst>
                                    </p:anim>
                                    <p:anim calcmode="lin" valueType="num">
                                      <p:cBhvr>
                                        <p:cTn id="15" dur="1000" fill="hold"/>
                                        <p:tgtEl>
                                          <p:spTgt spid="4"/>
                                        </p:tgtEl>
                                        <p:attrNameLst>
                                          <p:attrName>style.rotation</p:attrName>
                                        </p:attrNameLst>
                                      </p:cBhvr>
                                      <p:tavLst>
                                        <p:tav tm="0">
                                          <p:val>
                                            <p:fltVal val="90"/>
                                          </p:val>
                                        </p:tav>
                                        <p:tav tm="100000">
                                          <p:val>
                                            <p:fltVal val="0"/>
                                          </p:val>
                                        </p:tav>
                                      </p:tavLst>
                                    </p:anim>
                                    <p:animEffect transition="in" filter="fade">
                                      <p:cBhvr>
                                        <p:cTn id="1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About Parts Of Speech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4375" y="2207360"/>
            <a:ext cx="6639906" cy="4480619"/>
          </a:xfr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Ninenth</a:t>
            </a:r>
            <a:r>
              <a:rPr lang="en-US" dirty="0" smtClean="0"/>
              <a:t> Page(for Single or Dual </a:t>
            </a:r>
            <a:r>
              <a:rPr lang="en-US" dirty="0"/>
              <a:t>player)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670" y="2512770"/>
            <a:ext cx="7635249" cy="3054100"/>
          </a:xfrm>
        </p:spPr>
      </p:pic>
    </p:spTree>
    <p:extLst>
      <p:ext uri="{BB962C8B-B14F-4D97-AF65-F5344CB8AC3E}">
        <p14:creationId xmlns:p14="http://schemas.microsoft.com/office/powerpoint/2010/main" val="2170562429"/>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a:t>
            </a:r>
            <a:endParaRPr lang="en-US" dirty="0"/>
          </a:p>
        </p:txBody>
      </p:sp>
      <p:sp>
        <p:nvSpPr>
          <p:cNvPr id="3" name="Content Placeholder 2"/>
          <p:cNvSpPr>
            <a:spLocks noGrp="1"/>
          </p:cNvSpPr>
          <p:nvPr>
            <p:ph idx="1"/>
          </p:nvPr>
        </p:nvSpPr>
        <p:spPr/>
        <p:txBody>
          <a:bodyPr/>
          <a:lstStyle/>
          <a:p>
            <a:pPr lvl="0">
              <a:buFont typeface="Wingdings" pitchFamily="2" charset="2"/>
              <a:buChar char="v"/>
            </a:pPr>
            <a:r>
              <a:rPr lang="en-US" dirty="0"/>
              <a:t>Question set is limited.</a:t>
            </a:r>
          </a:p>
          <a:p>
            <a:pPr lvl="0">
              <a:buFont typeface="Wingdings" pitchFamily="2" charset="2"/>
              <a:buChar char="v"/>
            </a:pPr>
            <a:r>
              <a:rPr lang="en-US" dirty="0"/>
              <a:t>User interface is no efficient.</a:t>
            </a:r>
          </a:p>
          <a:p>
            <a:pPr>
              <a:buFont typeface="Wingdings" pitchFamily="2" charset="2"/>
              <a:buChar char="v"/>
            </a:pPr>
            <a:r>
              <a:rPr lang="en-US" dirty="0"/>
              <a:t>Not more than two players can play at a time.</a:t>
            </a:r>
          </a:p>
        </p:txBody>
      </p:sp>
    </p:spTree>
    <p:extLst>
      <p:ext uri="{BB962C8B-B14F-4D97-AF65-F5344CB8AC3E}">
        <p14:creationId xmlns:p14="http://schemas.microsoft.com/office/powerpoint/2010/main" val="358391456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 Summary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Hence </a:t>
            </a:r>
            <a:r>
              <a:rPr lang="en-US" dirty="0"/>
              <a:t>after the completion of the project we got familiar with the C programming and C++ programming and their features. A dual mode (single player and multiplayer) console game can only be developed with lot of intensive effort and time. Due to lack of time and we are beginners in programming, program that we expected can’t be developed by us. Our console game may not be perfect but it will be useful for playing Parts Of Speech and programming practice using C and C++ language. As a whole, the project has been a good learning experience for us. We have gained knowledge about the various aspects of C and C++ programming. At the same time, we have developed a deep understanding about the application developing interface. We still want to emphasize that the program is not complete by itself. There is still a lot of room for improvement. Graphics may be added to program to make it more attractive.</a:t>
            </a:r>
          </a:p>
          <a:p>
            <a:endParaRPr lang="en-US" dirty="0"/>
          </a:p>
        </p:txBody>
      </p:sp>
    </p:spTree>
    <p:extLst>
      <p:ext uri="{BB962C8B-B14F-4D97-AF65-F5344CB8AC3E}">
        <p14:creationId xmlns:p14="http://schemas.microsoft.com/office/powerpoint/2010/main" val="3620243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b="1" i="1" dirty="0" smtClean="0"/>
          </a:p>
          <a:p>
            <a:pPr marL="0" indent="0" algn="ctr">
              <a:buNone/>
            </a:pPr>
            <a:r>
              <a:rPr lang="en-US" b="1" i="1" dirty="0" smtClean="0"/>
              <a:t>PLAY </a:t>
            </a:r>
            <a:r>
              <a:rPr lang="en-US" b="1" i="1" dirty="0"/>
              <a:t>THIS GAME</a:t>
            </a:r>
            <a:endParaRPr lang="en-US" dirty="0"/>
          </a:p>
          <a:p>
            <a:pPr marL="0" indent="0" algn="ctr">
              <a:buNone/>
            </a:pPr>
            <a:r>
              <a:rPr lang="en-US" sz="2000" b="1" i="1" dirty="0"/>
              <a:t>WE THINK YOU CAN ENJOY AND LEARN SOMETHING FROM THIS GAME</a:t>
            </a:r>
            <a:endParaRPr lang="en-US" sz="2000" dirty="0"/>
          </a:p>
          <a:p>
            <a:pPr marL="0" indent="0" algn="ctr">
              <a:buNone/>
            </a:pPr>
            <a:endParaRPr lang="en-US" b="1" i="1" dirty="0" smtClean="0"/>
          </a:p>
          <a:p>
            <a:pPr marL="0" indent="0" algn="ctr">
              <a:buNone/>
            </a:pPr>
            <a:r>
              <a:rPr lang="en-US" b="1" i="1" dirty="0" smtClean="0"/>
              <a:t>Thank </a:t>
            </a:r>
            <a:r>
              <a:rPr lang="en-US" b="1" i="1" dirty="0"/>
              <a:t>You</a:t>
            </a:r>
            <a:r>
              <a:rPr lang="en-US" b="1" i="1" dirty="0" smtClean="0"/>
              <a:t>!!</a:t>
            </a:r>
          </a:p>
          <a:p>
            <a:pPr marL="0" indent="0" algn="ctr">
              <a:buNone/>
            </a:pPr>
            <a:endParaRPr lang="en-US" dirty="0"/>
          </a:p>
          <a:p>
            <a:r>
              <a:rPr lang="en-US" b="1" i="1" dirty="0"/>
              <a:t> </a:t>
            </a:r>
            <a:endParaRPr lang="en-US" dirty="0"/>
          </a:p>
          <a:p>
            <a:endParaRPr lang="en-US" dirty="0"/>
          </a:p>
        </p:txBody>
      </p:sp>
      <p:sp>
        <p:nvSpPr>
          <p:cNvPr id="4" name="Smiley Face 3"/>
          <p:cNvSpPr/>
          <p:nvPr/>
        </p:nvSpPr>
        <p:spPr>
          <a:xfrm>
            <a:off x="3044950" y="4497935"/>
            <a:ext cx="3054100" cy="167975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51147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45"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anim calcmode="lin" valueType="num">
                                      <p:cBhvr>
                                        <p:cTn id="24" dur="2000" fill="hold"/>
                                        <p:tgtEl>
                                          <p:spTgt spid="4"/>
                                        </p:tgtEl>
                                        <p:attrNameLst>
                                          <p:attrName>ppt_w</p:attrName>
                                        </p:attrNameLst>
                                      </p:cBhvr>
                                      <p:tavLst>
                                        <p:tav tm="0" fmla="#ppt_w*sin(2.5*pi*$)">
                                          <p:val>
                                            <p:fltVal val="0"/>
                                          </p:val>
                                        </p:tav>
                                        <p:tav tm="100000">
                                          <p:val>
                                            <p:fltVal val="1"/>
                                          </p:val>
                                        </p:tav>
                                      </p:tavLst>
                                    </p:anim>
                                    <p:anim calcmode="lin" valueType="num">
                                      <p:cBhvr>
                                        <p:cTn id="2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t>Project Name</a:t>
            </a:r>
            <a:endParaRPr lang="en-US" sz="5400" dirty="0"/>
          </a:p>
        </p:txBody>
      </p:sp>
      <p:sp>
        <p:nvSpPr>
          <p:cNvPr id="3" name="Content Placeholder 2"/>
          <p:cNvSpPr>
            <a:spLocks noGrp="1"/>
          </p:cNvSpPr>
          <p:nvPr>
            <p:ph idx="1"/>
          </p:nvPr>
        </p:nvSpPr>
        <p:spPr>
          <a:xfrm>
            <a:off x="1" y="2818180"/>
            <a:ext cx="9144000" cy="2290576"/>
          </a:xfrm>
        </p:spPr>
        <p:txBody>
          <a:bodyPr>
            <a:normAutofit fontScale="92500"/>
          </a:bodyPr>
          <a:lstStyle/>
          <a:p>
            <a:pPr marL="0" indent="0">
              <a:buNone/>
            </a:pPr>
            <a:r>
              <a:rPr lang="en-US" sz="8800" b="1" dirty="0" smtClean="0">
                <a:latin typeface="Arial Black" pitchFamily="34" charset="0"/>
              </a:rPr>
              <a:t>POS</a:t>
            </a:r>
            <a:r>
              <a:rPr lang="en-US" sz="1800" b="1" dirty="0" smtClean="0">
                <a:latin typeface="Arial Black" pitchFamily="34" charset="0"/>
              </a:rPr>
              <a:t>(PARTS OF SPEECH)</a:t>
            </a:r>
            <a:r>
              <a:rPr lang="en-US" sz="8800" b="1" dirty="0" smtClean="0">
                <a:latin typeface="Arial Black" pitchFamily="34" charset="0"/>
              </a:rPr>
              <a:t>GUIDE</a:t>
            </a:r>
          </a:p>
        </p:txBody>
      </p:sp>
      <p:sp>
        <p:nvSpPr>
          <p:cNvPr id="5" name="Content Placeholder 2"/>
          <p:cNvSpPr txBox="1">
            <a:spLocks/>
          </p:cNvSpPr>
          <p:nvPr/>
        </p:nvSpPr>
        <p:spPr>
          <a:xfrm>
            <a:off x="283313" y="3247611"/>
            <a:ext cx="8551480" cy="335950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dirty="0" smtClean="0"/>
          </a:p>
        </p:txBody>
      </p:sp>
    </p:spTree>
    <p:extLst>
      <p:ext uri="{BB962C8B-B14F-4D97-AF65-F5344CB8AC3E}">
        <p14:creationId xmlns:p14="http://schemas.microsoft.com/office/powerpoint/2010/main" val="46188167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Have fun playing our grammar games. Practice your English with word order games, parts of speech games and learn English as you race to choose parts of speech from given  words. Enjoy these fun grammar games for kids. Find a range of free interactive exercises and practice activities that are perfect for helping students learn English. Learn about parts of speech with this fun game for kids. This games practice activity for students involves a series of challenges related to parts of speech. Find these types of words in sentences and understand when to use them properly. Press numbers for correct answer. Complete as many challenges as you can and have fun learning English! </a:t>
            </a:r>
            <a:endParaRPr lang="en-US" dirty="0"/>
          </a:p>
          <a:p>
            <a:pPr marL="0" indent="0">
              <a:buNone/>
            </a:pPr>
            <a:endParaRPr lang="en-US" dirty="0"/>
          </a:p>
        </p:txBody>
      </p:sp>
    </p:spTree>
    <p:extLst>
      <p:ext uri="{BB962C8B-B14F-4D97-AF65-F5344CB8AC3E}">
        <p14:creationId xmlns:p14="http://schemas.microsoft.com/office/powerpoint/2010/main" val="2137120432"/>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Features</a:t>
            </a:r>
            <a:endParaRPr lang="en-US" dirty="0"/>
          </a:p>
        </p:txBody>
      </p:sp>
      <p:sp>
        <p:nvSpPr>
          <p:cNvPr id="5" name="Content Placeholder 4"/>
          <p:cNvSpPr>
            <a:spLocks noGrp="1"/>
          </p:cNvSpPr>
          <p:nvPr>
            <p:ph idx="1"/>
          </p:nvPr>
        </p:nvSpPr>
        <p:spPr>
          <a:xfrm>
            <a:off x="1823310" y="1443835"/>
            <a:ext cx="7016195" cy="1832460"/>
          </a:xfrm>
        </p:spPr>
        <p:txBody>
          <a:bodyPr/>
          <a:lstStyle/>
          <a:p>
            <a:pPr>
              <a:buFont typeface="Wingdings" pitchFamily="2" charset="2"/>
              <a:buChar char="v"/>
            </a:pPr>
            <a:r>
              <a:rPr lang="en-US" dirty="0"/>
              <a:t>Improve English grammar skill</a:t>
            </a:r>
            <a:r>
              <a:rPr lang="en-US" dirty="0" smtClean="0"/>
              <a:t>.</a:t>
            </a:r>
          </a:p>
          <a:p>
            <a:pPr lvl="0">
              <a:buFont typeface="Wingdings" pitchFamily="2" charset="2"/>
              <a:buChar char="v"/>
            </a:pPr>
            <a:r>
              <a:rPr lang="en-US" dirty="0"/>
              <a:t>Children can learning by playing this game.</a:t>
            </a:r>
          </a:p>
          <a:p>
            <a:pPr lvl="0">
              <a:buFont typeface="Wingdings" pitchFamily="2" charset="2"/>
              <a:buChar char="v"/>
            </a:pPr>
            <a:r>
              <a:rPr lang="en-US" dirty="0"/>
              <a:t>Multiplayer is enable for this game.</a:t>
            </a:r>
          </a:p>
          <a:p>
            <a:pPr>
              <a:buFont typeface="Wingdings" pitchFamily="2" charset="2"/>
              <a:buChar char="v"/>
            </a:pPr>
            <a:endParaRPr lang="en-US" dirty="0" smtClean="0"/>
          </a:p>
        </p:txBody>
      </p:sp>
      <p:sp>
        <p:nvSpPr>
          <p:cNvPr id="7" name="Content Placeholder 4"/>
          <p:cNvSpPr txBox="1">
            <a:spLocks/>
          </p:cNvSpPr>
          <p:nvPr/>
        </p:nvSpPr>
        <p:spPr>
          <a:xfrm>
            <a:off x="1823309" y="4310751"/>
            <a:ext cx="7016195" cy="183246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v"/>
            </a:pPr>
            <a:endParaRPr lang="en-US" dirty="0" smtClean="0"/>
          </a:p>
          <a:p>
            <a:pPr>
              <a:buFont typeface="Wingdings" pitchFamily="2" charset="2"/>
              <a:buChar char="v"/>
            </a:pPr>
            <a:endParaRPr lang="en-US" dirty="0" smtClean="0"/>
          </a:p>
        </p:txBody>
      </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6" presetClass="entr" presetSubtype="21"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barn(inVertical)">
                                      <p:cBhvr>
                                        <p:cTn id="11" dur="500"/>
                                        <p:tgtEl>
                                          <p:spTgt spid="5">
                                            <p:txEl>
                                              <p:pRg st="0" end="0"/>
                                            </p:txEl>
                                          </p:spTgt>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barn(inVertical)">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55" y="1443835"/>
            <a:ext cx="7016195" cy="684885"/>
          </a:xfrm>
        </p:spPr>
        <p:txBody>
          <a:bodyPr/>
          <a:lstStyle/>
          <a:p>
            <a:r>
              <a:rPr lang="en-US" dirty="0"/>
              <a:t>Tools</a:t>
            </a:r>
          </a:p>
        </p:txBody>
      </p:sp>
      <p:sp>
        <p:nvSpPr>
          <p:cNvPr id="3" name="Content Placeholder 2"/>
          <p:cNvSpPr>
            <a:spLocks noGrp="1"/>
          </p:cNvSpPr>
          <p:nvPr>
            <p:ph idx="1"/>
          </p:nvPr>
        </p:nvSpPr>
        <p:spPr>
          <a:xfrm>
            <a:off x="143555" y="2207360"/>
            <a:ext cx="7016195" cy="4275740"/>
          </a:xfrm>
        </p:spPr>
        <p:txBody>
          <a:bodyPr/>
          <a:lstStyle/>
          <a:p>
            <a:pPr>
              <a:buFont typeface="Wingdings" pitchFamily="2" charset="2"/>
              <a:buChar char="v"/>
            </a:pPr>
            <a:r>
              <a:rPr lang="en-US" dirty="0"/>
              <a:t>C++ language.</a:t>
            </a:r>
          </a:p>
          <a:p>
            <a:pPr>
              <a:buFont typeface="Wingdings" pitchFamily="2" charset="2"/>
              <a:buChar char="v"/>
            </a:pPr>
            <a:r>
              <a:rPr lang="en-US" dirty="0" err="1"/>
              <a:t>CodeBlocks</a:t>
            </a:r>
            <a:r>
              <a:rPr lang="en-US" dirty="0"/>
              <a:t>.</a:t>
            </a:r>
          </a:p>
        </p:txBody>
      </p:sp>
    </p:spTree>
    <p:extLst>
      <p:ext uri="{BB962C8B-B14F-4D97-AF65-F5344CB8AC3E}">
        <p14:creationId xmlns:p14="http://schemas.microsoft.com/office/powerpoint/2010/main" val="275295190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14"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2500"/>
                            </p:stCondLst>
                            <p:childTnLst>
                              <p:par>
                                <p:cTn id="13" presetID="42"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anim calcmode="lin" valueType="num">
                                      <p:cBhvr>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Project Diagram/</a:t>
            </a:r>
            <a:r>
              <a:rPr lang="en-US" dirty="0" err="1" smtClean="0"/>
              <a:t>FlowChart</a:t>
            </a:r>
            <a:endParaRPr lang="en-US" dirty="0"/>
          </a:p>
        </p:txBody>
      </p:sp>
      <p:pic>
        <p:nvPicPr>
          <p:cNvPr id="20" name="Content Placeholder 1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291130"/>
            <a:ext cx="9143999" cy="5566870"/>
          </a:xfrm>
        </p:spPr>
      </p:pic>
    </p:spTree>
    <p:extLst>
      <p:ext uri="{BB962C8B-B14F-4D97-AF65-F5344CB8AC3E}">
        <p14:creationId xmlns:p14="http://schemas.microsoft.com/office/powerpoint/2010/main" val="417078371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par>
                          <p:cTn id="10" fill="hold">
                            <p:stCondLst>
                              <p:cond delay="2000"/>
                            </p:stCondLst>
                            <p:childTnLst>
                              <p:par>
                                <p:cTn id="11" presetID="16" presetClass="entr" presetSubtype="21"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INTERFACE OF “POS GUIDE”</a:t>
            </a:r>
            <a:endParaRPr lang="en-US" dirty="0"/>
          </a:p>
        </p:txBody>
      </p:sp>
      <p:sp>
        <p:nvSpPr>
          <p:cNvPr id="3" name="Text Placeholder 2"/>
          <p:cNvSpPr>
            <a:spLocks noGrp="1"/>
          </p:cNvSpPr>
          <p:nvPr>
            <p:ph type="body" idx="1"/>
          </p:nvPr>
        </p:nvSpPr>
        <p:spPr/>
        <p:txBody>
          <a:bodyPr/>
          <a:lstStyle/>
          <a:p>
            <a:r>
              <a:rPr lang="en-US" dirty="0" smtClean="0"/>
              <a:t>Frist Page</a:t>
            </a:r>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3555" y="2818180"/>
            <a:ext cx="8856890" cy="3664920"/>
          </a:xfrm>
        </p:spPr>
      </p:pic>
    </p:spTree>
    <p:extLst>
      <p:ext uri="{BB962C8B-B14F-4D97-AF65-F5344CB8AC3E}">
        <p14:creationId xmlns:p14="http://schemas.microsoft.com/office/powerpoint/2010/main" val="3617229334"/>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Second Page</a:t>
            </a:r>
            <a:endParaRPr lang="en-US" dirty="0"/>
          </a:p>
        </p:txBody>
      </p:sp>
      <p:pic>
        <p:nvPicPr>
          <p:cNvPr id="4"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78" y="2207359"/>
            <a:ext cx="8771827" cy="4428446"/>
          </a:xfrm>
        </p:spPr>
      </p:pic>
    </p:spTree>
    <p:extLst>
      <p:ext uri="{BB962C8B-B14F-4D97-AF65-F5344CB8AC3E}">
        <p14:creationId xmlns:p14="http://schemas.microsoft.com/office/powerpoint/2010/main" val="319221748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ntr" presetSubtype="16"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532</Words>
  <Application>Microsoft Office PowerPoint</Application>
  <PresentationFormat>On-screen Show (4:3)</PresentationFormat>
  <Paragraphs>46</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WELCOME TO OUR    PRESENTATION</vt:lpstr>
      <vt:lpstr>About Parts Of Speech</vt:lpstr>
      <vt:lpstr>Project Name</vt:lpstr>
      <vt:lpstr>Objective</vt:lpstr>
      <vt:lpstr>Features</vt:lpstr>
      <vt:lpstr>Tools</vt:lpstr>
      <vt:lpstr>Project Diagram/FlowChart</vt:lpstr>
      <vt:lpstr>INTERFACE OF “POS GUIDE”</vt:lpstr>
      <vt:lpstr>Second Page</vt:lpstr>
      <vt:lpstr>Third Page</vt:lpstr>
      <vt:lpstr>Fourth Page(if you play with single player)</vt:lpstr>
      <vt:lpstr>Fifth Page(if you play with single player)</vt:lpstr>
      <vt:lpstr>Sixth Page(if you play with single player)</vt:lpstr>
      <vt:lpstr>Seventh Page(if you play with single player)</vt:lpstr>
      <vt:lpstr>Fourth Page(if you play with Dual player)</vt:lpstr>
      <vt:lpstr>Fifth Page(if you play with Dual player)</vt:lpstr>
      <vt:lpstr>Sixth Page(if you play with Dual player)</vt:lpstr>
      <vt:lpstr>Seventh Page(if you play with Dual player)</vt:lpstr>
      <vt:lpstr>Eighth Page(if you play with Dual player)</vt:lpstr>
      <vt:lpstr>Ninenth Page(for Single or Dual player)</vt:lpstr>
      <vt:lpstr>Limitations</vt:lpstr>
      <vt:lpstr>Conclusion / Summary</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RAYHAN</cp:lastModifiedBy>
  <cp:revision>53</cp:revision>
  <dcterms:created xsi:type="dcterms:W3CDTF">2013-08-21T19:17:07Z</dcterms:created>
  <dcterms:modified xsi:type="dcterms:W3CDTF">2016-06-23T02:08:21Z</dcterms:modified>
</cp:coreProperties>
</file>