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36B12-285C-415A-9D03-E5CEE1A5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166" y="631066"/>
            <a:ext cx="10085574" cy="1001791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MATERI UAS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521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726" y="702156"/>
            <a:ext cx="10213082" cy="1013800"/>
          </a:xfrm>
        </p:spPr>
        <p:txBody>
          <a:bodyPr/>
          <a:lstStyle/>
          <a:p>
            <a:r>
              <a:rPr lang="en-US" dirty="0" smtClean="0"/>
              <a:t>POKOK BAHASAN 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9" y="2180496"/>
            <a:ext cx="6149110" cy="367830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metodologi</a:t>
            </a:r>
            <a:endParaRPr lang="en-US" sz="2400" dirty="0" smtClean="0"/>
          </a:p>
          <a:p>
            <a:pPr lvl="0"/>
            <a:r>
              <a:rPr lang="en-US" sz="2400" dirty="0" err="1" smtClean="0"/>
              <a:t>Unsur-unsur</a:t>
            </a:r>
            <a:r>
              <a:rPr lang="en-US" sz="2400" dirty="0" smtClean="0"/>
              <a:t> </a:t>
            </a:r>
            <a:r>
              <a:rPr lang="en-US" sz="2400" dirty="0" err="1" smtClean="0"/>
              <a:t>metodologi</a:t>
            </a:r>
            <a:endParaRPr lang="en-US" sz="2400" dirty="0" smtClean="0"/>
          </a:p>
          <a:p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metodologi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4" y="741344"/>
            <a:ext cx="10448214" cy="1013800"/>
          </a:xfrm>
        </p:spPr>
        <p:txBody>
          <a:bodyPr/>
          <a:lstStyle/>
          <a:p>
            <a:r>
              <a:rPr lang="en-US" dirty="0" smtClean="0"/>
              <a:t>POKOK BAHASAN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97" y="2180496"/>
            <a:ext cx="6292802" cy="367830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pPr lvl="0"/>
            <a:r>
              <a:rPr lang="en-US" sz="2400" dirty="0" smtClean="0"/>
              <a:t>Cara </a:t>
            </a:r>
            <a:r>
              <a:rPr lang="en-US" sz="2400" dirty="0" err="1" smtClean="0"/>
              <a:t>penemuan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pPr lvl="0"/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pPr lvl="0"/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kekolifahan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62" y="702156"/>
            <a:ext cx="10226145" cy="1013800"/>
          </a:xfrm>
        </p:spPr>
        <p:txBody>
          <a:bodyPr/>
          <a:lstStyle/>
          <a:p>
            <a:r>
              <a:rPr lang="en-US" dirty="0" smtClean="0"/>
              <a:t>POKOK BAHASAN 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9" y="2180496"/>
            <a:ext cx="6149110" cy="367830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Definisi</a:t>
            </a:r>
            <a:endParaRPr lang="en-US" sz="2400" dirty="0" smtClean="0"/>
          </a:p>
          <a:p>
            <a:pPr lvl="0"/>
            <a:r>
              <a:rPr lang="en-US" sz="2400" dirty="0" err="1" smtClean="0"/>
              <a:t>Penalaran</a:t>
            </a:r>
            <a:endParaRPr lang="en-US" sz="2400" dirty="0" smtClean="0"/>
          </a:p>
          <a:p>
            <a:pPr lvl="0"/>
            <a:r>
              <a:rPr lang="en-US" sz="2400" dirty="0" err="1" smtClean="0"/>
              <a:t>Silogisme</a:t>
            </a:r>
            <a:r>
              <a:rPr lang="en-US" sz="2400" dirty="0" smtClean="0"/>
              <a:t> </a:t>
            </a:r>
            <a:r>
              <a:rPr lang="en-US" sz="2400" dirty="0" err="1" smtClean="0"/>
              <a:t>kategoris</a:t>
            </a:r>
            <a:endParaRPr lang="en-US" sz="2400" dirty="0" smtClean="0"/>
          </a:p>
          <a:p>
            <a:pPr lvl="0"/>
            <a:r>
              <a:rPr lang="en-US" sz="2400" dirty="0" err="1" smtClean="0"/>
              <a:t>Proposisi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endParaRPr lang="en-US" sz="2400" dirty="0" smtClean="0"/>
          </a:p>
          <a:p>
            <a:pPr lvl="0"/>
            <a:r>
              <a:rPr lang="en-US" sz="2400" dirty="0" err="1" smtClean="0"/>
              <a:t>Silogisme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r>
              <a:rPr lang="en-US" sz="2400" dirty="0" smtClean="0"/>
              <a:t> </a:t>
            </a:r>
            <a:r>
              <a:rPr lang="en-US" sz="2400" dirty="0" err="1" smtClean="0"/>
              <a:t>delima</a:t>
            </a:r>
            <a:endParaRPr lang="en-US" sz="2400" dirty="0" smtClean="0"/>
          </a:p>
          <a:p>
            <a:r>
              <a:rPr lang="en-US" sz="2400" dirty="0" err="1" smtClean="0"/>
              <a:t>Sesat</a:t>
            </a:r>
            <a:r>
              <a:rPr lang="en-US" sz="2400" dirty="0" smtClean="0"/>
              <a:t> </a:t>
            </a:r>
            <a:r>
              <a:rPr lang="en-US" sz="2400" dirty="0" err="1" smtClean="0"/>
              <a:t>pikir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702156"/>
            <a:ext cx="10265334" cy="1013800"/>
          </a:xfrm>
        </p:spPr>
        <p:txBody>
          <a:bodyPr/>
          <a:lstStyle/>
          <a:p>
            <a:r>
              <a:rPr lang="en-US" dirty="0" smtClean="0"/>
              <a:t>POKOK BAHASAN 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59" y="2180496"/>
            <a:ext cx="6279739" cy="367830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/>
          </a:p>
          <a:p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Unsur-unsur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endParaRPr lang="en-US" sz="2400" dirty="0"/>
          </a:p>
          <a:p>
            <a:r>
              <a:rPr lang="en-US" sz="2400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Timbal</a:t>
            </a:r>
            <a:r>
              <a:rPr lang="en-US" sz="2400" dirty="0" smtClean="0"/>
              <a:t> </a:t>
            </a:r>
            <a:r>
              <a:rPr lang="en-US" sz="2400" dirty="0" err="1" smtClean="0"/>
              <a:t>Balik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endParaRPr lang="en-US" sz="2400" dirty="0"/>
          </a:p>
          <a:p>
            <a:r>
              <a:rPr lang="en-US" sz="2400" dirty="0" err="1" smtClean="0"/>
              <a:t>Peranan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endParaRPr lang="en-US" sz="2400" dirty="0"/>
          </a:p>
          <a:p>
            <a:r>
              <a:rPr lang="en-US" sz="2400" dirty="0" err="1" smtClean="0"/>
              <a:t>Stategi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2156"/>
            <a:ext cx="10239208" cy="1013800"/>
          </a:xfrm>
        </p:spPr>
        <p:txBody>
          <a:bodyPr/>
          <a:lstStyle/>
          <a:p>
            <a:r>
              <a:rPr lang="en-US" dirty="0" smtClean="0"/>
              <a:t>POKOK BAHASAN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3" y="2180496"/>
            <a:ext cx="6122985" cy="367830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Etika</a:t>
            </a:r>
            <a:r>
              <a:rPr lang="en-US" sz="2400" dirty="0" smtClean="0"/>
              <a:t>, moral, </a:t>
            </a:r>
            <a:r>
              <a:rPr lang="en-US" sz="2400" dirty="0" err="1" smtClean="0"/>
              <a:t>norma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kesusilaan</a:t>
            </a:r>
            <a:endParaRPr lang="en-US" sz="2400" dirty="0" smtClean="0"/>
          </a:p>
          <a:p>
            <a:pPr lvl="0"/>
            <a:r>
              <a:rPr lang="en-US" sz="2400" dirty="0" err="1" smtClean="0"/>
              <a:t>Ilmu</a:t>
            </a:r>
            <a:r>
              <a:rPr lang="en-US" sz="2400" dirty="0" smtClean="0"/>
              <a:t>: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endParaRPr lang="en-US" sz="2400" dirty="0" smtClean="0"/>
          </a:p>
          <a:p>
            <a:pPr lvl="0"/>
            <a:r>
              <a:rPr lang="en-US" sz="2400" dirty="0" err="1" smtClean="0"/>
              <a:t>Pendekatan</a:t>
            </a:r>
            <a:r>
              <a:rPr lang="en-US" sz="2400" dirty="0" smtClean="0"/>
              <a:t> ontologism, </a:t>
            </a:r>
            <a:r>
              <a:rPr lang="en-US" sz="2400" dirty="0" err="1" smtClean="0"/>
              <a:t>epistimologisdan</a:t>
            </a:r>
            <a:r>
              <a:rPr lang="en-US" sz="2400" dirty="0" smtClean="0"/>
              <a:t> </a:t>
            </a:r>
            <a:r>
              <a:rPr lang="en-US" sz="2400" dirty="0" err="1" smtClean="0"/>
              <a:t>aksiologis</a:t>
            </a:r>
            <a:endParaRPr lang="en-US" sz="2400" dirty="0" smtClean="0"/>
          </a:p>
          <a:p>
            <a:r>
              <a:rPr lang="en-US" sz="2400" dirty="0" err="1" smtClean="0"/>
              <a:t>Sikap</a:t>
            </a:r>
            <a:r>
              <a:rPr lang="en-US" sz="2400" dirty="0" smtClean="0"/>
              <a:t> </a:t>
            </a:r>
            <a:r>
              <a:rPr lang="en-US" sz="2400" dirty="0" err="1" smtClean="0"/>
              <a:t>ilmiah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dimiliki</a:t>
            </a:r>
            <a:r>
              <a:rPr lang="en-US" sz="2400" dirty="0" smtClean="0"/>
              <a:t> </a:t>
            </a:r>
            <a:r>
              <a:rPr lang="en-US" sz="2400" dirty="0" err="1" smtClean="0"/>
              <a:t>ilmuan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B4665-3D0E-4EA0-B9F8-28782E3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702156"/>
            <a:ext cx="10173894" cy="1013800"/>
          </a:xfrm>
        </p:spPr>
        <p:txBody>
          <a:bodyPr/>
          <a:lstStyle/>
          <a:p>
            <a:r>
              <a:rPr lang="en-US" dirty="0" smtClean="0"/>
              <a:t>POKOK BAHASAN 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20636-4F94-4CEA-99B1-8184C8F4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180496"/>
            <a:ext cx="6201362" cy="367830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Paradigma</a:t>
            </a:r>
            <a:endParaRPr lang="en-US" sz="2400" dirty="0" smtClean="0"/>
          </a:p>
          <a:p>
            <a:pPr lvl="0"/>
            <a:r>
              <a:rPr lang="en-US" sz="2400" dirty="0" err="1" smtClean="0"/>
              <a:t>Landasan</a:t>
            </a:r>
            <a:r>
              <a:rPr lang="en-US" sz="2400" dirty="0" smtClean="0"/>
              <a:t> </a:t>
            </a:r>
            <a:r>
              <a:rPr lang="en-US" sz="2400" dirty="0" err="1" smtClean="0"/>
              <a:t>Ontologis</a:t>
            </a:r>
            <a:r>
              <a:rPr lang="en-US" sz="2400" dirty="0" smtClean="0"/>
              <a:t>, </a:t>
            </a:r>
            <a:r>
              <a:rPr lang="en-US" sz="2400" dirty="0" err="1" smtClean="0"/>
              <a:t>Epistemologis</a:t>
            </a:r>
            <a:r>
              <a:rPr lang="en-US" sz="2400" dirty="0" smtClean="0"/>
              <a:t>, </a:t>
            </a:r>
            <a:r>
              <a:rPr lang="en-US" sz="2400" dirty="0" err="1" smtClean="0"/>
              <a:t>Aksiologi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Antropologis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pPr lvl="0"/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Paradigma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endParaRPr lang="en-US" sz="2400" dirty="0" smtClean="0"/>
          </a:p>
          <a:p>
            <a:r>
              <a:rPr lang="en-US" sz="2400" dirty="0" err="1" smtClean="0"/>
              <a:t>Visi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Indonesia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394430-1030-4949-95F3-BA764CD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9" y="2180496"/>
            <a:ext cx="2879034" cy="322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987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A2FF4-F686-4D6E-9581-C11F13B5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D641F-F127-4BDC-BBA4-453B9061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2180496"/>
            <a:ext cx="10435150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TERIMAKASIH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6ED51B9-AABF-444E-88C8-9D570196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47" y="2180496"/>
            <a:ext cx="3199865" cy="4114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1279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528</TotalTime>
  <Words>126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REVIEW MATERI UAS</vt:lpstr>
      <vt:lpstr>POKOK BAHASAN 9</vt:lpstr>
      <vt:lpstr>POKOK BAHASAN 10</vt:lpstr>
      <vt:lpstr>POKOK BAHASAN 11</vt:lpstr>
      <vt:lpstr>POKOK BAHASAN 12</vt:lpstr>
      <vt:lpstr>POKOK BAHASAN 13</vt:lpstr>
      <vt:lpstr>POKOK BAHASAN 14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ILMU</dc:title>
  <dc:creator>User</dc:creator>
  <cp:lastModifiedBy>user</cp:lastModifiedBy>
  <cp:revision>48</cp:revision>
  <dcterms:created xsi:type="dcterms:W3CDTF">2019-09-24T02:41:54Z</dcterms:created>
  <dcterms:modified xsi:type="dcterms:W3CDTF">2020-08-03T13:47:13Z</dcterms:modified>
</cp:coreProperties>
</file>