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9" r:id="rId3"/>
    <p:sldId id="304" r:id="rId4"/>
    <p:sldId id="262" r:id="rId5"/>
    <p:sldId id="261" r:id="rId6"/>
    <p:sldId id="305" r:id="rId7"/>
    <p:sldId id="306" r:id="rId8"/>
    <p:sldId id="279" r:id="rId9"/>
    <p:sldId id="309" r:id="rId10"/>
    <p:sldId id="260" r:id="rId11"/>
    <p:sldId id="307" r:id="rId12"/>
    <p:sldId id="308" r:id="rId13"/>
    <p:sldId id="311" r:id="rId14"/>
    <p:sldId id="312" r:id="rId15"/>
  </p:sldIdLst>
  <p:sldSz cx="9144000" cy="5143500" type="screen16x9"/>
  <p:notesSz cx="6858000" cy="9144000"/>
  <p:embeddedFontLst>
    <p:embeddedFont>
      <p:font typeface="PMingLiU-ExtB" panose="02020500000000000000" pitchFamily="18" charset="-120"/>
      <p:regular r:id="rId17"/>
    </p:embeddedFont>
    <p:embeddedFont>
      <p:font typeface="Archivo" panose="020B0604020202020204" charset="0"/>
      <p:regular r:id="rId18"/>
      <p:bold r:id="rId19"/>
      <p:italic r:id="rId20"/>
      <p:boldItalic r:id="rId21"/>
    </p:embeddedFont>
    <p:embeddedFont>
      <p:font typeface="Bebas Neue" panose="020B0606020202050201" pitchFamily="34" charset="0"/>
      <p:regular r:id="rId22"/>
    </p:embeddedFont>
    <p:embeddedFont>
      <p:font typeface="Mistral" panose="03090702030407020403" pitchFamily="66" charset="0"/>
      <p:regular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9972A2-2CBB-4950-8AA5-0E979AD58671}">
  <a:tblStyle styleId="{419972A2-2CBB-4950-8AA5-0E979AD586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38"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57f230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57f230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608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8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2ec61ca6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22ec61ca6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2ec61ca6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22ec61ca6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4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22ec61ca6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22ec61ca6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31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0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32d56e3eca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32d56e3eca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2ec61ca6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2ec61ca6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6640400" y="4718300"/>
            <a:ext cx="1883700" cy="2745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aleway"/>
              <a:buNone/>
              <a:defRPr sz="1100" b="1">
                <a:latin typeface="Raleway"/>
                <a:ea typeface="Raleway"/>
                <a:cs typeface="Raleway"/>
                <a:sym typeface="Raleway"/>
              </a:defRPr>
            </a:lvl1pPr>
            <a:lvl2pPr lvl="1" algn="r" rtl="0">
              <a:lnSpc>
                <a:spcPct val="100000"/>
              </a:lnSpc>
              <a:spcBef>
                <a:spcPts val="0"/>
              </a:spcBef>
              <a:spcAft>
                <a:spcPts val="0"/>
              </a:spcAft>
              <a:buSzPts val="1100"/>
              <a:buFont typeface="Raleway"/>
              <a:buNone/>
              <a:defRPr sz="1100" b="1">
                <a:latin typeface="Raleway"/>
                <a:ea typeface="Raleway"/>
                <a:cs typeface="Raleway"/>
                <a:sym typeface="Raleway"/>
              </a:defRPr>
            </a:lvl2pPr>
            <a:lvl3pPr lvl="2" algn="r" rtl="0">
              <a:lnSpc>
                <a:spcPct val="100000"/>
              </a:lnSpc>
              <a:spcBef>
                <a:spcPts val="0"/>
              </a:spcBef>
              <a:spcAft>
                <a:spcPts val="0"/>
              </a:spcAft>
              <a:buSzPts val="1100"/>
              <a:buFont typeface="Raleway"/>
              <a:buNone/>
              <a:defRPr sz="1100" b="1">
                <a:latin typeface="Raleway"/>
                <a:ea typeface="Raleway"/>
                <a:cs typeface="Raleway"/>
                <a:sym typeface="Raleway"/>
              </a:defRPr>
            </a:lvl3pPr>
            <a:lvl4pPr lvl="3" algn="r" rtl="0">
              <a:lnSpc>
                <a:spcPct val="100000"/>
              </a:lnSpc>
              <a:spcBef>
                <a:spcPts val="0"/>
              </a:spcBef>
              <a:spcAft>
                <a:spcPts val="0"/>
              </a:spcAft>
              <a:buSzPts val="1100"/>
              <a:buFont typeface="Raleway"/>
              <a:buNone/>
              <a:defRPr sz="1100" b="1">
                <a:latin typeface="Raleway"/>
                <a:ea typeface="Raleway"/>
                <a:cs typeface="Raleway"/>
                <a:sym typeface="Raleway"/>
              </a:defRPr>
            </a:lvl4pPr>
            <a:lvl5pPr lvl="4" algn="r" rtl="0">
              <a:lnSpc>
                <a:spcPct val="100000"/>
              </a:lnSpc>
              <a:spcBef>
                <a:spcPts val="0"/>
              </a:spcBef>
              <a:spcAft>
                <a:spcPts val="0"/>
              </a:spcAft>
              <a:buSzPts val="1100"/>
              <a:buFont typeface="Raleway"/>
              <a:buNone/>
              <a:defRPr sz="1100" b="1">
                <a:latin typeface="Raleway"/>
                <a:ea typeface="Raleway"/>
                <a:cs typeface="Raleway"/>
                <a:sym typeface="Raleway"/>
              </a:defRPr>
            </a:lvl5pPr>
            <a:lvl6pPr lvl="5" algn="r" rtl="0">
              <a:lnSpc>
                <a:spcPct val="100000"/>
              </a:lnSpc>
              <a:spcBef>
                <a:spcPts val="0"/>
              </a:spcBef>
              <a:spcAft>
                <a:spcPts val="0"/>
              </a:spcAft>
              <a:buSzPts val="1100"/>
              <a:buFont typeface="Raleway"/>
              <a:buNone/>
              <a:defRPr sz="1100" b="1">
                <a:latin typeface="Raleway"/>
                <a:ea typeface="Raleway"/>
                <a:cs typeface="Raleway"/>
                <a:sym typeface="Raleway"/>
              </a:defRPr>
            </a:lvl6pPr>
            <a:lvl7pPr lvl="6" algn="r" rtl="0">
              <a:lnSpc>
                <a:spcPct val="100000"/>
              </a:lnSpc>
              <a:spcBef>
                <a:spcPts val="0"/>
              </a:spcBef>
              <a:spcAft>
                <a:spcPts val="0"/>
              </a:spcAft>
              <a:buSzPts val="1100"/>
              <a:buFont typeface="Raleway"/>
              <a:buNone/>
              <a:defRPr sz="1100" b="1">
                <a:latin typeface="Raleway"/>
                <a:ea typeface="Raleway"/>
                <a:cs typeface="Raleway"/>
                <a:sym typeface="Raleway"/>
              </a:defRPr>
            </a:lvl7pPr>
            <a:lvl8pPr lvl="7" algn="r" rtl="0">
              <a:lnSpc>
                <a:spcPct val="100000"/>
              </a:lnSpc>
              <a:spcBef>
                <a:spcPts val="0"/>
              </a:spcBef>
              <a:spcAft>
                <a:spcPts val="0"/>
              </a:spcAft>
              <a:buSzPts val="1100"/>
              <a:buFont typeface="Raleway"/>
              <a:buNone/>
              <a:defRPr sz="1100" b="1">
                <a:latin typeface="Raleway"/>
                <a:ea typeface="Raleway"/>
                <a:cs typeface="Raleway"/>
                <a:sym typeface="Raleway"/>
              </a:defRPr>
            </a:lvl8pPr>
            <a:lvl9pPr lvl="8" algn="r" rtl="0">
              <a:lnSpc>
                <a:spcPct val="100000"/>
              </a:lnSpc>
              <a:spcBef>
                <a:spcPts val="0"/>
              </a:spcBef>
              <a:spcAft>
                <a:spcPts val="0"/>
              </a:spcAft>
              <a:buSzPts val="1100"/>
              <a:buFont typeface="Raleway"/>
              <a:buNone/>
              <a:defRPr sz="1100" b="1">
                <a:latin typeface="Raleway"/>
                <a:ea typeface="Raleway"/>
                <a:cs typeface="Raleway"/>
                <a:sym typeface="Raleway"/>
              </a:defRPr>
            </a:lvl9pPr>
          </a:lstStyle>
          <a:p>
            <a:endParaRPr/>
          </a:p>
        </p:txBody>
      </p:sp>
      <p:sp>
        <p:nvSpPr>
          <p:cNvPr id="10" name="Google Shape;10;p2"/>
          <p:cNvSpPr txBox="1">
            <a:spLocks noGrp="1"/>
          </p:cNvSpPr>
          <p:nvPr>
            <p:ph type="subTitle" idx="2"/>
          </p:nvPr>
        </p:nvSpPr>
        <p:spPr>
          <a:xfrm>
            <a:off x="618325" y="157725"/>
            <a:ext cx="1883700" cy="274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aleway"/>
              <a:buNone/>
              <a:defRPr sz="1100" b="1">
                <a:latin typeface="Raleway"/>
                <a:ea typeface="Raleway"/>
                <a:cs typeface="Raleway"/>
                <a:sym typeface="Raleway"/>
              </a:defRPr>
            </a:lvl1pPr>
            <a:lvl2pPr lvl="1" rtl="0">
              <a:lnSpc>
                <a:spcPct val="100000"/>
              </a:lnSpc>
              <a:spcBef>
                <a:spcPts val="0"/>
              </a:spcBef>
              <a:spcAft>
                <a:spcPts val="0"/>
              </a:spcAft>
              <a:buSzPts val="1100"/>
              <a:buFont typeface="Raleway"/>
              <a:buNone/>
              <a:defRPr sz="1100" b="1">
                <a:latin typeface="Raleway"/>
                <a:ea typeface="Raleway"/>
                <a:cs typeface="Raleway"/>
                <a:sym typeface="Raleway"/>
              </a:defRPr>
            </a:lvl2pPr>
            <a:lvl3pPr lvl="2" rtl="0">
              <a:lnSpc>
                <a:spcPct val="100000"/>
              </a:lnSpc>
              <a:spcBef>
                <a:spcPts val="0"/>
              </a:spcBef>
              <a:spcAft>
                <a:spcPts val="0"/>
              </a:spcAft>
              <a:buSzPts val="1100"/>
              <a:buFont typeface="Raleway"/>
              <a:buNone/>
              <a:defRPr sz="1100" b="1">
                <a:latin typeface="Raleway"/>
                <a:ea typeface="Raleway"/>
                <a:cs typeface="Raleway"/>
                <a:sym typeface="Raleway"/>
              </a:defRPr>
            </a:lvl3pPr>
            <a:lvl4pPr lvl="3" rtl="0">
              <a:lnSpc>
                <a:spcPct val="100000"/>
              </a:lnSpc>
              <a:spcBef>
                <a:spcPts val="0"/>
              </a:spcBef>
              <a:spcAft>
                <a:spcPts val="0"/>
              </a:spcAft>
              <a:buSzPts val="1100"/>
              <a:buFont typeface="Raleway"/>
              <a:buNone/>
              <a:defRPr sz="1100" b="1">
                <a:latin typeface="Raleway"/>
                <a:ea typeface="Raleway"/>
                <a:cs typeface="Raleway"/>
                <a:sym typeface="Raleway"/>
              </a:defRPr>
            </a:lvl4pPr>
            <a:lvl5pPr lvl="4" rtl="0">
              <a:lnSpc>
                <a:spcPct val="100000"/>
              </a:lnSpc>
              <a:spcBef>
                <a:spcPts val="0"/>
              </a:spcBef>
              <a:spcAft>
                <a:spcPts val="0"/>
              </a:spcAft>
              <a:buSzPts val="1100"/>
              <a:buFont typeface="Raleway"/>
              <a:buNone/>
              <a:defRPr sz="1100" b="1">
                <a:latin typeface="Raleway"/>
                <a:ea typeface="Raleway"/>
                <a:cs typeface="Raleway"/>
                <a:sym typeface="Raleway"/>
              </a:defRPr>
            </a:lvl5pPr>
            <a:lvl6pPr lvl="5" rtl="0">
              <a:lnSpc>
                <a:spcPct val="100000"/>
              </a:lnSpc>
              <a:spcBef>
                <a:spcPts val="0"/>
              </a:spcBef>
              <a:spcAft>
                <a:spcPts val="0"/>
              </a:spcAft>
              <a:buSzPts val="1100"/>
              <a:buFont typeface="Raleway"/>
              <a:buNone/>
              <a:defRPr sz="1100" b="1">
                <a:latin typeface="Raleway"/>
                <a:ea typeface="Raleway"/>
                <a:cs typeface="Raleway"/>
                <a:sym typeface="Raleway"/>
              </a:defRPr>
            </a:lvl6pPr>
            <a:lvl7pPr lvl="6" rtl="0">
              <a:lnSpc>
                <a:spcPct val="100000"/>
              </a:lnSpc>
              <a:spcBef>
                <a:spcPts val="0"/>
              </a:spcBef>
              <a:spcAft>
                <a:spcPts val="0"/>
              </a:spcAft>
              <a:buSzPts val="1100"/>
              <a:buFont typeface="Raleway"/>
              <a:buNone/>
              <a:defRPr sz="1100" b="1">
                <a:latin typeface="Raleway"/>
                <a:ea typeface="Raleway"/>
                <a:cs typeface="Raleway"/>
                <a:sym typeface="Raleway"/>
              </a:defRPr>
            </a:lvl7pPr>
            <a:lvl8pPr lvl="7" rtl="0">
              <a:lnSpc>
                <a:spcPct val="100000"/>
              </a:lnSpc>
              <a:spcBef>
                <a:spcPts val="0"/>
              </a:spcBef>
              <a:spcAft>
                <a:spcPts val="0"/>
              </a:spcAft>
              <a:buSzPts val="1100"/>
              <a:buFont typeface="Raleway"/>
              <a:buNone/>
              <a:defRPr sz="1100" b="1">
                <a:latin typeface="Raleway"/>
                <a:ea typeface="Raleway"/>
                <a:cs typeface="Raleway"/>
                <a:sym typeface="Raleway"/>
              </a:defRPr>
            </a:lvl8pPr>
            <a:lvl9pPr lvl="8" rtl="0">
              <a:lnSpc>
                <a:spcPct val="100000"/>
              </a:lnSpc>
              <a:spcBef>
                <a:spcPts val="0"/>
              </a:spcBef>
              <a:spcAft>
                <a:spcPts val="0"/>
              </a:spcAft>
              <a:buSzPts val="1100"/>
              <a:buFont typeface="Raleway"/>
              <a:buNone/>
              <a:defRPr sz="1100" b="1">
                <a:latin typeface="Raleway"/>
                <a:ea typeface="Raleway"/>
                <a:cs typeface="Raleway"/>
                <a:sym typeface="Raleway"/>
              </a:defRPr>
            </a:lvl9pPr>
          </a:lstStyle>
          <a:p>
            <a:endParaRPr/>
          </a:p>
        </p:txBody>
      </p:sp>
      <p:sp>
        <p:nvSpPr>
          <p:cNvPr id="11" name="Google Shape;11;p2"/>
          <p:cNvSpPr txBox="1">
            <a:spLocks noGrp="1"/>
          </p:cNvSpPr>
          <p:nvPr>
            <p:ph type="ctrTitle"/>
          </p:nvPr>
        </p:nvSpPr>
        <p:spPr>
          <a:xfrm>
            <a:off x="886025" y="1018138"/>
            <a:ext cx="4359000" cy="26376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3"/>
          </p:nvPr>
        </p:nvSpPr>
        <p:spPr>
          <a:xfrm>
            <a:off x="885875" y="3739850"/>
            <a:ext cx="4359000" cy="385500"/>
          </a:xfrm>
          <a:prstGeom prst="rect">
            <a:avLst/>
          </a:prstGeom>
          <a:solidFill>
            <a:schemeClr val="dk2"/>
          </a:solidFill>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a:off x="825250" y="4276425"/>
            <a:ext cx="229925" cy="229925"/>
          </a:xfrm>
          <a:custGeom>
            <a:avLst/>
            <a:gdLst/>
            <a:ahLst/>
            <a:cxnLst/>
            <a:rect l="l" t="t" r="r" b="b"/>
            <a:pathLst>
              <a:path w="9197" h="9197" extrusionOk="0">
                <a:moveTo>
                  <a:pt x="1753" y="1"/>
                </a:moveTo>
                <a:lnTo>
                  <a:pt x="1966" y="3981"/>
                </a:lnTo>
                <a:lnTo>
                  <a:pt x="1" y="7444"/>
                </a:lnTo>
                <a:lnTo>
                  <a:pt x="3981" y="7231"/>
                </a:lnTo>
                <a:lnTo>
                  <a:pt x="7444" y="9196"/>
                </a:lnTo>
                <a:lnTo>
                  <a:pt x="7231" y="5216"/>
                </a:lnTo>
                <a:lnTo>
                  <a:pt x="9196" y="1753"/>
                </a:lnTo>
                <a:lnTo>
                  <a:pt x="9196" y="1753"/>
                </a:lnTo>
                <a:lnTo>
                  <a:pt x="5220" y="1966"/>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0500" y="3930250"/>
            <a:ext cx="1965300" cy="19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293800" y="2303400"/>
            <a:ext cx="45564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16150" y="1293500"/>
            <a:ext cx="1511700" cy="1009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7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2293800" y="3145200"/>
            <a:ext cx="4556400" cy="4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 name="Google Shape;19;p3"/>
          <p:cNvSpPr txBox="1">
            <a:spLocks noGrp="1"/>
          </p:cNvSpPr>
          <p:nvPr>
            <p:ph type="subTitle" idx="3"/>
          </p:nvPr>
        </p:nvSpPr>
        <p:spPr>
          <a:xfrm>
            <a:off x="6640400" y="4718300"/>
            <a:ext cx="1883700" cy="2745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aleway"/>
              <a:buNone/>
              <a:defRPr sz="1100" b="1">
                <a:latin typeface="Raleway"/>
                <a:ea typeface="Raleway"/>
                <a:cs typeface="Raleway"/>
                <a:sym typeface="Raleway"/>
              </a:defRPr>
            </a:lvl1pPr>
            <a:lvl2pPr lvl="1" algn="r" rtl="0">
              <a:lnSpc>
                <a:spcPct val="100000"/>
              </a:lnSpc>
              <a:spcBef>
                <a:spcPts val="0"/>
              </a:spcBef>
              <a:spcAft>
                <a:spcPts val="0"/>
              </a:spcAft>
              <a:buSzPts val="1100"/>
              <a:buFont typeface="Raleway"/>
              <a:buNone/>
              <a:defRPr sz="1100" b="1">
                <a:latin typeface="Raleway"/>
                <a:ea typeface="Raleway"/>
                <a:cs typeface="Raleway"/>
                <a:sym typeface="Raleway"/>
              </a:defRPr>
            </a:lvl2pPr>
            <a:lvl3pPr lvl="2" algn="r" rtl="0">
              <a:lnSpc>
                <a:spcPct val="100000"/>
              </a:lnSpc>
              <a:spcBef>
                <a:spcPts val="0"/>
              </a:spcBef>
              <a:spcAft>
                <a:spcPts val="0"/>
              </a:spcAft>
              <a:buSzPts val="1100"/>
              <a:buFont typeface="Raleway"/>
              <a:buNone/>
              <a:defRPr sz="1100" b="1">
                <a:latin typeface="Raleway"/>
                <a:ea typeface="Raleway"/>
                <a:cs typeface="Raleway"/>
                <a:sym typeface="Raleway"/>
              </a:defRPr>
            </a:lvl3pPr>
            <a:lvl4pPr lvl="3" algn="r" rtl="0">
              <a:lnSpc>
                <a:spcPct val="100000"/>
              </a:lnSpc>
              <a:spcBef>
                <a:spcPts val="0"/>
              </a:spcBef>
              <a:spcAft>
                <a:spcPts val="0"/>
              </a:spcAft>
              <a:buSzPts val="1100"/>
              <a:buFont typeface="Raleway"/>
              <a:buNone/>
              <a:defRPr sz="1100" b="1">
                <a:latin typeface="Raleway"/>
                <a:ea typeface="Raleway"/>
                <a:cs typeface="Raleway"/>
                <a:sym typeface="Raleway"/>
              </a:defRPr>
            </a:lvl4pPr>
            <a:lvl5pPr lvl="4" algn="r" rtl="0">
              <a:lnSpc>
                <a:spcPct val="100000"/>
              </a:lnSpc>
              <a:spcBef>
                <a:spcPts val="0"/>
              </a:spcBef>
              <a:spcAft>
                <a:spcPts val="0"/>
              </a:spcAft>
              <a:buSzPts val="1100"/>
              <a:buFont typeface="Raleway"/>
              <a:buNone/>
              <a:defRPr sz="1100" b="1">
                <a:latin typeface="Raleway"/>
                <a:ea typeface="Raleway"/>
                <a:cs typeface="Raleway"/>
                <a:sym typeface="Raleway"/>
              </a:defRPr>
            </a:lvl5pPr>
            <a:lvl6pPr lvl="5" algn="r" rtl="0">
              <a:lnSpc>
                <a:spcPct val="100000"/>
              </a:lnSpc>
              <a:spcBef>
                <a:spcPts val="0"/>
              </a:spcBef>
              <a:spcAft>
                <a:spcPts val="0"/>
              </a:spcAft>
              <a:buSzPts val="1100"/>
              <a:buFont typeface="Raleway"/>
              <a:buNone/>
              <a:defRPr sz="1100" b="1">
                <a:latin typeface="Raleway"/>
                <a:ea typeface="Raleway"/>
                <a:cs typeface="Raleway"/>
                <a:sym typeface="Raleway"/>
              </a:defRPr>
            </a:lvl6pPr>
            <a:lvl7pPr lvl="6" algn="r" rtl="0">
              <a:lnSpc>
                <a:spcPct val="100000"/>
              </a:lnSpc>
              <a:spcBef>
                <a:spcPts val="0"/>
              </a:spcBef>
              <a:spcAft>
                <a:spcPts val="0"/>
              </a:spcAft>
              <a:buSzPts val="1100"/>
              <a:buFont typeface="Raleway"/>
              <a:buNone/>
              <a:defRPr sz="1100" b="1">
                <a:latin typeface="Raleway"/>
                <a:ea typeface="Raleway"/>
                <a:cs typeface="Raleway"/>
                <a:sym typeface="Raleway"/>
              </a:defRPr>
            </a:lvl7pPr>
            <a:lvl8pPr lvl="7" algn="r" rtl="0">
              <a:lnSpc>
                <a:spcPct val="100000"/>
              </a:lnSpc>
              <a:spcBef>
                <a:spcPts val="0"/>
              </a:spcBef>
              <a:spcAft>
                <a:spcPts val="0"/>
              </a:spcAft>
              <a:buSzPts val="1100"/>
              <a:buFont typeface="Raleway"/>
              <a:buNone/>
              <a:defRPr sz="1100" b="1">
                <a:latin typeface="Raleway"/>
                <a:ea typeface="Raleway"/>
                <a:cs typeface="Raleway"/>
                <a:sym typeface="Raleway"/>
              </a:defRPr>
            </a:lvl8pPr>
            <a:lvl9pPr lvl="8" algn="r" rtl="0">
              <a:lnSpc>
                <a:spcPct val="100000"/>
              </a:lnSpc>
              <a:spcBef>
                <a:spcPts val="0"/>
              </a:spcBef>
              <a:spcAft>
                <a:spcPts val="0"/>
              </a:spcAft>
              <a:buSzPts val="1100"/>
              <a:buFont typeface="Raleway"/>
              <a:buNone/>
              <a:defRPr sz="1100" b="1">
                <a:latin typeface="Raleway"/>
                <a:ea typeface="Raleway"/>
                <a:cs typeface="Raleway"/>
                <a:sym typeface="Raleway"/>
              </a:defRPr>
            </a:lvl9pPr>
          </a:lstStyle>
          <a:p>
            <a:endParaRPr/>
          </a:p>
        </p:txBody>
      </p:sp>
      <p:sp>
        <p:nvSpPr>
          <p:cNvPr id="20" name="Google Shape;20;p3"/>
          <p:cNvSpPr txBox="1">
            <a:spLocks noGrp="1"/>
          </p:cNvSpPr>
          <p:nvPr>
            <p:ph type="subTitle" idx="4"/>
          </p:nvPr>
        </p:nvSpPr>
        <p:spPr>
          <a:xfrm>
            <a:off x="618325" y="157725"/>
            <a:ext cx="1883700" cy="274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aleway"/>
              <a:buNone/>
              <a:defRPr sz="1100" b="1">
                <a:latin typeface="Raleway"/>
                <a:ea typeface="Raleway"/>
                <a:cs typeface="Raleway"/>
                <a:sym typeface="Raleway"/>
              </a:defRPr>
            </a:lvl1pPr>
            <a:lvl2pPr lvl="1" rtl="0">
              <a:lnSpc>
                <a:spcPct val="100000"/>
              </a:lnSpc>
              <a:spcBef>
                <a:spcPts val="0"/>
              </a:spcBef>
              <a:spcAft>
                <a:spcPts val="0"/>
              </a:spcAft>
              <a:buSzPts val="1100"/>
              <a:buFont typeface="Raleway"/>
              <a:buNone/>
              <a:defRPr sz="1100" b="1">
                <a:latin typeface="Raleway"/>
                <a:ea typeface="Raleway"/>
                <a:cs typeface="Raleway"/>
                <a:sym typeface="Raleway"/>
              </a:defRPr>
            </a:lvl2pPr>
            <a:lvl3pPr lvl="2" rtl="0">
              <a:lnSpc>
                <a:spcPct val="100000"/>
              </a:lnSpc>
              <a:spcBef>
                <a:spcPts val="0"/>
              </a:spcBef>
              <a:spcAft>
                <a:spcPts val="0"/>
              </a:spcAft>
              <a:buSzPts val="1100"/>
              <a:buFont typeface="Raleway"/>
              <a:buNone/>
              <a:defRPr sz="1100" b="1">
                <a:latin typeface="Raleway"/>
                <a:ea typeface="Raleway"/>
                <a:cs typeface="Raleway"/>
                <a:sym typeface="Raleway"/>
              </a:defRPr>
            </a:lvl3pPr>
            <a:lvl4pPr lvl="3" rtl="0">
              <a:lnSpc>
                <a:spcPct val="100000"/>
              </a:lnSpc>
              <a:spcBef>
                <a:spcPts val="0"/>
              </a:spcBef>
              <a:spcAft>
                <a:spcPts val="0"/>
              </a:spcAft>
              <a:buSzPts val="1100"/>
              <a:buFont typeface="Raleway"/>
              <a:buNone/>
              <a:defRPr sz="1100" b="1">
                <a:latin typeface="Raleway"/>
                <a:ea typeface="Raleway"/>
                <a:cs typeface="Raleway"/>
                <a:sym typeface="Raleway"/>
              </a:defRPr>
            </a:lvl4pPr>
            <a:lvl5pPr lvl="4" rtl="0">
              <a:lnSpc>
                <a:spcPct val="100000"/>
              </a:lnSpc>
              <a:spcBef>
                <a:spcPts val="0"/>
              </a:spcBef>
              <a:spcAft>
                <a:spcPts val="0"/>
              </a:spcAft>
              <a:buSzPts val="1100"/>
              <a:buFont typeface="Raleway"/>
              <a:buNone/>
              <a:defRPr sz="1100" b="1">
                <a:latin typeface="Raleway"/>
                <a:ea typeface="Raleway"/>
                <a:cs typeface="Raleway"/>
                <a:sym typeface="Raleway"/>
              </a:defRPr>
            </a:lvl5pPr>
            <a:lvl6pPr lvl="5" rtl="0">
              <a:lnSpc>
                <a:spcPct val="100000"/>
              </a:lnSpc>
              <a:spcBef>
                <a:spcPts val="0"/>
              </a:spcBef>
              <a:spcAft>
                <a:spcPts val="0"/>
              </a:spcAft>
              <a:buSzPts val="1100"/>
              <a:buFont typeface="Raleway"/>
              <a:buNone/>
              <a:defRPr sz="1100" b="1">
                <a:latin typeface="Raleway"/>
                <a:ea typeface="Raleway"/>
                <a:cs typeface="Raleway"/>
                <a:sym typeface="Raleway"/>
              </a:defRPr>
            </a:lvl6pPr>
            <a:lvl7pPr lvl="6" rtl="0">
              <a:lnSpc>
                <a:spcPct val="100000"/>
              </a:lnSpc>
              <a:spcBef>
                <a:spcPts val="0"/>
              </a:spcBef>
              <a:spcAft>
                <a:spcPts val="0"/>
              </a:spcAft>
              <a:buSzPts val="1100"/>
              <a:buFont typeface="Raleway"/>
              <a:buNone/>
              <a:defRPr sz="1100" b="1">
                <a:latin typeface="Raleway"/>
                <a:ea typeface="Raleway"/>
                <a:cs typeface="Raleway"/>
                <a:sym typeface="Raleway"/>
              </a:defRPr>
            </a:lvl7pPr>
            <a:lvl8pPr lvl="7" rtl="0">
              <a:lnSpc>
                <a:spcPct val="100000"/>
              </a:lnSpc>
              <a:spcBef>
                <a:spcPts val="0"/>
              </a:spcBef>
              <a:spcAft>
                <a:spcPts val="0"/>
              </a:spcAft>
              <a:buSzPts val="1100"/>
              <a:buFont typeface="Raleway"/>
              <a:buNone/>
              <a:defRPr sz="1100" b="1">
                <a:latin typeface="Raleway"/>
                <a:ea typeface="Raleway"/>
                <a:cs typeface="Raleway"/>
                <a:sym typeface="Raleway"/>
              </a:defRPr>
            </a:lvl8pPr>
            <a:lvl9pPr lvl="8" rtl="0">
              <a:lnSpc>
                <a:spcPct val="100000"/>
              </a:lnSpc>
              <a:spcBef>
                <a:spcPts val="0"/>
              </a:spcBef>
              <a:spcAft>
                <a:spcPts val="0"/>
              </a:spcAft>
              <a:buSzPts val="1100"/>
              <a:buFont typeface="Raleway"/>
              <a:buNone/>
              <a:defRPr sz="1100" b="1">
                <a:latin typeface="Raleway"/>
                <a:ea typeface="Raleway"/>
                <a:cs typeface="Raleway"/>
                <a:sym typeface="Raleway"/>
              </a:defRPr>
            </a:lvl9pPr>
          </a:lstStyle>
          <a:p>
            <a:endParaRPr/>
          </a:p>
        </p:txBody>
      </p:sp>
      <p:sp>
        <p:nvSpPr>
          <p:cNvPr id="21" name="Google Shape;21;p3"/>
          <p:cNvSpPr/>
          <p:nvPr/>
        </p:nvSpPr>
        <p:spPr>
          <a:xfrm rot="7153394" flipH="1">
            <a:off x="1103139" y="3021040"/>
            <a:ext cx="229919" cy="229919"/>
          </a:xfrm>
          <a:custGeom>
            <a:avLst/>
            <a:gdLst/>
            <a:ahLst/>
            <a:cxnLst/>
            <a:rect l="l" t="t" r="r" b="b"/>
            <a:pathLst>
              <a:path w="9197" h="9197" extrusionOk="0">
                <a:moveTo>
                  <a:pt x="1753" y="1"/>
                </a:moveTo>
                <a:lnTo>
                  <a:pt x="1966" y="3981"/>
                </a:lnTo>
                <a:lnTo>
                  <a:pt x="1" y="7444"/>
                </a:lnTo>
                <a:lnTo>
                  <a:pt x="3981" y="7231"/>
                </a:lnTo>
                <a:lnTo>
                  <a:pt x="7444" y="9196"/>
                </a:lnTo>
                <a:lnTo>
                  <a:pt x="7231" y="5216"/>
                </a:lnTo>
                <a:lnTo>
                  <a:pt x="9196" y="1753"/>
                </a:lnTo>
                <a:lnTo>
                  <a:pt x="9196" y="1753"/>
                </a:lnTo>
                <a:lnTo>
                  <a:pt x="5220" y="1966"/>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7153318" flipH="1">
            <a:off x="-619000" y="2612816"/>
            <a:ext cx="1965201" cy="1965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7938460" flipH="1">
            <a:off x="581585" y="2582296"/>
            <a:ext cx="158179" cy="158199"/>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rot="7938526" flipH="1">
            <a:off x="7275509" y="36237"/>
            <a:ext cx="3078183" cy="3078183"/>
            <a:chOff x="-2831850" y="1260225"/>
            <a:chExt cx="3078300" cy="3078300"/>
          </a:xfrm>
        </p:grpSpPr>
        <p:sp>
          <p:nvSpPr>
            <p:cNvPr id="25" name="Google Shape;25;p3"/>
            <p:cNvSpPr/>
            <p:nvPr/>
          </p:nvSpPr>
          <p:spPr>
            <a:xfrm>
              <a:off x="-2831850" y="1260225"/>
              <a:ext cx="3078300" cy="307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831850" y="1260475"/>
              <a:ext cx="3078300" cy="3077800"/>
            </a:xfrm>
            <a:custGeom>
              <a:avLst/>
              <a:gdLst/>
              <a:ahLst/>
              <a:cxnLst/>
              <a:rect l="l" t="t" r="r" b="b"/>
              <a:pathLst>
                <a:path w="123132" h="123112" extrusionOk="0">
                  <a:moveTo>
                    <a:pt x="70688" y="2838"/>
                  </a:moveTo>
                  <a:cubicBezTo>
                    <a:pt x="70945" y="2838"/>
                    <a:pt x="71202" y="2839"/>
                    <a:pt x="71459" y="2840"/>
                  </a:cubicBezTo>
                  <a:lnTo>
                    <a:pt x="71459" y="2848"/>
                  </a:lnTo>
                  <a:cubicBezTo>
                    <a:pt x="71541" y="4609"/>
                    <a:pt x="71738" y="6361"/>
                    <a:pt x="72042" y="8096"/>
                  </a:cubicBezTo>
                  <a:cubicBezTo>
                    <a:pt x="71168" y="8037"/>
                    <a:pt x="70292" y="8008"/>
                    <a:pt x="69417" y="8008"/>
                  </a:cubicBezTo>
                  <a:cubicBezTo>
                    <a:pt x="68772" y="8008"/>
                    <a:pt x="68127" y="8024"/>
                    <a:pt x="67483" y="8055"/>
                  </a:cubicBezTo>
                  <a:cubicBezTo>
                    <a:pt x="66896" y="6369"/>
                    <a:pt x="66404" y="4650"/>
                    <a:pt x="66010" y="2906"/>
                  </a:cubicBezTo>
                  <a:cubicBezTo>
                    <a:pt x="67567" y="2860"/>
                    <a:pt x="69127" y="2838"/>
                    <a:pt x="70688" y="2838"/>
                  </a:cubicBezTo>
                  <a:close/>
                  <a:moveTo>
                    <a:pt x="72033" y="2848"/>
                  </a:moveTo>
                  <a:cubicBezTo>
                    <a:pt x="73724" y="2857"/>
                    <a:pt x="75415" y="2885"/>
                    <a:pt x="77101" y="2939"/>
                  </a:cubicBezTo>
                  <a:lnTo>
                    <a:pt x="77101" y="2943"/>
                  </a:lnTo>
                  <a:cubicBezTo>
                    <a:pt x="76797" y="4810"/>
                    <a:pt x="76600" y="6689"/>
                    <a:pt x="76514" y="8576"/>
                  </a:cubicBezTo>
                  <a:cubicBezTo>
                    <a:pt x="75218" y="8388"/>
                    <a:pt x="73929" y="8236"/>
                    <a:pt x="72637" y="8137"/>
                  </a:cubicBezTo>
                  <a:cubicBezTo>
                    <a:pt x="72321" y="6389"/>
                    <a:pt x="72120" y="4625"/>
                    <a:pt x="72033" y="2848"/>
                  </a:cubicBezTo>
                  <a:close/>
                  <a:moveTo>
                    <a:pt x="65719" y="2910"/>
                  </a:moveTo>
                  <a:cubicBezTo>
                    <a:pt x="66112" y="4654"/>
                    <a:pt x="66601" y="6377"/>
                    <a:pt x="67183" y="8068"/>
                  </a:cubicBezTo>
                  <a:cubicBezTo>
                    <a:pt x="66055" y="8133"/>
                    <a:pt x="64902" y="8252"/>
                    <a:pt x="63720" y="8433"/>
                  </a:cubicBezTo>
                  <a:cubicBezTo>
                    <a:pt x="62932" y="8552"/>
                    <a:pt x="62157" y="8700"/>
                    <a:pt x="61386" y="8864"/>
                  </a:cubicBezTo>
                  <a:cubicBezTo>
                    <a:pt x="60700" y="7017"/>
                    <a:pt x="60077" y="5134"/>
                    <a:pt x="59555" y="3201"/>
                  </a:cubicBezTo>
                  <a:lnTo>
                    <a:pt x="62095" y="3066"/>
                  </a:lnTo>
                  <a:cubicBezTo>
                    <a:pt x="63302" y="2996"/>
                    <a:pt x="64508" y="2947"/>
                    <a:pt x="65719" y="2910"/>
                  </a:cubicBezTo>
                  <a:close/>
                  <a:moveTo>
                    <a:pt x="59268" y="3213"/>
                  </a:moveTo>
                  <a:lnTo>
                    <a:pt x="59264" y="3218"/>
                  </a:lnTo>
                  <a:cubicBezTo>
                    <a:pt x="59785" y="5167"/>
                    <a:pt x="60413" y="7066"/>
                    <a:pt x="61102" y="8925"/>
                  </a:cubicBezTo>
                  <a:cubicBezTo>
                    <a:pt x="59732" y="9225"/>
                    <a:pt x="58382" y="9582"/>
                    <a:pt x="57053" y="9967"/>
                  </a:cubicBezTo>
                  <a:cubicBezTo>
                    <a:pt x="55928" y="7846"/>
                    <a:pt x="54824" y="5692"/>
                    <a:pt x="53872" y="3497"/>
                  </a:cubicBezTo>
                  <a:cubicBezTo>
                    <a:pt x="55666" y="3406"/>
                    <a:pt x="57463" y="3308"/>
                    <a:pt x="59268" y="3213"/>
                  </a:cubicBezTo>
                  <a:close/>
                  <a:moveTo>
                    <a:pt x="53261" y="3525"/>
                  </a:moveTo>
                  <a:lnTo>
                    <a:pt x="53261" y="3529"/>
                  </a:lnTo>
                  <a:cubicBezTo>
                    <a:pt x="54229" y="5774"/>
                    <a:pt x="55350" y="7969"/>
                    <a:pt x="56494" y="10132"/>
                  </a:cubicBezTo>
                  <a:cubicBezTo>
                    <a:pt x="55366" y="10468"/>
                    <a:pt x="54250" y="10817"/>
                    <a:pt x="53146" y="11162"/>
                  </a:cubicBezTo>
                  <a:lnTo>
                    <a:pt x="52477" y="11375"/>
                  </a:lnTo>
                  <a:cubicBezTo>
                    <a:pt x="52149" y="10850"/>
                    <a:pt x="51821" y="10324"/>
                    <a:pt x="51497" y="9799"/>
                  </a:cubicBezTo>
                  <a:cubicBezTo>
                    <a:pt x="50212" y="7739"/>
                    <a:pt x="48961" y="5729"/>
                    <a:pt x="47853" y="3784"/>
                  </a:cubicBezTo>
                  <a:cubicBezTo>
                    <a:pt x="49654" y="3702"/>
                    <a:pt x="51456" y="3616"/>
                    <a:pt x="53261" y="3525"/>
                  </a:cubicBezTo>
                  <a:close/>
                  <a:moveTo>
                    <a:pt x="47533" y="3796"/>
                  </a:moveTo>
                  <a:cubicBezTo>
                    <a:pt x="48661" y="5782"/>
                    <a:pt x="49942" y="7838"/>
                    <a:pt x="51255" y="9947"/>
                  </a:cubicBezTo>
                  <a:cubicBezTo>
                    <a:pt x="51566" y="10448"/>
                    <a:pt x="51878" y="10952"/>
                    <a:pt x="52194" y="11457"/>
                  </a:cubicBezTo>
                  <a:cubicBezTo>
                    <a:pt x="50688" y="11929"/>
                    <a:pt x="49162" y="12393"/>
                    <a:pt x="47607" y="12807"/>
                  </a:cubicBezTo>
                  <a:cubicBezTo>
                    <a:pt x="46725" y="11457"/>
                    <a:pt x="45834" y="10115"/>
                    <a:pt x="44956" y="8802"/>
                  </a:cubicBezTo>
                  <a:cubicBezTo>
                    <a:pt x="43865" y="7165"/>
                    <a:pt x="42798" y="5565"/>
                    <a:pt x="41817" y="4026"/>
                  </a:cubicBezTo>
                  <a:cubicBezTo>
                    <a:pt x="43721" y="3956"/>
                    <a:pt x="45625" y="3878"/>
                    <a:pt x="47533" y="3796"/>
                  </a:cubicBezTo>
                  <a:close/>
                  <a:moveTo>
                    <a:pt x="69450" y="8578"/>
                  </a:moveTo>
                  <a:cubicBezTo>
                    <a:pt x="70351" y="8578"/>
                    <a:pt x="71251" y="8609"/>
                    <a:pt x="72148" y="8671"/>
                  </a:cubicBezTo>
                  <a:cubicBezTo>
                    <a:pt x="72497" y="10462"/>
                    <a:pt x="72952" y="12229"/>
                    <a:pt x="73509" y="13968"/>
                  </a:cubicBezTo>
                  <a:lnTo>
                    <a:pt x="73509" y="13968"/>
                  </a:lnTo>
                  <a:cubicBezTo>
                    <a:pt x="72360" y="13660"/>
                    <a:pt x="71180" y="13503"/>
                    <a:pt x="69994" y="13503"/>
                  </a:cubicBezTo>
                  <a:cubicBezTo>
                    <a:pt x="69869" y="13503"/>
                    <a:pt x="69743" y="13505"/>
                    <a:pt x="69617" y="13509"/>
                  </a:cubicBezTo>
                  <a:cubicBezTo>
                    <a:pt x="68919" y="11900"/>
                    <a:pt x="68263" y="10271"/>
                    <a:pt x="67676" y="8618"/>
                  </a:cubicBezTo>
                  <a:cubicBezTo>
                    <a:pt x="68267" y="8592"/>
                    <a:pt x="68859" y="8578"/>
                    <a:pt x="69450" y="8578"/>
                  </a:cubicBezTo>
                  <a:close/>
                  <a:moveTo>
                    <a:pt x="67376" y="8630"/>
                  </a:moveTo>
                  <a:cubicBezTo>
                    <a:pt x="67963" y="10283"/>
                    <a:pt x="68615" y="11912"/>
                    <a:pt x="69309" y="13517"/>
                  </a:cubicBezTo>
                  <a:cubicBezTo>
                    <a:pt x="68246" y="13574"/>
                    <a:pt x="67196" y="13755"/>
                    <a:pt x="66174" y="14050"/>
                  </a:cubicBezTo>
                  <a:cubicBezTo>
                    <a:pt x="65386" y="14276"/>
                    <a:pt x="64615" y="14559"/>
                    <a:pt x="63868" y="14900"/>
                  </a:cubicBezTo>
                  <a:cubicBezTo>
                    <a:pt x="63072" y="13094"/>
                    <a:pt x="62301" y="11268"/>
                    <a:pt x="61591" y="9401"/>
                  </a:cubicBezTo>
                  <a:cubicBezTo>
                    <a:pt x="62321" y="9245"/>
                    <a:pt x="63060" y="9110"/>
                    <a:pt x="63806" y="8995"/>
                  </a:cubicBezTo>
                  <a:cubicBezTo>
                    <a:pt x="65025" y="8810"/>
                    <a:pt x="66211" y="8687"/>
                    <a:pt x="67376" y="8630"/>
                  </a:cubicBezTo>
                  <a:close/>
                  <a:moveTo>
                    <a:pt x="72743" y="8712"/>
                  </a:moveTo>
                  <a:lnTo>
                    <a:pt x="72743" y="8712"/>
                  </a:lnTo>
                  <a:cubicBezTo>
                    <a:pt x="73995" y="8810"/>
                    <a:pt x="75238" y="8958"/>
                    <a:pt x="76494" y="9143"/>
                  </a:cubicBezTo>
                  <a:cubicBezTo>
                    <a:pt x="76432" y="11137"/>
                    <a:pt x="76510" y="13131"/>
                    <a:pt x="76736" y="15113"/>
                  </a:cubicBezTo>
                  <a:cubicBezTo>
                    <a:pt x="75899" y="14744"/>
                    <a:pt x="75045" y="14424"/>
                    <a:pt x="74171" y="14153"/>
                  </a:cubicBezTo>
                  <a:cubicBezTo>
                    <a:pt x="73585" y="12372"/>
                    <a:pt x="73109" y="10554"/>
                    <a:pt x="72743" y="8712"/>
                  </a:cubicBezTo>
                  <a:close/>
                  <a:moveTo>
                    <a:pt x="77064" y="9233"/>
                  </a:moveTo>
                  <a:lnTo>
                    <a:pt x="77064" y="9233"/>
                  </a:lnTo>
                  <a:cubicBezTo>
                    <a:pt x="78398" y="9438"/>
                    <a:pt x="79744" y="9680"/>
                    <a:pt x="81118" y="9939"/>
                  </a:cubicBezTo>
                  <a:lnTo>
                    <a:pt x="81118" y="9943"/>
                  </a:lnTo>
                  <a:cubicBezTo>
                    <a:pt x="80638" y="12175"/>
                    <a:pt x="80326" y="14440"/>
                    <a:pt x="80195" y="16721"/>
                  </a:cubicBezTo>
                  <a:cubicBezTo>
                    <a:pt x="79867" y="16570"/>
                    <a:pt x="79547" y="16418"/>
                    <a:pt x="79226" y="16266"/>
                  </a:cubicBezTo>
                  <a:cubicBezTo>
                    <a:pt x="78599" y="15966"/>
                    <a:pt x="77971" y="15671"/>
                    <a:pt x="77343" y="15388"/>
                  </a:cubicBezTo>
                  <a:cubicBezTo>
                    <a:pt x="77097" y="13344"/>
                    <a:pt x="77003" y="11289"/>
                    <a:pt x="77064" y="9233"/>
                  </a:cubicBezTo>
                  <a:close/>
                  <a:moveTo>
                    <a:pt x="61303" y="9463"/>
                  </a:moveTo>
                  <a:cubicBezTo>
                    <a:pt x="62026" y="11346"/>
                    <a:pt x="62805" y="13197"/>
                    <a:pt x="63610" y="15019"/>
                  </a:cubicBezTo>
                  <a:cubicBezTo>
                    <a:pt x="62567" y="15519"/>
                    <a:pt x="61566" y="16098"/>
                    <a:pt x="60618" y="16758"/>
                  </a:cubicBezTo>
                  <a:cubicBezTo>
                    <a:pt x="59773" y="15060"/>
                    <a:pt x="58878" y="13386"/>
                    <a:pt x="57992" y="11724"/>
                  </a:cubicBezTo>
                  <a:cubicBezTo>
                    <a:pt x="57771" y="11313"/>
                    <a:pt x="57549" y="10895"/>
                    <a:pt x="57327" y="10480"/>
                  </a:cubicBezTo>
                  <a:cubicBezTo>
                    <a:pt x="58632" y="10103"/>
                    <a:pt x="59958" y="9754"/>
                    <a:pt x="61303" y="9463"/>
                  </a:cubicBezTo>
                  <a:close/>
                  <a:moveTo>
                    <a:pt x="81397" y="9992"/>
                  </a:moveTo>
                  <a:lnTo>
                    <a:pt x="81397" y="9996"/>
                  </a:lnTo>
                  <a:cubicBezTo>
                    <a:pt x="82156" y="10140"/>
                    <a:pt x="82919" y="10288"/>
                    <a:pt x="83699" y="10443"/>
                  </a:cubicBezTo>
                  <a:lnTo>
                    <a:pt x="84819" y="10661"/>
                  </a:lnTo>
                  <a:cubicBezTo>
                    <a:pt x="85324" y="10759"/>
                    <a:pt x="85820" y="10854"/>
                    <a:pt x="86317" y="10944"/>
                  </a:cubicBezTo>
                  <a:cubicBezTo>
                    <a:pt x="85537" y="13431"/>
                    <a:pt x="84909" y="15975"/>
                    <a:pt x="84524" y="18519"/>
                  </a:cubicBezTo>
                  <a:cubicBezTo>
                    <a:pt x="84159" y="18387"/>
                    <a:pt x="83793" y="18252"/>
                    <a:pt x="83432" y="18117"/>
                  </a:cubicBezTo>
                  <a:cubicBezTo>
                    <a:pt x="82398" y="17723"/>
                    <a:pt x="81422" y="17288"/>
                    <a:pt x="80474" y="16849"/>
                  </a:cubicBezTo>
                  <a:cubicBezTo>
                    <a:pt x="80605" y="14543"/>
                    <a:pt x="80913" y="12249"/>
                    <a:pt x="81397" y="9992"/>
                  </a:cubicBezTo>
                  <a:close/>
                  <a:moveTo>
                    <a:pt x="56765" y="10645"/>
                  </a:moveTo>
                  <a:cubicBezTo>
                    <a:pt x="57007" y="11096"/>
                    <a:pt x="57245" y="11547"/>
                    <a:pt x="57487" y="11994"/>
                  </a:cubicBezTo>
                  <a:cubicBezTo>
                    <a:pt x="58386" y="13673"/>
                    <a:pt x="59293" y="15367"/>
                    <a:pt x="60142" y="17087"/>
                  </a:cubicBezTo>
                  <a:cubicBezTo>
                    <a:pt x="59174" y="17772"/>
                    <a:pt x="58251" y="18502"/>
                    <a:pt x="57340" y="19224"/>
                  </a:cubicBezTo>
                  <a:lnTo>
                    <a:pt x="57114" y="19409"/>
                  </a:lnTo>
                  <a:cubicBezTo>
                    <a:pt x="55838" y="16894"/>
                    <a:pt x="54332" y="14374"/>
                    <a:pt x="52785" y="11871"/>
                  </a:cubicBezTo>
                  <a:lnTo>
                    <a:pt x="53319" y="11703"/>
                  </a:lnTo>
                  <a:cubicBezTo>
                    <a:pt x="54455" y="11346"/>
                    <a:pt x="55604" y="10985"/>
                    <a:pt x="56765" y="10645"/>
                  </a:cubicBezTo>
                  <a:close/>
                  <a:moveTo>
                    <a:pt x="70008" y="14062"/>
                  </a:moveTo>
                  <a:cubicBezTo>
                    <a:pt x="71314" y="14062"/>
                    <a:pt x="72530" y="14268"/>
                    <a:pt x="73716" y="14608"/>
                  </a:cubicBezTo>
                  <a:cubicBezTo>
                    <a:pt x="74303" y="16377"/>
                    <a:pt x="74980" y="18141"/>
                    <a:pt x="75731" y="19951"/>
                  </a:cubicBezTo>
                  <a:cubicBezTo>
                    <a:pt x="74717" y="19400"/>
                    <a:pt x="73586" y="19113"/>
                    <a:pt x="72434" y="19113"/>
                  </a:cubicBezTo>
                  <a:cubicBezTo>
                    <a:pt x="72350" y="19113"/>
                    <a:pt x="72266" y="19115"/>
                    <a:pt x="72181" y="19118"/>
                  </a:cubicBezTo>
                  <a:cubicBezTo>
                    <a:pt x="71393" y="17448"/>
                    <a:pt x="70606" y="15770"/>
                    <a:pt x="69859" y="14063"/>
                  </a:cubicBezTo>
                  <a:cubicBezTo>
                    <a:pt x="69909" y="14062"/>
                    <a:pt x="69958" y="14062"/>
                    <a:pt x="70008" y="14062"/>
                  </a:cubicBezTo>
                  <a:close/>
                  <a:moveTo>
                    <a:pt x="86603" y="10998"/>
                  </a:moveTo>
                  <a:lnTo>
                    <a:pt x="86603" y="10998"/>
                  </a:lnTo>
                  <a:cubicBezTo>
                    <a:pt x="88838" y="11408"/>
                    <a:pt x="91008" y="11753"/>
                    <a:pt x="93104" y="12036"/>
                  </a:cubicBezTo>
                  <a:cubicBezTo>
                    <a:pt x="92254" y="14781"/>
                    <a:pt x="91532" y="17595"/>
                    <a:pt x="91056" y="20386"/>
                  </a:cubicBezTo>
                  <a:cubicBezTo>
                    <a:pt x="88935" y="19922"/>
                    <a:pt x="86846" y="19331"/>
                    <a:pt x="84799" y="18617"/>
                  </a:cubicBezTo>
                  <a:cubicBezTo>
                    <a:pt x="85180" y="16058"/>
                    <a:pt x="85811" y="13499"/>
                    <a:pt x="86603" y="10998"/>
                  </a:cubicBezTo>
                  <a:close/>
                  <a:moveTo>
                    <a:pt x="69551" y="14075"/>
                  </a:moveTo>
                  <a:cubicBezTo>
                    <a:pt x="70298" y="15782"/>
                    <a:pt x="71086" y="17464"/>
                    <a:pt x="71873" y="19134"/>
                  </a:cubicBezTo>
                  <a:cubicBezTo>
                    <a:pt x="71082" y="19183"/>
                    <a:pt x="70216" y="19360"/>
                    <a:pt x="69247" y="19676"/>
                  </a:cubicBezTo>
                  <a:cubicBezTo>
                    <a:pt x="68308" y="19988"/>
                    <a:pt x="67417" y="20423"/>
                    <a:pt x="66593" y="20968"/>
                  </a:cubicBezTo>
                  <a:cubicBezTo>
                    <a:pt x="66231" y="20156"/>
                    <a:pt x="65862" y="19339"/>
                    <a:pt x="65493" y="18523"/>
                  </a:cubicBezTo>
                  <a:cubicBezTo>
                    <a:pt x="65029" y="17497"/>
                    <a:pt x="64561" y="16463"/>
                    <a:pt x="64102" y="15421"/>
                  </a:cubicBezTo>
                  <a:cubicBezTo>
                    <a:pt x="64820" y="15092"/>
                    <a:pt x="65567" y="14818"/>
                    <a:pt x="66330" y="14600"/>
                  </a:cubicBezTo>
                  <a:cubicBezTo>
                    <a:pt x="67380" y="14296"/>
                    <a:pt x="68460" y="14120"/>
                    <a:pt x="69551" y="14075"/>
                  </a:cubicBezTo>
                  <a:close/>
                  <a:moveTo>
                    <a:pt x="74393" y="14818"/>
                  </a:moveTo>
                  <a:lnTo>
                    <a:pt x="74393" y="14818"/>
                  </a:lnTo>
                  <a:cubicBezTo>
                    <a:pt x="75205" y="15088"/>
                    <a:pt x="76005" y="15413"/>
                    <a:pt x="76814" y="15770"/>
                  </a:cubicBezTo>
                  <a:cubicBezTo>
                    <a:pt x="77068" y="17714"/>
                    <a:pt x="77450" y="19635"/>
                    <a:pt x="77950" y="21531"/>
                  </a:cubicBezTo>
                  <a:cubicBezTo>
                    <a:pt x="77511" y="21141"/>
                    <a:pt x="77048" y="20784"/>
                    <a:pt x="76563" y="20451"/>
                  </a:cubicBezTo>
                  <a:cubicBezTo>
                    <a:pt x="75755" y="18535"/>
                    <a:pt x="75025" y="16676"/>
                    <a:pt x="74393" y="14818"/>
                  </a:cubicBezTo>
                  <a:close/>
                  <a:moveTo>
                    <a:pt x="52502" y="11958"/>
                  </a:moveTo>
                  <a:cubicBezTo>
                    <a:pt x="54069" y="14492"/>
                    <a:pt x="55599" y="17048"/>
                    <a:pt x="56883" y="19587"/>
                  </a:cubicBezTo>
                  <a:lnTo>
                    <a:pt x="56883" y="19587"/>
                  </a:lnTo>
                  <a:cubicBezTo>
                    <a:pt x="55693" y="20526"/>
                    <a:pt x="54471" y="21465"/>
                    <a:pt x="53150" y="22286"/>
                  </a:cubicBezTo>
                  <a:cubicBezTo>
                    <a:pt x="51694" y="19307"/>
                    <a:pt x="49855" y="16278"/>
                    <a:pt x="47931" y="13312"/>
                  </a:cubicBezTo>
                  <a:cubicBezTo>
                    <a:pt x="49482" y="12893"/>
                    <a:pt x="51000" y="12429"/>
                    <a:pt x="52502" y="11958"/>
                  </a:cubicBezTo>
                  <a:close/>
                  <a:moveTo>
                    <a:pt x="63839" y="15540"/>
                  </a:moveTo>
                  <a:cubicBezTo>
                    <a:pt x="64303" y="16582"/>
                    <a:pt x="64767" y="17616"/>
                    <a:pt x="65230" y="18642"/>
                  </a:cubicBezTo>
                  <a:lnTo>
                    <a:pt x="65234" y="18642"/>
                  </a:lnTo>
                  <a:cubicBezTo>
                    <a:pt x="65608" y="19475"/>
                    <a:pt x="65981" y="20304"/>
                    <a:pt x="66350" y="21128"/>
                  </a:cubicBezTo>
                  <a:cubicBezTo>
                    <a:pt x="65316" y="21842"/>
                    <a:pt x="64397" y="22704"/>
                    <a:pt x="63540" y="23631"/>
                  </a:cubicBezTo>
                  <a:cubicBezTo>
                    <a:pt x="62813" y="21469"/>
                    <a:pt x="61886" y="19352"/>
                    <a:pt x="60873" y="17271"/>
                  </a:cubicBezTo>
                  <a:cubicBezTo>
                    <a:pt x="61812" y="16619"/>
                    <a:pt x="62805" y="16036"/>
                    <a:pt x="63839" y="15540"/>
                  </a:cubicBezTo>
                  <a:close/>
                  <a:moveTo>
                    <a:pt x="77433" y="16049"/>
                  </a:moveTo>
                  <a:lnTo>
                    <a:pt x="77433" y="16049"/>
                  </a:lnTo>
                  <a:cubicBezTo>
                    <a:pt x="77946" y="16282"/>
                    <a:pt x="78459" y="16525"/>
                    <a:pt x="78989" y="16775"/>
                  </a:cubicBezTo>
                  <a:cubicBezTo>
                    <a:pt x="79374" y="16959"/>
                    <a:pt x="79768" y="17144"/>
                    <a:pt x="80166" y="17333"/>
                  </a:cubicBezTo>
                  <a:cubicBezTo>
                    <a:pt x="80072" y="19506"/>
                    <a:pt x="80178" y="21688"/>
                    <a:pt x="80477" y="23849"/>
                  </a:cubicBezTo>
                  <a:lnTo>
                    <a:pt x="80477" y="23849"/>
                  </a:lnTo>
                  <a:cubicBezTo>
                    <a:pt x="80118" y="23522"/>
                    <a:pt x="79771" y="23195"/>
                    <a:pt x="79428" y="22872"/>
                  </a:cubicBezTo>
                  <a:cubicBezTo>
                    <a:pt x="79194" y="22655"/>
                    <a:pt x="78964" y="22441"/>
                    <a:pt x="78738" y="22232"/>
                  </a:cubicBezTo>
                  <a:cubicBezTo>
                    <a:pt x="78164" y="20201"/>
                    <a:pt x="77725" y="18137"/>
                    <a:pt x="77433" y="16049"/>
                  </a:cubicBezTo>
                  <a:close/>
                  <a:moveTo>
                    <a:pt x="47352" y="13463"/>
                  </a:moveTo>
                  <a:cubicBezTo>
                    <a:pt x="49310" y="16483"/>
                    <a:pt x="51185" y="19561"/>
                    <a:pt x="52658" y="22589"/>
                  </a:cubicBezTo>
                  <a:cubicBezTo>
                    <a:pt x="51058" y="23521"/>
                    <a:pt x="49293" y="24271"/>
                    <a:pt x="47229" y="24657"/>
                  </a:cubicBezTo>
                  <a:cubicBezTo>
                    <a:pt x="45826" y="21317"/>
                    <a:pt x="43820" y="17916"/>
                    <a:pt x="41665" y="14571"/>
                  </a:cubicBezTo>
                  <a:cubicBezTo>
                    <a:pt x="43610" y="14333"/>
                    <a:pt x="45502" y="13939"/>
                    <a:pt x="47352" y="13463"/>
                  </a:cubicBezTo>
                  <a:close/>
                  <a:moveTo>
                    <a:pt x="24448" y="14588"/>
                  </a:moveTo>
                  <a:lnTo>
                    <a:pt x="24448" y="14588"/>
                  </a:lnTo>
                  <a:cubicBezTo>
                    <a:pt x="27419" y="14813"/>
                    <a:pt x="30381" y="14945"/>
                    <a:pt x="33332" y="14949"/>
                  </a:cubicBezTo>
                  <a:cubicBezTo>
                    <a:pt x="35236" y="18355"/>
                    <a:pt x="37025" y="21863"/>
                    <a:pt x="38272" y="25285"/>
                  </a:cubicBezTo>
                  <a:cubicBezTo>
                    <a:pt x="34932" y="25244"/>
                    <a:pt x="31510" y="24940"/>
                    <a:pt x="28059" y="24448"/>
                  </a:cubicBezTo>
                  <a:cubicBezTo>
                    <a:pt x="27185" y="21190"/>
                    <a:pt x="25872" y="17858"/>
                    <a:pt x="24448" y="14588"/>
                  </a:cubicBezTo>
                  <a:close/>
                  <a:moveTo>
                    <a:pt x="41349" y="14604"/>
                  </a:moveTo>
                  <a:cubicBezTo>
                    <a:pt x="43512" y="17957"/>
                    <a:pt x="45526" y="21366"/>
                    <a:pt x="46934" y="24711"/>
                  </a:cubicBezTo>
                  <a:cubicBezTo>
                    <a:pt x="46848" y="24723"/>
                    <a:pt x="46762" y="24739"/>
                    <a:pt x="46671" y="24752"/>
                  </a:cubicBezTo>
                  <a:cubicBezTo>
                    <a:pt x="44210" y="25120"/>
                    <a:pt x="41667" y="25289"/>
                    <a:pt x="39072" y="25289"/>
                  </a:cubicBezTo>
                  <a:cubicBezTo>
                    <a:pt x="39011" y="25289"/>
                    <a:pt x="38949" y="25289"/>
                    <a:pt x="38887" y="25289"/>
                  </a:cubicBezTo>
                  <a:cubicBezTo>
                    <a:pt x="37656" y="21863"/>
                    <a:pt x="35884" y="18355"/>
                    <a:pt x="33988" y="14949"/>
                  </a:cubicBezTo>
                  <a:cubicBezTo>
                    <a:pt x="36040" y="14937"/>
                    <a:pt x="38087" y="14867"/>
                    <a:pt x="40122" y="14719"/>
                  </a:cubicBezTo>
                  <a:lnTo>
                    <a:pt x="40118" y="14719"/>
                  </a:lnTo>
                  <a:cubicBezTo>
                    <a:pt x="40533" y="14690"/>
                    <a:pt x="40943" y="14649"/>
                    <a:pt x="41349" y="14604"/>
                  </a:cubicBezTo>
                  <a:close/>
                  <a:moveTo>
                    <a:pt x="72407" y="19409"/>
                  </a:moveTo>
                  <a:cubicBezTo>
                    <a:pt x="73764" y="19409"/>
                    <a:pt x="74891" y="19787"/>
                    <a:pt x="75915" y="20386"/>
                  </a:cubicBezTo>
                  <a:cubicBezTo>
                    <a:pt x="76617" y="22064"/>
                    <a:pt x="77380" y="23779"/>
                    <a:pt x="78184" y="25580"/>
                  </a:cubicBezTo>
                  <a:cubicBezTo>
                    <a:pt x="77454" y="25198"/>
                    <a:pt x="76596" y="24971"/>
                    <a:pt x="75522" y="24971"/>
                  </a:cubicBezTo>
                  <a:cubicBezTo>
                    <a:pt x="75329" y="24971"/>
                    <a:pt x="75129" y="24979"/>
                    <a:pt x="74922" y="24994"/>
                  </a:cubicBezTo>
                  <a:cubicBezTo>
                    <a:pt x="74184" y="23340"/>
                    <a:pt x="73396" y="21682"/>
                    <a:pt x="72604" y="20008"/>
                  </a:cubicBezTo>
                  <a:lnTo>
                    <a:pt x="72321" y="19409"/>
                  </a:lnTo>
                  <a:cubicBezTo>
                    <a:pt x="72350" y="19409"/>
                    <a:pt x="72378" y="19409"/>
                    <a:pt x="72407" y="19409"/>
                  </a:cubicBezTo>
                  <a:close/>
                  <a:moveTo>
                    <a:pt x="76777" y="20956"/>
                  </a:moveTo>
                  <a:lnTo>
                    <a:pt x="76777" y="20956"/>
                  </a:lnTo>
                  <a:cubicBezTo>
                    <a:pt x="77220" y="21280"/>
                    <a:pt x="77655" y="21645"/>
                    <a:pt x="78086" y="22027"/>
                  </a:cubicBezTo>
                  <a:cubicBezTo>
                    <a:pt x="78492" y="23516"/>
                    <a:pt x="78976" y="25026"/>
                    <a:pt x="79542" y="26578"/>
                  </a:cubicBezTo>
                  <a:cubicBezTo>
                    <a:pt x="79391" y="26430"/>
                    <a:pt x="79235" y="26294"/>
                    <a:pt x="79071" y="26163"/>
                  </a:cubicBezTo>
                  <a:cubicBezTo>
                    <a:pt x="78262" y="24354"/>
                    <a:pt x="77491" y="22630"/>
                    <a:pt x="76777" y="20956"/>
                  </a:cubicBezTo>
                  <a:close/>
                  <a:moveTo>
                    <a:pt x="80449" y="17464"/>
                  </a:moveTo>
                  <a:lnTo>
                    <a:pt x="80449" y="17464"/>
                  </a:lnTo>
                  <a:cubicBezTo>
                    <a:pt x="81340" y="17874"/>
                    <a:pt x="82259" y="18277"/>
                    <a:pt x="83227" y="18646"/>
                  </a:cubicBezTo>
                  <a:cubicBezTo>
                    <a:pt x="83633" y="18802"/>
                    <a:pt x="84036" y="18950"/>
                    <a:pt x="84442" y="19093"/>
                  </a:cubicBezTo>
                  <a:cubicBezTo>
                    <a:pt x="84093" y="21637"/>
                    <a:pt x="83994" y="24173"/>
                    <a:pt x="84245" y="26643"/>
                  </a:cubicBezTo>
                  <a:cubicBezTo>
                    <a:pt x="83888" y="26434"/>
                    <a:pt x="83539" y="26216"/>
                    <a:pt x="83190" y="25987"/>
                  </a:cubicBezTo>
                  <a:cubicBezTo>
                    <a:pt x="82353" y="25437"/>
                    <a:pt x="81557" y="24821"/>
                    <a:pt x="80814" y="24152"/>
                  </a:cubicBezTo>
                  <a:cubicBezTo>
                    <a:pt x="80482" y="21937"/>
                    <a:pt x="80359" y="19700"/>
                    <a:pt x="80449" y="17464"/>
                  </a:cubicBezTo>
                  <a:close/>
                  <a:moveTo>
                    <a:pt x="72009" y="19417"/>
                  </a:moveTo>
                  <a:lnTo>
                    <a:pt x="72349" y="20135"/>
                  </a:lnTo>
                  <a:cubicBezTo>
                    <a:pt x="73125" y="21777"/>
                    <a:pt x="73892" y="23397"/>
                    <a:pt x="74623" y="25022"/>
                  </a:cubicBezTo>
                  <a:cubicBezTo>
                    <a:pt x="73974" y="25092"/>
                    <a:pt x="73334" y="25211"/>
                    <a:pt x="72706" y="25375"/>
                  </a:cubicBezTo>
                  <a:cubicBezTo>
                    <a:pt x="71434" y="25704"/>
                    <a:pt x="70212" y="26184"/>
                    <a:pt x="69059" y="26803"/>
                  </a:cubicBezTo>
                  <a:cubicBezTo>
                    <a:pt x="68341" y="24940"/>
                    <a:pt x="67536" y="23090"/>
                    <a:pt x="66707" y="21227"/>
                  </a:cubicBezTo>
                  <a:cubicBezTo>
                    <a:pt x="67524" y="20685"/>
                    <a:pt x="68410" y="20254"/>
                    <a:pt x="69338" y="19951"/>
                  </a:cubicBezTo>
                  <a:cubicBezTo>
                    <a:pt x="70322" y="19627"/>
                    <a:pt x="71205" y="19458"/>
                    <a:pt x="72009" y="19417"/>
                  </a:cubicBezTo>
                  <a:close/>
                  <a:moveTo>
                    <a:pt x="60397" y="17608"/>
                  </a:moveTo>
                  <a:cubicBezTo>
                    <a:pt x="61435" y="19741"/>
                    <a:pt x="62374" y="21908"/>
                    <a:pt x="63097" y="24128"/>
                  </a:cubicBezTo>
                  <a:cubicBezTo>
                    <a:pt x="62317" y="25014"/>
                    <a:pt x="61587" y="25954"/>
                    <a:pt x="60860" y="26885"/>
                  </a:cubicBezTo>
                  <a:cubicBezTo>
                    <a:pt x="60647" y="27156"/>
                    <a:pt x="60434" y="27431"/>
                    <a:pt x="60216" y="27710"/>
                  </a:cubicBezTo>
                  <a:cubicBezTo>
                    <a:pt x="59687" y="25150"/>
                    <a:pt x="58665" y="22548"/>
                    <a:pt x="57373" y="19930"/>
                  </a:cubicBezTo>
                  <a:lnTo>
                    <a:pt x="57697" y="19676"/>
                  </a:lnTo>
                  <a:cubicBezTo>
                    <a:pt x="58575" y="18978"/>
                    <a:pt x="59465" y="18273"/>
                    <a:pt x="60397" y="17608"/>
                  </a:cubicBezTo>
                  <a:close/>
                  <a:moveTo>
                    <a:pt x="78890" y="22766"/>
                  </a:moveTo>
                  <a:lnTo>
                    <a:pt x="79231" y="23086"/>
                  </a:lnTo>
                  <a:cubicBezTo>
                    <a:pt x="79657" y="23488"/>
                    <a:pt x="80092" y="23894"/>
                    <a:pt x="80548" y="24296"/>
                  </a:cubicBezTo>
                  <a:cubicBezTo>
                    <a:pt x="80802" y="25954"/>
                    <a:pt x="81184" y="27591"/>
                    <a:pt x="81693" y="29191"/>
                  </a:cubicBezTo>
                  <a:cubicBezTo>
                    <a:pt x="81602" y="29076"/>
                    <a:pt x="81516" y="28962"/>
                    <a:pt x="81434" y="28847"/>
                  </a:cubicBezTo>
                  <a:cubicBezTo>
                    <a:pt x="81151" y="28469"/>
                    <a:pt x="80876" y="28100"/>
                    <a:pt x="80597" y="27751"/>
                  </a:cubicBezTo>
                  <a:cubicBezTo>
                    <a:pt x="79936" y="26048"/>
                    <a:pt x="79366" y="24390"/>
                    <a:pt x="78890" y="22766"/>
                  </a:cubicBezTo>
                  <a:close/>
                  <a:moveTo>
                    <a:pt x="84717" y="19188"/>
                  </a:moveTo>
                  <a:cubicBezTo>
                    <a:pt x="86760" y="19902"/>
                    <a:pt x="88849" y="20488"/>
                    <a:pt x="90966" y="20948"/>
                  </a:cubicBezTo>
                  <a:cubicBezTo>
                    <a:pt x="90506" y="23837"/>
                    <a:pt x="90322" y="26688"/>
                    <a:pt x="90547" y="29396"/>
                  </a:cubicBezTo>
                  <a:lnTo>
                    <a:pt x="90543" y="29396"/>
                  </a:lnTo>
                  <a:cubicBezTo>
                    <a:pt x="88455" y="28765"/>
                    <a:pt x="86448" y="27903"/>
                    <a:pt x="84553" y="26820"/>
                  </a:cubicBezTo>
                  <a:cubicBezTo>
                    <a:pt x="84282" y="24325"/>
                    <a:pt x="84368" y="21760"/>
                    <a:pt x="84717" y="19188"/>
                  </a:cubicBezTo>
                  <a:close/>
                  <a:moveTo>
                    <a:pt x="66469" y="21391"/>
                  </a:moveTo>
                  <a:cubicBezTo>
                    <a:pt x="67290" y="23242"/>
                    <a:pt x="68086" y="25088"/>
                    <a:pt x="68800" y="26939"/>
                  </a:cubicBezTo>
                  <a:lnTo>
                    <a:pt x="68804" y="26939"/>
                  </a:lnTo>
                  <a:cubicBezTo>
                    <a:pt x="67430" y="27694"/>
                    <a:pt x="66154" y="28609"/>
                    <a:pt x="64935" y="29610"/>
                  </a:cubicBezTo>
                  <a:cubicBezTo>
                    <a:pt x="64697" y="27677"/>
                    <a:pt x="64246" y="25790"/>
                    <a:pt x="63642" y="23939"/>
                  </a:cubicBezTo>
                  <a:cubicBezTo>
                    <a:pt x="64508" y="22979"/>
                    <a:pt x="65431" y="22109"/>
                    <a:pt x="66469" y="21391"/>
                  </a:cubicBezTo>
                  <a:close/>
                  <a:moveTo>
                    <a:pt x="91573" y="21079"/>
                  </a:moveTo>
                  <a:cubicBezTo>
                    <a:pt x="94068" y="21588"/>
                    <a:pt x="96600" y="21920"/>
                    <a:pt x="99144" y="22076"/>
                  </a:cubicBezTo>
                  <a:cubicBezTo>
                    <a:pt x="98742" y="25072"/>
                    <a:pt x="98577" y="28018"/>
                    <a:pt x="98778" y="30787"/>
                  </a:cubicBezTo>
                  <a:cubicBezTo>
                    <a:pt x="96202" y="30660"/>
                    <a:pt x="93645" y="30275"/>
                    <a:pt x="91163" y="29577"/>
                  </a:cubicBezTo>
                  <a:cubicBezTo>
                    <a:pt x="90929" y="26869"/>
                    <a:pt x="91110" y="23992"/>
                    <a:pt x="91573" y="21079"/>
                  </a:cubicBezTo>
                  <a:close/>
                  <a:moveTo>
                    <a:pt x="108298" y="21883"/>
                  </a:moveTo>
                  <a:lnTo>
                    <a:pt x="108298" y="21883"/>
                  </a:lnTo>
                  <a:cubicBezTo>
                    <a:pt x="108044" y="24715"/>
                    <a:pt x="107949" y="27513"/>
                    <a:pt x="108105" y="30197"/>
                  </a:cubicBezTo>
                  <a:cubicBezTo>
                    <a:pt x="105658" y="30603"/>
                    <a:pt x="103172" y="30830"/>
                    <a:pt x="100691" y="30830"/>
                  </a:cubicBezTo>
                  <a:cubicBezTo>
                    <a:pt x="100243" y="30830"/>
                    <a:pt x="99796" y="30823"/>
                    <a:pt x="99349" y="30808"/>
                  </a:cubicBezTo>
                  <a:cubicBezTo>
                    <a:pt x="99144" y="28051"/>
                    <a:pt x="99312" y="25105"/>
                    <a:pt x="99718" y="22105"/>
                  </a:cubicBezTo>
                  <a:lnTo>
                    <a:pt x="99718" y="22105"/>
                  </a:lnTo>
                  <a:cubicBezTo>
                    <a:pt x="100653" y="22151"/>
                    <a:pt x="101588" y="22173"/>
                    <a:pt x="102524" y="22173"/>
                  </a:cubicBezTo>
                  <a:cubicBezTo>
                    <a:pt x="104452" y="22173"/>
                    <a:pt x="106379" y="22077"/>
                    <a:pt x="108298" y="21883"/>
                  </a:cubicBezTo>
                  <a:close/>
                  <a:moveTo>
                    <a:pt x="57143" y="20111"/>
                  </a:moveTo>
                  <a:cubicBezTo>
                    <a:pt x="58452" y="22770"/>
                    <a:pt x="59478" y="25412"/>
                    <a:pt x="59986" y="28001"/>
                  </a:cubicBezTo>
                  <a:lnTo>
                    <a:pt x="59982" y="28005"/>
                  </a:lnTo>
                  <a:cubicBezTo>
                    <a:pt x="58833" y="29454"/>
                    <a:pt x="57623" y="30874"/>
                    <a:pt x="56191" y="32055"/>
                  </a:cubicBezTo>
                  <a:cubicBezTo>
                    <a:pt x="55953" y="29105"/>
                    <a:pt x="54902" y="25983"/>
                    <a:pt x="53401" y="22811"/>
                  </a:cubicBezTo>
                  <a:cubicBezTo>
                    <a:pt x="54734" y="21990"/>
                    <a:pt x="55953" y="21055"/>
                    <a:pt x="57143" y="20111"/>
                  </a:cubicBezTo>
                  <a:close/>
                  <a:moveTo>
                    <a:pt x="74865" y="25568"/>
                  </a:moveTo>
                  <a:cubicBezTo>
                    <a:pt x="75886" y="27870"/>
                    <a:pt x="76814" y="30160"/>
                    <a:pt x="77548" y="32470"/>
                  </a:cubicBezTo>
                  <a:lnTo>
                    <a:pt x="77544" y="32470"/>
                  </a:lnTo>
                  <a:cubicBezTo>
                    <a:pt x="77214" y="32444"/>
                    <a:pt x="76881" y="32432"/>
                    <a:pt x="76549" y="32432"/>
                  </a:cubicBezTo>
                  <a:cubicBezTo>
                    <a:pt x="76245" y="32432"/>
                    <a:pt x="75942" y="32442"/>
                    <a:pt x="75640" y="32462"/>
                  </a:cubicBezTo>
                  <a:cubicBezTo>
                    <a:pt x="74118" y="32560"/>
                    <a:pt x="72608" y="32794"/>
                    <a:pt x="71131" y="33155"/>
                  </a:cubicBezTo>
                  <a:cubicBezTo>
                    <a:pt x="70626" y="31194"/>
                    <a:pt x="69986" y="29257"/>
                    <a:pt x="69256" y="27333"/>
                  </a:cubicBezTo>
                  <a:cubicBezTo>
                    <a:pt x="70392" y="26721"/>
                    <a:pt x="71594" y="26249"/>
                    <a:pt x="72842" y="25929"/>
                  </a:cubicBezTo>
                  <a:cubicBezTo>
                    <a:pt x="73507" y="25753"/>
                    <a:pt x="74179" y="25630"/>
                    <a:pt x="74865" y="25568"/>
                  </a:cubicBezTo>
                  <a:close/>
                  <a:moveTo>
                    <a:pt x="80884" y="24592"/>
                  </a:moveTo>
                  <a:lnTo>
                    <a:pt x="80884" y="24592"/>
                  </a:lnTo>
                  <a:cubicBezTo>
                    <a:pt x="81561" y="25187"/>
                    <a:pt x="82279" y="25732"/>
                    <a:pt x="83034" y="26229"/>
                  </a:cubicBezTo>
                  <a:cubicBezTo>
                    <a:pt x="83445" y="26495"/>
                    <a:pt x="83859" y="26750"/>
                    <a:pt x="84282" y="26992"/>
                  </a:cubicBezTo>
                  <a:cubicBezTo>
                    <a:pt x="84540" y="29228"/>
                    <a:pt x="85078" y="31403"/>
                    <a:pt x="85976" y="33483"/>
                  </a:cubicBezTo>
                  <a:cubicBezTo>
                    <a:pt x="85660" y="33258"/>
                    <a:pt x="85349" y="33028"/>
                    <a:pt x="85041" y="32786"/>
                  </a:cubicBezTo>
                  <a:cubicBezTo>
                    <a:pt x="83867" y="31863"/>
                    <a:pt x="82981" y="30853"/>
                    <a:pt x="82222" y="29885"/>
                  </a:cubicBezTo>
                  <a:cubicBezTo>
                    <a:pt x="81627" y="28161"/>
                    <a:pt x="81180" y="26389"/>
                    <a:pt x="80884" y="24592"/>
                  </a:cubicBezTo>
                  <a:close/>
                  <a:moveTo>
                    <a:pt x="75479" y="25545"/>
                  </a:moveTo>
                  <a:cubicBezTo>
                    <a:pt x="76818" y="25545"/>
                    <a:pt x="77787" y="25919"/>
                    <a:pt x="78607" y="26541"/>
                  </a:cubicBezTo>
                  <a:lnTo>
                    <a:pt x="78619" y="26569"/>
                  </a:lnTo>
                  <a:cubicBezTo>
                    <a:pt x="79645" y="28851"/>
                    <a:pt x="80622" y="31231"/>
                    <a:pt x="81426" y="33693"/>
                  </a:cubicBezTo>
                  <a:cubicBezTo>
                    <a:pt x="80437" y="33098"/>
                    <a:pt x="79309" y="32663"/>
                    <a:pt x="77860" y="32503"/>
                  </a:cubicBezTo>
                  <a:cubicBezTo>
                    <a:pt x="77122" y="30172"/>
                    <a:pt x="76194" y="27866"/>
                    <a:pt x="75168" y="25552"/>
                  </a:cubicBezTo>
                  <a:cubicBezTo>
                    <a:pt x="75274" y="25547"/>
                    <a:pt x="75377" y="25545"/>
                    <a:pt x="75479" y="25545"/>
                  </a:cubicBezTo>
                  <a:close/>
                  <a:moveTo>
                    <a:pt x="63199" y="24440"/>
                  </a:moveTo>
                  <a:cubicBezTo>
                    <a:pt x="63782" y="26274"/>
                    <a:pt x="64204" y="28141"/>
                    <a:pt x="64410" y="30053"/>
                  </a:cubicBezTo>
                  <a:cubicBezTo>
                    <a:pt x="63088" y="31181"/>
                    <a:pt x="61829" y="32400"/>
                    <a:pt x="60585" y="33606"/>
                  </a:cubicBezTo>
                  <a:lnTo>
                    <a:pt x="60425" y="33766"/>
                  </a:lnTo>
                  <a:cubicBezTo>
                    <a:pt x="60733" y="31904"/>
                    <a:pt x="60651" y="30004"/>
                    <a:pt x="60290" y="28075"/>
                  </a:cubicBezTo>
                  <a:cubicBezTo>
                    <a:pt x="60557" y="27739"/>
                    <a:pt x="60823" y="27398"/>
                    <a:pt x="61086" y="27058"/>
                  </a:cubicBezTo>
                  <a:cubicBezTo>
                    <a:pt x="61788" y="26159"/>
                    <a:pt x="62481" y="25273"/>
                    <a:pt x="63199" y="24440"/>
                  </a:cubicBezTo>
                  <a:close/>
                  <a:moveTo>
                    <a:pt x="16652" y="22835"/>
                  </a:moveTo>
                  <a:lnTo>
                    <a:pt x="16652" y="22835"/>
                  </a:lnTo>
                  <a:cubicBezTo>
                    <a:pt x="20382" y="23718"/>
                    <a:pt x="24157" y="24468"/>
                    <a:pt x="27903" y="25006"/>
                  </a:cubicBezTo>
                  <a:cubicBezTo>
                    <a:pt x="28736" y="28276"/>
                    <a:pt x="29109" y="31460"/>
                    <a:pt x="28679" y="34431"/>
                  </a:cubicBezTo>
                  <a:cubicBezTo>
                    <a:pt x="24809" y="33631"/>
                    <a:pt x="20850" y="32548"/>
                    <a:pt x="16906" y="31296"/>
                  </a:cubicBezTo>
                  <a:cubicBezTo>
                    <a:pt x="17214" y="28531"/>
                    <a:pt x="17070" y="25695"/>
                    <a:pt x="16652" y="22835"/>
                  </a:cubicBezTo>
                  <a:close/>
                  <a:moveTo>
                    <a:pt x="79686" y="27558"/>
                  </a:moveTo>
                  <a:cubicBezTo>
                    <a:pt x="79821" y="27714"/>
                    <a:pt x="79957" y="27874"/>
                    <a:pt x="80096" y="28042"/>
                  </a:cubicBezTo>
                  <a:cubicBezTo>
                    <a:pt x="80191" y="28284"/>
                    <a:pt x="80285" y="28527"/>
                    <a:pt x="80384" y="28773"/>
                  </a:cubicBezTo>
                  <a:cubicBezTo>
                    <a:pt x="80954" y="30193"/>
                    <a:pt x="81549" y="31596"/>
                    <a:pt x="82144" y="32995"/>
                  </a:cubicBezTo>
                  <a:cubicBezTo>
                    <a:pt x="82390" y="33574"/>
                    <a:pt x="82632" y="34152"/>
                    <a:pt x="82878" y="34731"/>
                  </a:cubicBezTo>
                  <a:cubicBezTo>
                    <a:pt x="82653" y="34546"/>
                    <a:pt x="82423" y="34370"/>
                    <a:pt x="82189" y="34201"/>
                  </a:cubicBezTo>
                  <a:cubicBezTo>
                    <a:pt x="81475" y="31912"/>
                    <a:pt x="80609" y="29692"/>
                    <a:pt x="79686" y="27558"/>
                  </a:cubicBezTo>
                  <a:close/>
                  <a:moveTo>
                    <a:pt x="52908" y="23106"/>
                  </a:moveTo>
                  <a:cubicBezTo>
                    <a:pt x="54435" y="26344"/>
                    <a:pt x="55481" y="29515"/>
                    <a:pt x="55645" y="32486"/>
                  </a:cubicBezTo>
                  <a:cubicBezTo>
                    <a:pt x="54545" y="33315"/>
                    <a:pt x="53319" y="33996"/>
                    <a:pt x="51899" y="34452"/>
                  </a:cubicBezTo>
                  <a:cubicBezTo>
                    <a:pt x="50984" y="34747"/>
                    <a:pt x="50052" y="34989"/>
                    <a:pt x="49113" y="35186"/>
                  </a:cubicBezTo>
                  <a:cubicBezTo>
                    <a:pt x="49560" y="32018"/>
                    <a:pt x="48842" y="28646"/>
                    <a:pt x="47455" y="25195"/>
                  </a:cubicBezTo>
                  <a:cubicBezTo>
                    <a:pt x="49531" y="24793"/>
                    <a:pt x="51304" y="24038"/>
                    <a:pt x="52908" y="23106"/>
                  </a:cubicBezTo>
                  <a:close/>
                  <a:moveTo>
                    <a:pt x="69005" y="27468"/>
                  </a:moveTo>
                  <a:cubicBezTo>
                    <a:pt x="69723" y="29372"/>
                    <a:pt x="70355" y="31284"/>
                    <a:pt x="70852" y="33225"/>
                  </a:cubicBezTo>
                  <a:cubicBezTo>
                    <a:pt x="68849" y="33725"/>
                    <a:pt x="66892" y="34435"/>
                    <a:pt x="64972" y="35264"/>
                  </a:cubicBezTo>
                  <a:cubicBezTo>
                    <a:pt x="65103" y="34041"/>
                    <a:pt x="65144" y="32810"/>
                    <a:pt x="65099" y="31584"/>
                  </a:cubicBezTo>
                  <a:cubicBezTo>
                    <a:pt x="65078" y="31149"/>
                    <a:pt x="65050" y="30718"/>
                    <a:pt x="65009" y="30287"/>
                  </a:cubicBezTo>
                  <a:cubicBezTo>
                    <a:pt x="66277" y="29216"/>
                    <a:pt x="67586" y="28252"/>
                    <a:pt x="69005" y="27468"/>
                  </a:cubicBezTo>
                  <a:close/>
                  <a:moveTo>
                    <a:pt x="28215" y="25051"/>
                  </a:moveTo>
                  <a:lnTo>
                    <a:pt x="28215" y="25051"/>
                  </a:lnTo>
                  <a:cubicBezTo>
                    <a:pt x="31682" y="25539"/>
                    <a:pt x="35121" y="25831"/>
                    <a:pt x="38477" y="25859"/>
                  </a:cubicBezTo>
                  <a:cubicBezTo>
                    <a:pt x="39704" y="29380"/>
                    <a:pt x="40328" y="32790"/>
                    <a:pt x="39884" y="35871"/>
                  </a:cubicBezTo>
                  <a:cubicBezTo>
                    <a:pt x="36384" y="35748"/>
                    <a:pt x="32716" y="35252"/>
                    <a:pt x="28962" y="34489"/>
                  </a:cubicBezTo>
                  <a:cubicBezTo>
                    <a:pt x="29397" y="31510"/>
                    <a:pt x="29035" y="28321"/>
                    <a:pt x="28215" y="25051"/>
                  </a:cubicBezTo>
                  <a:close/>
                  <a:moveTo>
                    <a:pt x="47160" y="25248"/>
                  </a:moveTo>
                  <a:cubicBezTo>
                    <a:pt x="48555" y="28711"/>
                    <a:pt x="49269" y="32088"/>
                    <a:pt x="48797" y="35248"/>
                  </a:cubicBezTo>
                  <a:cubicBezTo>
                    <a:pt x="46521" y="35697"/>
                    <a:pt x="44116" y="35902"/>
                    <a:pt x="41607" y="35902"/>
                  </a:cubicBezTo>
                  <a:cubicBezTo>
                    <a:pt x="41229" y="35902"/>
                    <a:pt x="40849" y="35897"/>
                    <a:pt x="40467" y="35888"/>
                  </a:cubicBezTo>
                  <a:cubicBezTo>
                    <a:pt x="40898" y="32782"/>
                    <a:pt x="40291" y="29372"/>
                    <a:pt x="39088" y="25859"/>
                  </a:cubicBezTo>
                  <a:cubicBezTo>
                    <a:pt x="41702" y="25859"/>
                    <a:pt x="44271" y="25687"/>
                    <a:pt x="46757" y="25314"/>
                  </a:cubicBezTo>
                  <a:cubicBezTo>
                    <a:pt x="46893" y="25297"/>
                    <a:pt x="47024" y="25273"/>
                    <a:pt x="47160" y="25248"/>
                  </a:cubicBezTo>
                  <a:close/>
                  <a:moveTo>
                    <a:pt x="81405" y="29762"/>
                  </a:moveTo>
                  <a:lnTo>
                    <a:pt x="81405" y="29762"/>
                  </a:lnTo>
                  <a:cubicBezTo>
                    <a:pt x="81672" y="30119"/>
                    <a:pt x="81955" y="30480"/>
                    <a:pt x="82263" y="30849"/>
                  </a:cubicBezTo>
                  <a:cubicBezTo>
                    <a:pt x="82378" y="31157"/>
                    <a:pt x="82501" y="31465"/>
                    <a:pt x="82624" y="31772"/>
                  </a:cubicBezTo>
                  <a:cubicBezTo>
                    <a:pt x="83305" y="33430"/>
                    <a:pt x="84105" y="35006"/>
                    <a:pt x="84946" y="36528"/>
                  </a:cubicBezTo>
                  <a:cubicBezTo>
                    <a:pt x="84684" y="36298"/>
                    <a:pt x="84425" y="36073"/>
                    <a:pt x="84175" y="35847"/>
                  </a:cubicBezTo>
                  <a:lnTo>
                    <a:pt x="83843" y="35555"/>
                  </a:lnTo>
                  <a:cubicBezTo>
                    <a:pt x="83457" y="34632"/>
                    <a:pt x="83063" y="33701"/>
                    <a:pt x="82669" y="32769"/>
                  </a:cubicBezTo>
                  <a:cubicBezTo>
                    <a:pt x="82246" y="31772"/>
                    <a:pt x="81820" y="30771"/>
                    <a:pt x="81405" y="29762"/>
                  </a:cubicBezTo>
                  <a:close/>
                  <a:moveTo>
                    <a:pt x="84589" y="27168"/>
                  </a:moveTo>
                  <a:cubicBezTo>
                    <a:pt x="86481" y="28223"/>
                    <a:pt x="88488" y="29060"/>
                    <a:pt x="90568" y="29671"/>
                  </a:cubicBezTo>
                  <a:cubicBezTo>
                    <a:pt x="90789" y="32031"/>
                    <a:pt x="91323" y="34279"/>
                    <a:pt x="92254" y="36343"/>
                  </a:cubicBezTo>
                  <a:cubicBezTo>
                    <a:pt x="92316" y="36479"/>
                    <a:pt x="92382" y="36610"/>
                    <a:pt x="92443" y="36741"/>
                  </a:cubicBezTo>
                  <a:cubicBezTo>
                    <a:pt x="90313" y="36040"/>
                    <a:pt x="88291" y="35047"/>
                    <a:pt x="86432" y="33799"/>
                  </a:cubicBezTo>
                  <a:lnTo>
                    <a:pt x="86428" y="33799"/>
                  </a:lnTo>
                  <a:cubicBezTo>
                    <a:pt x="86387" y="33709"/>
                    <a:pt x="86346" y="33619"/>
                    <a:pt x="86305" y="33528"/>
                  </a:cubicBezTo>
                  <a:cubicBezTo>
                    <a:pt x="85406" y="31493"/>
                    <a:pt x="84856" y="29360"/>
                    <a:pt x="84589" y="27168"/>
                  </a:cubicBezTo>
                  <a:close/>
                  <a:moveTo>
                    <a:pt x="91187" y="29848"/>
                  </a:moveTo>
                  <a:cubicBezTo>
                    <a:pt x="93584" y="30504"/>
                    <a:pt x="96132" y="30902"/>
                    <a:pt x="98795" y="31030"/>
                  </a:cubicBezTo>
                  <a:cubicBezTo>
                    <a:pt x="99004" y="33598"/>
                    <a:pt x="99529" y="36007"/>
                    <a:pt x="100473" y="38157"/>
                  </a:cubicBezTo>
                  <a:cubicBezTo>
                    <a:pt x="97999" y="38058"/>
                    <a:pt x="95562" y="37685"/>
                    <a:pt x="93219" y="36988"/>
                  </a:cubicBezTo>
                  <a:cubicBezTo>
                    <a:pt x="93063" y="36700"/>
                    <a:pt x="92915" y="36413"/>
                    <a:pt x="92780" y="36109"/>
                  </a:cubicBezTo>
                  <a:cubicBezTo>
                    <a:pt x="91906" y="34185"/>
                    <a:pt x="91405" y="32076"/>
                    <a:pt x="91187" y="29848"/>
                  </a:cubicBezTo>
                  <a:close/>
                  <a:moveTo>
                    <a:pt x="108117" y="30455"/>
                  </a:moveTo>
                  <a:cubicBezTo>
                    <a:pt x="108273" y="32897"/>
                    <a:pt x="108639" y="35244"/>
                    <a:pt x="109271" y="37435"/>
                  </a:cubicBezTo>
                  <a:cubicBezTo>
                    <a:pt x="106804" y="37921"/>
                    <a:pt x="104307" y="38185"/>
                    <a:pt x="101836" y="38185"/>
                  </a:cubicBezTo>
                  <a:cubicBezTo>
                    <a:pt x="101593" y="38185"/>
                    <a:pt x="101351" y="38183"/>
                    <a:pt x="101109" y="38177"/>
                  </a:cubicBezTo>
                  <a:cubicBezTo>
                    <a:pt x="100128" y="36044"/>
                    <a:pt x="99583" y="33635"/>
                    <a:pt x="99369" y="31054"/>
                  </a:cubicBezTo>
                  <a:lnTo>
                    <a:pt x="99369" y="31054"/>
                  </a:lnTo>
                  <a:cubicBezTo>
                    <a:pt x="99836" y="31070"/>
                    <a:pt x="100303" y="31077"/>
                    <a:pt x="100770" y="31077"/>
                  </a:cubicBezTo>
                  <a:cubicBezTo>
                    <a:pt x="102180" y="31077"/>
                    <a:pt x="103589" y="31007"/>
                    <a:pt x="104991" y="30865"/>
                  </a:cubicBezTo>
                  <a:cubicBezTo>
                    <a:pt x="106025" y="30763"/>
                    <a:pt x="107067" y="30627"/>
                    <a:pt x="108117" y="30455"/>
                  </a:cubicBezTo>
                  <a:close/>
                  <a:moveTo>
                    <a:pt x="64475" y="30746"/>
                  </a:moveTo>
                  <a:cubicBezTo>
                    <a:pt x="64500" y="31034"/>
                    <a:pt x="64516" y="31321"/>
                    <a:pt x="64525" y="31612"/>
                  </a:cubicBezTo>
                  <a:cubicBezTo>
                    <a:pt x="64574" y="32917"/>
                    <a:pt x="64520" y="34230"/>
                    <a:pt x="64369" y="35527"/>
                  </a:cubicBezTo>
                  <a:lnTo>
                    <a:pt x="64369" y="35531"/>
                  </a:lnTo>
                  <a:cubicBezTo>
                    <a:pt x="62473" y="36372"/>
                    <a:pt x="60610" y="37324"/>
                    <a:pt x="58772" y="38301"/>
                  </a:cubicBezTo>
                  <a:cubicBezTo>
                    <a:pt x="59301" y="37422"/>
                    <a:pt x="59720" y="36483"/>
                    <a:pt x="60019" y="35506"/>
                  </a:cubicBezTo>
                  <a:cubicBezTo>
                    <a:pt x="60097" y="35260"/>
                    <a:pt x="60163" y="35010"/>
                    <a:pt x="60224" y="34755"/>
                  </a:cubicBezTo>
                  <a:cubicBezTo>
                    <a:pt x="60479" y="34509"/>
                    <a:pt x="60733" y="34263"/>
                    <a:pt x="60988" y="34021"/>
                  </a:cubicBezTo>
                  <a:cubicBezTo>
                    <a:pt x="62153" y="32888"/>
                    <a:pt x="63302" y="31776"/>
                    <a:pt x="64475" y="30746"/>
                  </a:cubicBezTo>
                  <a:close/>
                  <a:moveTo>
                    <a:pt x="60052" y="28375"/>
                  </a:moveTo>
                  <a:cubicBezTo>
                    <a:pt x="60393" y="30320"/>
                    <a:pt x="60434" y="32236"/>
                    <a:pt x="60073" y="34107"/>
                  </a:cubicBezTo>
                  <a:cubicBezTo>
                    <a:pt x="58501" y="35625"/>
                    <a:pt x="56892" y="37148"/>
                    <a:pt x="55149" y="38473"/>
                  </a:cubicBezTo>
                  <a:cubicBezTo>
                    <a:pt x="56031" y="36573"/>
                    <a:pt x="56343" y="34534"/>
                    <a:pt x="56215" y="32404"/>
                  </a:cubicBezTo>
                  <a:cubicBezTo>
                    <a:pt x="57668" y="31235"/>
                    <a:pt x="58895" y="29823"/>
                    <a:pt x="60052" y="28375"/>
                  </a:cubicBezTo>
                  <a:close/>
                  <a:moveTo>
                    <a:pt x="76513" y="32720"/>
                  </a:moveTo>
                  <a:cubicBezTo>
                    <a:pt x="76890" y="32720"/>
                    <a:pt x="77266" y="32737"/>
                    <a:pt x="77643" y="32769"/>
                  </a:cubicBezTo>
                  <a:cubicBezTo>
                    <a:pt x="78348" y="35038"/>
                    <a:pt x="78870" y="37332"/>
                    <a:pt x="79103" y="39671"/>
                  </a:cubicBezTo>
                  <a:cubicBezTo>
                    <a:pt x="78357" y="39552"/>
                    <a:pt x="77602" y="39482"/>
                    <a:pt x="76842" y="39466"/>
                  </a:cubicBezTo>
                  <a:cubicBezTo>
                    <a:pt x="76606" y="39462"/>
                    <a:pt x="76370" y="39459"/>
                    <a:pt x="76134" y="39459"/>
                  </a:cubicBezTo>
                  <a:cubicBezTo>
                    <a:pt x="74822" y="39459"/>
                    <a:pt x="73509" y="39527"/>
                    <a:pt x="72202" y="39659"/>
                  </a:cubicBezTo>
                  <a:cubicBezTo>
                    <a:pt x="72062" y="37537"/>
                    <a:pt x="71709" y="35465"/>
                    <a:pt x="71201" y="33422"/>
                  </a:cubicBezTo>
                  <a:cubicBezTo>
                    <a:pt x="72665" y="33069"/>
                    <a:pt x="74159" y="32843"/>
                    <a:pt x="75661" y="32749"/>
                  </a:cubicBezTo>
                  <a:cubicBezTo>
                    <a:pt x="75945" y="32729"/>
                    <a:pt x="76229" y="32720"/>
                    <a:pt x="76513" y="32720"/>
                  </a:cubicBezTo>
                  <a:close/>
                  <a:moveTo>
                    <a:pt x="82821" y="31493"/>
                  </a:moveTo>
                  <a:lnTo>
                    <a:pt x="82821" y="31493"/>
                  </a:lnTo>
                  <a:cubicBezTo>
                    <a:pt x="83391" y="32125"/>
                    <a:pt x="84019" y="32708"/>
                    <a:pt x="84688" y="33237"/>
                  </a:cubicBezTo>
                  <a:cubicBezTo>
                    <a:pt x="85262" y="33688"/>
                    <a:pt x="85849" y="34107"/>
                    <a:pt x="86452" y="34497"/>
                  </a:cubicBezTo>
                  <a:cubicBezTo>
                    <a:pt x="87486" y="36548"/>
                    <a:pt x="88861" y="38309"/>
                    <a:pt x="90371" y="39930"/>
                  </a:cubicBezTo>
                  <a:cubicBezTo>
                    <a:pt x="90006" y="39770"/>
                    <a:pt x="89641" y="39605"/>
                    <a:pt x="89275" y="39433"/>
                  </a:cubicBezTo>
                  <a:cubicBezTo>
                    <a:pt x="87757" y="38719"/>
                    <a:pt x="86580" y="37882"/>
                    <a:pt x="85570" y="37053"/>
                  </a:cubicBezTo>
                  <a:cubicBezTo>
                    <a:pt x="84594" y="35330"/>
                    <a:pt x="83666" y="33549"/>
                    <a:pt x="82891" y="31666"/>
                  </a:cubicBezTo>
                  <a:cubicBezTo>
                    <a:pt x="82870" y="31608"/>
                    <a:pt x="82846" y="31551"/>
                    <a:pt x="82821" y="31493"/>
                  </a:cubicBezTo>
                  <a:close/>
                  <a:moveTo>
                    <a:pt x="77954" y="32798"/>
                  </a:moveTo>
                  <a:lnTo>
                    <a:pt x="77954" y="32798"/>
                  </a:lnTo>
                  <a:cubicBezTo>
                    <a:pt x="79440" y="32983"/>
                    <a:pt x="80560" y="33459"/>
                    <a:pt x="81561" y="34111"/>
                  </a:cubicBezTo>
                  <a:cubicBezTo>
                    <a:pt x="82255" y="36298"/>
                    <a:pt x="82809" y="38547"/>
                    <a:pt x="83129" y="40836"/>
                  </a:cubicBezTo>
                  <a:cubicBezTo>
                    <a:pt x="81959" y="40360"/>
                    <a:pt x="80741" y="39967"/>
                    <a:pt x="79403" y="39724"/>
                  </a:cubicBezTo>
                  <a:cubicBezTo>
                    <a:pt x="79173" y="37377"/>
                    <a:pt x="78660" y="35080"/>
                    <a:pt x="77954" y="32798"/>
                  </a:cubicBezTo>
                  <a:close/>
                  <a:moveTo>
                    <a:pt x="59830" y="35133"/>
                  </a:moveTo>
                  <a:cubicBezTo>
                    <a:pt x="59806" y="35231"/>
                    <a:pt x="59777" y="35326"/>
                    <a:pt x="59748" y="35420"/>
                  </a:cubicBezTo>
                  <a:cubicBezTo>
                    <a:pt x="59412" y="36540"/>
                    <a:pt x="58899" y="37574"/>
                    <a:pt x="58275" y="38559"/>
                  </a:cubicBezTo>
                  <a:cubicBezTo>
                    <a:pt x="57693" y="38871"/>
                    <a:pt x="57114" y="39183"/>
                    <a:pt x="56531" y="39495"/>
                  </a:cubicBezTo>
                  <a:cubicBezTo>
                    <a:pt x="55518" y="40040"/>
                    <a:pt x="54496" y="40590"/>
                    <a:pt x="53470" y="41128"/>
                  </a:cubicBezTo>
                  <a:cubicBezTo>
                    <a:pt x="53729" y="40795"/>
                    <a:pt x="53979" y="40455"/>
                    <a:pt x="54221" y="40102"/>
                  </a:cubicBezTo>
                  <a:cubicBezTo>
                    <a:pt x="54324" y="39950"/>
                    <a:pt x="54422" y="39798"/>
                    <a:pt x="54521" y="39642"/>
                  </a:cubicBezTo>
                  <a:cubicBezTo>
                    <a:pt x="56433" y="38313"/>
                    <a:pt x="58160" y="36737"/>
                    <a:pt x="59830" y="35133"/>
                  </a:cubicBezTo>
                  <a:close/>
                  <a:moveTo>
                    <a:pt x="70922" y="33492"/>
                  </a:moveTo>
                  <a:cubicBezTo>
                    <a:pt x="71422" y="35523"/>
                    <a:pt x="71775" y="37578"/>
                    <a:pt x="71914" y="39687"/>
                  </a:cubicBezTo>
                  <a:cubicBezTo>
                    <a:pt x="69223" y="39975"/>
                    <a:pt x="66539" y="40512"/>
                    <a:pt x="63872" y="41202"/>
                  </a:cubicBezTo>
                  <a:cubicBezTo>
                    <a:pt x="64356" y="39302"/>
                    <a:pt x="64730" y="37414"/>
                    <a:pt x="64939" y="35580"/>
                  </a:cubicBezTo>
                  <a:cubicBezTo>
                    <a:pt x="66900" y="34723"/>
                    <a:pt x="68882" y="34000"/>
                    <a:pt x="70922" y="33492"/>
                  </a:cubicBezTo>
                  <a:close/>
                  <a:moveTo>
                    <a:pt x="16873" y="31584"/>
                  </a:moveTo>
                  <a:cubicBezTo>
                    <a:pt x="20813" y="32835"/>
                    <a:pt x="24768" y="33914"/>
                    <a:pt x="28637" y="34714"/>
                  </a:cubicBezTo>
                  <a:cubicBezTo>
                    <a:pt x="28280" y="36910"/>
                    <a:pt x="27480" y="38982"/>
                    <a:pt x="26093" y="40877"/>
                  </a:cubicBezTo>
                  <a:cubicBezTo>
                    <a:pt x="25933" y="41099"/>
                    <a:pt x="25769" y="41312"/>
                    <a:pt x="25605" y="41522"/>
                  </a:cubicBezTo>
                  <a:cubicBezTo>
                    <a:pt x="22220" y="40742"/>
                    <a:pt x="18667" y="39683"/>
                    <a:pt x="14937" y="38354"/>
                  </a:cubicBezTo>
                  <a:cubicBezTo>
                    <a:pt x="15979" y="36159"/>
                    <a:pt x="16590" y="33894"/>
                    <a:pt x="16873" y="31584"/>
                  </a:cubicBezTo>
                  <a:close/>
                  <a:moveTo>
                    <a:pt x="86932" y="34805"/>
                  </a:moveTo>
                  <a:lnTo>
                    <a:pt x="86932" y="34805"/>
                  </a:lnTo>
                  <a:cubicBezTo>
                    <a:pt x="88775" y="35937"/>
                    <a:pt x="90757" y="36832"/>
                    <a:pt x="92829" y="37464"/>
                  </a:cubicBezTo>
                  <a:cubicBezTo>
                    <a:pt x="93826" y="39216"/>
                    <a:pt x="95147" y="40652"/>
                    <a:pt x="96616" y="41920"/>
                  </a:cubicBezTo>
                  <a:cubicBezTo>
                    <a:pt x="94708" y="41501"/>
                    <a:pt x="92837" y="40923"/>
                    <a:pt x="91019" y="40196"/>
                  </a:cubicBezTo>
                  <a:cubicBezTo>
                    <a:pt x="89460" y="38580"/>
                    <a:pt x="88028" y="36832"/>
                    <a:pt x="86932" y="34805"/>
                  </a:cubicBezTo>
                  <a:close/>
                  <a:moveTo>
                    <a:pt x="82333" y="34661"/>
                  </a:moveTo>
                  <a:lnTo>
                    <a:pt x="82333" y="34661"/>
                  </a:lnTo>
                  <a:cubicBezTo>
                    <a:pt x="82595" y="34866"/>
                    <a:pt x="82858" y="35080"/>
                    <a:pt x="83116" y="35305"/>
                  </a:cubicBezTo>
                  <a:cubicBezTo>
                    <a:pt x="84052" y="37541"/>
                    <a:pt x="84930" y="39753"/>
                    <a:pt x="85623" y="41973"/>
                  </a:cubicBezTo>
                  <a:cubicBezTo>
                    <a:pt x="85000" y="41665"/>
                    <a:pt x="84376" y="41370"/>
                    <a:pt x="83744" y="41095"/>
                  </a:cubicBezTo>
                  <a:cubicBezTo>
                    <a:pt x="83461" y="38908"/>
                    <a:pt x="82965" y="36758"/>
                    <a:pt x="82333" y="34661"/>
                  </a:cubicBezTo>
                  <a:close/>
                  <a:moveTo>
                    <a:pt x="55662" y="32835"/>
                  </a:moveTo>
                  <a:lnTo>
                    <a:pt x="55662" y="32835"/>
                  </a:lnTo>
                  <a:cubicBezTo>
                    <a:pt x="55731" y="35112"/>
                    <a:pt x="55272" y="37267"/>
                    <a:pt x="54098" y="39236"/>
                  </a:cubicBezTo>
                  <a:cubicBezTo>
                    <a:pt x="52285" y="40484"/>
                    <a:pt x="50311" y="41493"/>
                    <a:pt x="48062" y="42076"/>
                  </a:cubicBezTo>
                  <a:cubicBezTo>
                    <a:pt x="47127" y="42314"/>
                    <a:pt x="46167" y="42519"/>
                    <a:pt x="45182" y="42679"/>
                  </a:cubicBezTo>
                  <a:cubicBezTo>
                    <a:pt x="47434" y="40471"/>
                    <a:pt x="48637" y="38050"/>
                    <a:pt x="49063" y="35490"/>
                  </a:cubicBezTo>
                  <a:cubicBezTo>
                    <a:pt x="50048" y="35289"/>
                    <a:pt x="51025" y="35034"/>
                    <a:pt x="51985" y="34727"/>
                  </a:cubicBezTo>
                  <a:cubicBezTo>
                    <a:pt x="53306" y="34300"/>
                    <a:pt x="54545" y="33660"/>
                    <a:pt x="55662" y="32835"/>
                  </a:cubicBezTo>
                  <a:close/>
                  <a:moveTo>
                    <a:pt x="93637" y="37697"/>
                  </a:moveTo>
                  <a:lnTo>
                    <a:pt x="93637" y="37697"/>
                  </a:lnTo>
                  <a:cubicBezTo>
                    <a:pt x="95939" y="38329"/>
                    <a:pt x="98323" y="38662"/>
                    <a:pt x="100740" y="38736"/>
                  </a:cubicBezTo>
                  <a:cubicBezTo>
                    <a:pt x="100764" y="38789"/>
                    <a:pt x="100789" y="38834"/>
                    <a:pt x="100814" y="38883"/>
                  </a:cubicBezTo>
                  <a:cubicBezTo>
                    <a:pt x="101556" y="40369"/>
                    <a:pt x="102586" y="41653"/>
                    <a:pt x="103748" y="42826"/>
                  </a:cubicBezTo>
                  <a:cubicBezTo>
                    <a:pt x="101753" y="42753"/>
                    <a:pt x="99767" y="42531"/>
                    <a:pt x="97810" y="42166"/>
                  </a:cubicBezTo>
                  <a:lnTo>
                    <a:pt x="97806" y="42166"/>
                  </a:lnTo>
                  <a:cubicBezTo>
                    <a:pt x="96210" y="40886"/>
                    <a:pt x="94745" y="39454"/>
                    <a:pt x="93637" y="37697"/>
                  </a:cubicBezTo>
                  <a:close/>
                  <a:moveTo>
                    <a:pt x="109439" y="37981"/>
                  </a:moveTo>
                  <a:cubicBezTo>
                    <a:pt x="109517" y="38235"/>
                    <a:pt x="109599" y="38489"/>
                    <a:pt x="109685" y="38740"/>
                  </a:cubicBezTo>
                  <a:cubicBezTo>
                    <a:pt x="110140" y="40036"/>
                    <a:pt x="110764" y="41251"/>
                    <a:pt x="111466" y="42416"/>
                  </a:cubicBezTo>
                  <a:cubicBezTo>
                    <a:pt x="109421" y="42711"/>
                    <a:pt x="107360" y="42857"/>
                    <a:pt x="105297" y="42857"/>
                  </a:cubicBezTo>
                  <a:cubicBezTo>
                    <a:pt x="105062" y="42857"/>
                    <a:pt x="104828" y="42855"/>
                    <a:pt x="104593" y="42851"/>
                  </a:cubicBezTo>
                  <a:cubicBezTo>
                    <a:pt x="103321" y="41628"/>
                    <a:pt x="102188" y="40299"/>
                    <a:pt x="101392" y="38748"/>
                  </a:cubicBezTo>
                  <a:lnTo>
                    <a:pt x="101392" y="38748"/>
                  </a:lnTo>
                  <a:cubicBezTo>
                    <a:pt x="101535" y="38750"/>
                    <a:pt x="101679" y="38750"/>
                    <a:pt x="101822" y="38750"/>
                  </a:cubicBezTo>
                  <a:cubicBezTo>
                    <a:pt x="104354" y="38750"/>
                    <a:pt x="106915" y="38478"/>
                    <a:pt x="109439" y="37981"/>
                  </a:cubicBezTo>
                  <a:close/>
                  <a:moveTo>
                    <a:pt x="28921" y="34772"/>
                  </a:moveTo>
                  <a:cubicBezTo>
                    <a:pt x="32671" y="35531"/>
                    <a:pt x="36339" y="36027"/>
                    <a:pt x="39839" y="36155"/>
                  </a:cubicBezTo>
                  <a:cubicBezTo>
                    <a:pt x="39450" y="38514"/>
                    <a:pt x="38420" y="40672"/>
                    <a:pt x="36536" y="42531"/>
                  </a:cubicBezTo>
                  <a:cubicBezTo>
                    <a:pt x="36347" y="42720"/>
                    <a:pt x="36151" y="42900"/>
                    <a:pt x="35949" y="43081"/>
                  </a:cubicBezTo>
                  <a:cubicBezTo>
                    <a:pt x="32798" y="42888"/>
                    <a:pt x="29454" y="42396"/>
                    <a:pt x="25913" y="41591"/>
                  </a:cubicBezTo>
                  <a:cubicBezTo>
                    <a:pt x="26052" y="41415"/>
                    <a:pt x="26192" y="41234"/>
                    <a:pt x="26327" y="41046"/>
                  </a:cubicBezTo>
                  <a:cubicBezTo>
                    <a:pt x="27739" y="39113"/>
                    <a:pt x="28555" y="37000"/>
                    <a:pt x="28921" y="34772"/>
                  </a:cubicBezTo>
                  <a:close/>
                  <a:moveTo>
                    <a:pt x="48748" y="35551"/>
                  </a:moveTo>
                  <a:cubicBezTo>
                    <a:pt x="48296" y="38128"/>
                    <a:pt x="47036" y="40553"/>
                    <a:pt x="44685" y="42753"/>
                  </a:cubicBezTo>
                  <a:lnTo>
                    <a:pt x="44685" y="42757"/>
                  </a:lnTo>
                  <a:cubicBezTo>
                    <a:pt x="42831" y="43033"/>
                    <a:pt x="40886" y="43169"/>
                    <a:pt x="38850" y="43169"/>
                  </a:cubicBezTo>
                  <a:cubicBezTo>
                    <a:pt x="38160" y="43169"/>
                    <a:pt x="37460" y="43153"/>
                    <a:pt x="36750" y="43122"/>
                  </a:cubicBezTo>
                  <a:cubicBezTo>
                    <a:pt x="36815" y="43060"/>
                    <a:pt x="36877" y="42999"/>
                    <a:pt x="36938" y="42937"/>
                  </a:cubicBezTo>
                  <a:cubicBezTo>
                    <a:pt x="38945" y="40955"/>
                    <a:pt x="40028" y="38662"/>
                    <a:pt x="40426" y="36171"/>
                  </a:cubicBezTo>
                  <a:cubicBezTo>
                    <a:pt x="40824" y="36183"/>
                    <a:pt x="41222" y="36187"/>
                    <a:pt x="41616" y="36187"/>
                  </a:cubicBezTo>
                  <a:cubicBezTo>
                    <a:pt x="44103" y="36187"/>
                    <a:pt x="46491" y="35986"/>
                    <a:pt x="48748" y="35551"/>
                  </a:cubicBezTo>
                  <a:close/>
                  <a:moveTo>
                    <a:pt x="84089" y="36155"/>
                  </a:moveTo>
                  <a:lnTo>
                    <a:pt x="84089" y="36155"/>
                  </a:lnTo>
                  <a:cubicBezTo>
                    <a:pt x="84487" y="36507"/>
                    <a:pt x="84901" y="36873"/>
                    <a:pt x="85344" y="37238"/>
                  </a:cubicBezTo>
                  <a:cubicBezTo>
                    <a:pt x="85939" y="38284"/>
                    <a:pt x="86547" y="39310"/>
                    <a:pt x="87150" y="40319"/>
                  </a:cubicBezTo>
                  <a:cubicBezTo>
                    <a:pt x="87806" y="41427"/>
                    <a:pt x="88459" y="42523"/>
                    <a:pt x="89074" y="43623"/>
                  </a:cubicBezTo>
                  <a:cubicBezTo>
                    <a:pt x="88188" y="43229"/>
                    <a:pt x="87335" y="42806"/>
                    <a:pt x="86489" y="42392"/>
                  </a:cubicBezTo>
                  <a:lnTo>
                    <a:pt x="86329" y="42314"/>
                  </a:lnTo>
                  <a:cubicBezTo>
                    <a:pt x="85714" y="40262"/>
                    <a:pt x="84934" y="38219"/>
                    <a:pt x="84089" y="36155"/>
                  </a:cubicBezTo>
                  <a:close/>
                  <a:moveTo>
                    <a:pt x="64332" y="35847"/>
                  </a:moveTo>
                  <a:lnTo>
                    <a:pt x="64332" y="35851"/>
                  </a:lnTo>
                  <a:cubicBezTo>
                    <a:pt x="64106" y="37648"/>
                    <a:pt x="63724" y="39503"/>
                    <a:pt x="63236" y="41370"/>
                  </a:cubicBezTo>
                  <a:cubicBezTo>
                    <a:pt x="60027" y="42227"/>
                    <a:pt x="56839" y="43294"/>
                    <a:pt x="53692" y="44390"/>
                  </a:cubicBezTo>
                  <a:lnTo>
                    <a:pt x="53955" y="44115"/>
                  </a:lnTo>
                  <a:cubicBezTo>
                    <a:pt x="55579" y="42433"/>
                    <a:pt x="57237" y="40713"/>
                    <a:pt x="58480" y="38777"/>
                  </a:cubicBezTo>
                  <a:cubicBezTo>
                    <a:pt x="60442" y="37730"/>
                    <a:pt x="62379" y="36725"/>
                    <a:pt x="64332" y="35847"/>
                  </a:cubicBezTo>
                  <a:close/>
                  <a:moveTo>
                    <a:pt x="14686" y="38867"/>
                  </a:moveTo>
                  <a:cubicBezTo>
                    <a:pt x="18355" y="40180"/>
                    <a:pt x="21859" y="41226"/>
                    <a:pt x="25199" y="42010"/>
                  </a:cubicBezTo>
                  <a:cubicBezTo>
                    <a:pt x="24157" y="43241"/>
                    <a:pt x="22996" y="44312"/>
                    <a:pt x="21789" y="45293"/>
                  </a:cubicBezTo>
                  <a:cubicBezTo>
                    <a:pt x="18712" y="44558"/>
                    <a:pt x="15659" y="43627"/>
                    <a:pt x="12635" y="42625"/>
                  </a:cubicBezTo>
                  <a:cubicBezTo>
                    <a:pt x="13295" y="41481"/>
                    <a:pt x="13993" y="40233"/>
                    <a:pt x="14686" y="38871"/>
                  </a:cubicBezTo>
                  <a:lnTo>
                    <a:pt x="14686" y="38867"/>
                  </a:lnTo>
                  <a:close/>
                  <a:moveTo>
                    <a:pt x="85952" y="37722"/>
                  </a:moveTo>
                  <a:cubicBezTo>
                    <a:pt x="86945" y="38493"/>
                    <a:pt x="88020" y="39154"/>
                    <a:pt x="89156" y="39696"/>
                  </a:cubicBezTo>
                  <a:cubicBezTo>
                    <a:pt x="89714" y="39958"/>
                    <a:pt x="90285" y="40204"/>
                    <a:pt x="90859" y="40438"/>
                  </a:cubicBezTo>
                  <a:cubicBezTo>
                    <a:pt x="91955" y="41567"/>
                    <a:pt x="93104" y="42634"/>
                    <a:pt x="94240" y="43684"/>
                  </a:cubicBezTo>
                  <a:cubicBezTo>
                    <a:pt x="94926" y="44316"/>
                    <a:pt x="95607" y="44948"/>
                    <a:pt x="96263" y="45580"/>
                  </a:cubicBezTo>
                  <a:cubicBezTo>
                    <a:pt x="95656" y="45485"/>
                    <a:pt x="95049" y="45387"/>
                    <a:pt x="94441" y="45288"/>
                  </a:cubicBezTo>
                  <a:cubicBezTo>
                    <a:pt x="92611" y="44989"/>
                    <a:pt x="91003" y="44447"/>
                    <a:pt x="89505" y="43807"/>
                  </a:cubicBezTo>
                  <a:cubicBezTo>
                    <a:pt x="88840" y="42601"/>
                    <a:pt x="88122" y="41394"/>
                    <a:pt x="87396" y="40176"/>
                  </a:cubicBezTo>
                  <a:cubicBezTo>
                    <a:pt x="86916" y="39367"/>
                    <a:pt x="86432" y="38551"/>
                    <a:pt x="85952" y="37722"/>
                  </a:cubicBezTo>
                  <a:close/>
                  <a:moveTo>
                    <a:pt x="53269" y="40455"/>
                  </a:moveTo>
                  <a:cubicBezTo>
                    <a:pt x="52912" y="40931"/>
                    <a:pt x="52539" y="41382"/>
                    <a:pt x="52141" y="41817"/>
                  </a:cubicBezTo>
                  <a:cubicBezTo>
                    <a:pt x="48181" y="43832"/>
                    <a:pt x="44086" y="45613"/>
                    <a:pt x="39700" y="46405"/>
                  </a:cubicBezTo>
                  <a:cubicBezTo>
                    <a:pt x="41522" y="45448"/>
                    <a:pt x="43118" y="44492"/>
                    <a:pt x="44287" y="43495"/>
                  </a:cubicBezTo>
                  <a:cubicBezTo>
                    <a:pt x="44337" y="43454"/>
                    <a:pt x="44386" y="43409"/>
                    <a:pt x="44435" y="43368"/>
                  </a:cubicBezTo>
                  <a:cubicBezTo>
                    <a:pt x="45703" y="43192"/>
                    <a:pt x="46963" y="42945"/>
                    <a:pt x="48206" y="42625"/>
                  </a:cubicBezTo>
                  <a:cubicBezTo>
                    <a:pt x="50061" y="42149"/>
                    <a:pt x="51726" y="41390"/>
                    <a:pt x="53269" y="40455"/>
                  </a:cubicBezTo>
                  <a:close/>
                  <a:moveTo>
                    <a:pt x="91512" y="40693"/>
                  </a:moveTo>
                  <a:lnTo>
                    <a:pt x="91512" y="40693"/>
                  </a:lnTo>
                  <a:cubicBezTo>
                    <a:pt x="93321" y="41382"/>
                    <a:pt x="95184" y="41924"/>
                    <a:pt x="97084" y="42314"/>
                  </a:cubicBezTo>
                  <a:cubicBezTo>
                    <a:pt x="98368" y="43376"/>
                    <a:pt x="99751" y="44328"/>
                    <a:pt x="101113" y="45268"/>
                  </a:cubicBezTo>
                  <a:cubicBezTo>
                    <a:pt x="101700" y="45674"/>
                    <a:pt x="102287" y="46080"/>
                    <a:pt x="102857" y="46491"/>
                  </a:cubicBezTo>
                  <a:cubicBezTo>
                    <a:pt x="100818" y="46261"/>
                    <a:pt x="98778" y="45970"/>
                    <a:pt x="96751" y="45658"/>
                  </a:cubicBezTo>
                  <a:lnTo>
                    <a:pt x="96756" y="45658"/>
                  </a:lnTo>
                  <a:cubicBezTo>
                    <a:pt x="96005" y="44927"/>
                    <a:pt x="95225" y="44201"/>
                    <a:pt x="94437" y="43475"/>
                  </a:cubicBezTo>
                  <a:cubicBezTo>
                    <a:pt x="93457" y="42568"/>
                    <a:pt x="92468" y="41653"/>
                    <a:pt x="91512" y="40693"/>
                  </a:cubicBezTo>
                  <a:close/>
                  <a:moveTo>
                    <a:pt x="76075" y="39745"/>
                  </a:moveTo>
                  <a:cubicBezTo>
                    <a:pt x="76330" y="39745"/>
                    <a:pt x="76584" y="39745"/>
                    <a:pt x="76838" y="39753"/>
                  </a:cubicBezTo>
                  <a:cubicBezTo>
                    <a:pt x="77606" y="39770"/>
                    <a:pt x="78373" y="39839"/>
                    <a:pt x="79132" y="39967"/>
                  </a:cubicBezTo>
                  <a:cubicBezTo>
                    <a:pt x="79337" y="42154"/>
                    <a:pt x="79263" y="44361"/>
                    <a:pt x="78919" y="46528"/>
                  </a:cubicBezTo>
                  <a:cubicBezTo>
                    <a:pt x="78287" y="46450"/>
                    <a:pt x="77643" y="46392"/>
                    <a:pt x="76978" y="46359"/>
                  </a:cubicBezTo>
                  <a:cubicBezTo>
                    <a:pt x="76272" y="46330"/>
                    <a:pt x="75567" y="46316"/>
                    <a:pt x="74861" y="46316"/>
                  </a:cubicBezTo>
                  <a:cubicBezTo>
                    <a:pt x="73872" y="46316"/>
                    <a:pt x="72883" y="46345"/>
                    <a:pt x="71894" y="46405"/>
                  </a:cubicBezTo>
                  <a:cubicBezTo>
                    <a:pt x="72239" y="44267"/>
                    <a:pt x="72349" y="42100"/>
                    <a:pt x="72222" y="39942"/>
                  </a:cubicBezTo>
                  <a:cubicBezTo>
                    <a:pt x="73502" y="39815"/>
                    <a:pt x="74787" y="39745"/>
                    <a:pt x="76075" y="39745"/>
                  </a:cubicBezTo>
                  <a:close/>
                  <a:moveTo>
                    <a:pt x="57947" y="39064"/>
                  </a:moveTo>
                  <a:cubicBezTo>
                    <a:pt x="56757" y="40804"/>
                    <a:pt x="55239" y="42375"/>
                    <a:pt x="53749" y="43918"/>
                  </a:cubicBezTo>
                  <a:cubicBezTo>
                    <a:pt x="53532" y="44144"/>
                    <a:pt x="53314" y="44369"/>
                    <a:pt x="53093" y="44599"/>
                  </a:cubicBezTo>
                  <a:cubicBezTo>
                    <a:pt x="52494" y="44808"/>
                    <a:pt x="51895" y="45018"/>
                    <a:pt x="51296" y="45231"/>
                  </a:cubicBezTo>
                  <a:cubicBezTo>
                    <a:pt x="49946" y="45707"/>
                    <a:pt x="48587" y="46183"/>
                    <a:pt x="47221" y="46651"/>
                  </a:cubicBezTo>
                  <a:cubicBezTo>
                    <a:pt x="49347" y="45235"/>
                    <a:pt x="51353" y="43651"/>
                    <a:pt x="53015" y="41690"/>
                  </a:cubicBezTo>
                  <a:cubicBezTo>
                    <a:pt x="54246" y="41054"/>
                    <a:pt x="55460" y="40397"/>
                    <a:pt x="56667" y="39749"/>
                  </a:cubicBezTo>
                  <a:lnTo>
                    <a:pt x="56671" y="39749"/>
                  </a:lnTo>
                  <a:cubicBezTo>
                    <a:pt x="57098" y="39519"/>
                    <a:pt x="57524" y="39289"/>
                    <a:pt x="57947" y="39064"/>
                  </a:cubicBezTo>
                  <a:close/>
                  <a:moveTo>
                    <a:pt x="25515" y="42088"/>
                  </a:moveTo>
                  <a:cubicBezTo>
                    <a:pt x="28962" y="42880"/>
                    <a:pt x="32232" y="43389"/>
                    <a:pt x="35326" y="43610"/>
                  </a:cubicBezTo>
                  <a:cubicBezTo>
                    <a:pt x="33918" y="44747"/>
                    <a:pt x="32248" y="45760"/>
                    <a:pt x="30435" y="46737"/>
                  </a:cubicBezTo>
                  <a:cubicBezTo>
                    <a:pt x="27657" y="46507"/>
                    <a:pt x="24891" y="46023"/>
                    <a:pt x="22142" y="45379"/>
                  </a:cubicBezTo>
                  <a:cubicBezTo>
                    <a:pt x="23336" y="44394"/>
                    <a:pt x="24481" y="43323"/>
                    <a:pt x="25515" y="42088"/>
                  </a:cubicBezTo>
                  <a:close/>
                  <a:moveTo>
                    <a:pt x="43914" y="43434"/>
                  </a:moveTo>
                  <a:lnTo>
                    <a:pt x="43914" y="43434"/>
                  </a:lnTo>
                  <a:cubicBezTo>
                    <a:pt x="42613" y="44501"/>
                    <a:pt x="40816" y="45522"/>
                    <a:pt x="38785" y="46556"/>
                  </a:cubicBezTo>
                  <a:cubicBezTo>
                    <a:pt x="38227" y="46638"/>
                    <a:pt x="37665" y="46704"/>
                    <a:pt x="37098" y="46749"/>
                  </a:cubicBezTo>
                  <a:cubicBezTo>
                    <a:pt x="36028" y="46839"/>
                    <a:pt x="34955" y="46882"/>
                    <a:pt x="33882" y="46882"/>
                  </a:cubicBezTo>
                  <a:cubicBezTo>
                    <a:pt x="33084" y="46882"/>
                    <a:pt x="32286" y="46858"/>
                    <a:pt x="31489" y="46811"/>
                  </a:cubicBezTo>
                  <a:cubicBezTo>
                    <a:pt x="33225" y="45838"/>
                    <a:pt x="34817" y="44821"/>
                    <a:pt x="36151" y="43664"/>
                  </a:cubicBezTo>
                  <a:cubicBezTo>
                    <a:pt x="37070" y="43713"/>
                    <a:pt x="37968" y="43742"/>
                    <a:pt x="38855" y="43742"/>
                  </a:cubicBezTo>
                  <a:cubicBezTo>
                    <a:pt x="40545" y="43742"/>
                    <a:pt x="42232" y="43643"/>
                    <a:pt x="43914" y="43434"/>
                  </a:cubicBezTo>
                  <a:close/>
                  <a:moveTo>
                    <a:pt x="98286" y="42539"/>
                  </a:moveTo>
                  <a:lnTo>
                    <a:pt x="98286" y="42539"/>
                  </a:lnTo>
                  <a:cubicBezTo>
                    <a:pt x="100190" y="42872"/>
                    <a:pt x="102114" y="43064"/>
                    <a:pt x="104043" y="43122"/>
                  </a:cubicBezTo>
                  <a:cubicBezTo>
                    <a:pt x="105159" y="44209"/>
                    <a:pt x="106378" y="45202"/>
                    <a:pt x="107580" y="46179"/>
                  </a:cubicBezTo>
                  <a:cubicBezTo>
                    <a:pt x="107892" y="46433"/>
                    <a:pt x="108204" y="46692"/>
                    <a:pt x="108516" y="46946"/>
                  </a:cubicBezTo>
                  <a:cubicBezTo>
                    <a:pt x="107014" y="46876"/>
                    <a:pt x="105504" y="46762"/>
                    <a:pt x="103994" y="46610"/>
                  </a:cubicBezTo>
                  <a:cubicBezTo>
                    <a:pt x="103169" y="45994"/>
                    <a:pt x="102307" y="45399"/>
                    <a:pt x="101433" y="44796"/>
                  </a:cubicBezTo>
                  <a:cubicBezTo>
                    <a:pt x="100379" y="44070"/>
                    <a:pt x="99308" y="43331"/>
                    <a:pt x="98286" y="42539"/>
                  </a:cubicBezTo>
                  <a:close/>
                  <a:moveTo>
                    <a:pt x="111626" y="42683"/>
                  </a:moveTo>
                  <a:cubicBezTo>
                    <a:pt x="112426" y="43971"/>
                    <a:pt x="113320" y="45198"/>
                    <a:pt x="114199" y="46405"/>
                  </a:cubicBezTo>
                  <a:cubicBezTo>
                    <a:pt x="114322" y="46573"/>
                    <a:pt x="114445" y="46741"/>
                    <a:pt x="114568" y="46909"/>
                  </a:cubicBezTo>
                  <a:cubicBezTo>
                    <a:pt x="113494" y="46977"/>
                    <a:pt x="112411" y="47009"/>
                    <a:pt x="111322" y="47009"/>
                  </a:cubicBezTo>
                  <a:cubicBezTo>
                    <a:pt x="110702" y="47009"/>
                    <a:pt x="110079" y="46998"/>
                    <a:pt x="109455" y="46979"/>
                  </a:cubicBezTo>
                  <a:cubicBezTo>
                    <a:pt x="108955" y="46560"/>
                    <a:pt x="108446" y="46146"/>
                    <a:pt x="107941" y="45736"/>
                  </a:cubicBezTo>
                  <a:cubicBezTo>
                    <a:pt x="106911" y="44899"/>
                    <a:pt x="105869" y="44049"/>
                    <a:pt x="104892" y="43138"/>
                  </a:cubicBezTo>
                  <a:lnTo>
                    <a:pt x="104892" y="43138"/>
                  </a:lnTo>
                  <a:cubicBezTo>
                    <a:pt x="105026" y="43140"/>
                    <a:pt x="105161" y="43140"/>
                    <a:pt x="105295" y="43140"/>
                  </a:cubicBezTo>
                  <a:cubicBezTo>
                    <a:pt x="107413" y="43140"/>
                    <a:pt x="109530" y="42988"/>
                    <a:pt x="111626" y="42683"/>
                  </a:cubicBezTo>
                  <a:close/>
                  <a:moveTo>
                    <a:pt x="79428" y="40020"/>
                  </a:moveTo>
                  <a:cubicBezTo>
                    <a:pt x="80769" y="40270"/>
                    <a:pt x="81992" y="40676"/>
                    <a:pt x="83174" y="41165"/>
                  </a:cubicBezTo>
                  <a:cubicBezTo>
                    <a:pt x="83453" y="43249"/>
                    <a:pt x="83510" y="45354"/>
                    <a:pt x="83342" y="47451"/>
                  </a:cubicBezTo>
                  <a:cubicBezTo>
                    <a:pt x="81984" y="47065"/>
                    <a:pt x="80605" y="46770"/>
                    <a:pt x="79206" y="46569"/>
                  </a:cubicBezTo>
                  <a:cubicBezTo>
                    <a:pt x="79551" y="44402"/>
                    <a:pt x="79625" y="42203"/>
                    <a:pt x="79428" y="40020"/>
                  </a:cubicBezTo>
                  <a:close/>
                  <a:moveTo>
                    <a:pt x="71931" y="39971"/>
                  </a:moveTo>
                  <a:lnTo>
                    <a:pt x="71931" y="39971"/>
                  </a:lnTo>
                  <a:cubicBezTo>
                    <a:pt x="72058" y="42129"/>
                    <a:pt x="71947" y="44291"/>
                    <a:pt x="71599" y="46421"/>
                  </a:cubicBezTo>
                  <a:lnTo>
                    <a:pt x="71599" y="46425"/>
                  </a:lnTo>
                  <a:cubicBezTo>
                    <a:pt x="68316" y="46634"/>
                    <a:pt x="65050" y="47143"/>
                    <a:pt x="61812" y="47824"/>
                  </a:cubicBezTo>
                  <a:cubicBezTo>
                    <a:pt x="62555" y="45744"/>
                    <a:pt x="63240" y="43623"/>
                    <a:pt x="63790" y="41518"/>
                  </a:cubicBezTo>
                  <a:cubicBezTo>
                    <a:pt x="66494" y="40812"/>
                    <a:pt x="69210" y="40262"/>
                    <a:pt x="71931" y="39971"/>
                  </a:cubicBezTo>
                  <a:close/>
                  <a:moveTo>
                    <a:pt x="83789" y="41427"/>
                  </a:moveTo>
                  <a:cubicBezTo>
                    <a:pt x="84442" y="41715"/>
                    <a:pt x="85090" y="42026"/>
                    <a:pt x="85738" y="42342"/>
                  </a:cubicBezTo>
                  <a:cubicBezTo>
                    <a:pt x="86370" y="44423"/>
                    <a:pt x="86834" y="46503"/>
                    <a:pt x="87027" y="48608"/>
                  </a:cubicBezTo>
                  <a:cubicBezTo>
                    <a:pt x="86005" y="48267"/>
                    <a:pt x="84971" y="47927"/>
                    <a:pt x="83908" y="47615"/>
                  </a:cubicBezTo>
                  <a:cubicBezTo>
                    <a:pt x="84081" y="45551"/>
                    <a:pt x="84044" y="43479"/>
                    <a:pt x="83789" y="41427"/>
                  </a:cubicBezTo>
                  <a:close/>
                  <a:moveTo>
                    <a:pt x="12487" y="42880"/>
                  </a:moveTo>
                  <a:cubicBezTo>
                    <a:pt x="15470" y="43865"/>
                    <a:pt x="18478" y="44788"/>
                    <a:pt x="21506" y="45522"/>
                  </a:cubicBezTo>
                  <a:cubicBezTo>
                    <a:pt x="20345" y="46450"/>
                    <a:pt x="19143" y="47303"/>
                    <a:pt x="17957" y="48144"/>
                  </a:cubicBezTo>
                  <a:cubicBezTo>
                    <a:pt x="17419" y="48526"/>
                    <a:pt x="16886" y="48903"/>
                    <a:pt x="16365" y="49285"/>
                  </a:cubicBezTo>
                  <a:cubicBezTo>
                    <a:pt x="14727" y="48789"/>
                    <a:pt x="13115" y="48235"/>
                    <a:pt x="11523" y="47689"/>
                  </a:cubicBezTo>
                  <a:cubicBezTo>
                    <a:pt x="11014" y="47512"/>
                    <a:pt x="10505" y="47340"/>
                    <a:pt x="9996" y="47164"/>
                  </a:cubicBezTo>
                  <a:cubicBezTo>
                    <a:pt x="10468" y="46310"/>
                    <a:pt x="10985" y="45440"/>
                    <a:pt x="11523" y="44529"/>
                  </a:cubicBezTo>
                  <a:lnTo>
                    <a:pt x="11523" y="44525"/>
                  </a:lnTo>
                  <a:cubicBezTo>
                    <a:pt x="11831" y="44000"/>
                    <a:pt x="12155" y="43454"/>
                    <a:pt x="12487" y="42880"/>
                  </a:cubicBezTo>
                  <a:close/>
                  <a:moveTo>
                    <a:pt x="86440" y="42687"/>
                  </a:moveTo>
                  <a:lnTo>
                    <a:pt x="86440" y="42687"/>
                  </a:lnTo>
                  <a:cubicBezTo>
                    <a:pt x="87371" y="43147"/>
                    <a:pt x="88311" y="43610"/>
                    <a:pt x="89300" y="44033"/>
                  </a:cubicBezTo>
                  <a:cubicBezTo>
                    <a:pt x="90396" y="46023"/>
                    <a:pt x="91352" y="48029"/>
                    <a:pt x="91975" y="50126"/>
                  </a:cubicBezTo>
                  <a:lnTo>
                    <a:pt x="91971" y="50126"/>
                  </a:lnTo>
                  <a:cubicBezTo>
                    <a:pt x="90474" y="49745"/>
                    <a:pt x="89037" y="49277"/>
                    <a:pt x="87626" y="48805"/>
                  </a:cubicBezTo>
                  <a:cubicBezTo>
                    <a:pt x="87458" y="46749"/>
                    <a:pt x="87031" y="44718"/>
                    <a:pt x="86440" y="42687"/>
                  </a:cubicBezTo>
                  <a:close/>
                  <a:moveTo>
                    <a:pt x="21859" y="45609"/>
                  </a:moveTo>
                  <a:cubicBezTo>
                    <a:pt x="24547" y="46245"/>
                    <a:pt x="27251" y="46733"/>
                    <a:pt x="29971" y="46983"/>
                  </a:cubicBezTo>
                  <a:lnTo>
                    <a:pt x="29975" y="46983"/>
                  </a:lnTo>
                  <a:cubicBezTo>
                    <a:pt x="28826" y="47590"/>
                    <a:pt x="27628" y="48185"/>
                    <a:pt x="26409" y="48793"/>
                  </a:cubicBezTo>
                  <a:cubicBezTo>
                    <a:pt x="25121" y="49433"/>
                    <a:pt x="23828" y="50073"/>
                    <a:pt x="22573" y="50742"/>
                  </a:cubicBezTo>
                  <a:cubicBezTo>
                    <a:pt x="20570" y="50442"/>
                    <a:pt x="18621" y="49958"/>
                    <a:pt x="16709" y="49388"/>
                  </a:cubicBezTo>
                  <a:cubicBezTo>
                    <a:pt x="17169" y="49055"/>
                    <a:pt x="17645" y="48719"/>
                    <a:pt x="18121" y="48378"/>
                  </a:cubicBezTo>
                  <a:cubicBezTo>
                    <a:pt x="19372" y="47492"/>
                    <a:pt x="20640" y="46593"/>
                    <a:pt x="21859" y="45609"/>
                  </a:cubicBezTo>
                  <a:close/>
                  <a:moveTo>
                    <a:pt x="51558" y="42428"/>
                  </a:moveTo>
                  <a:lnTo>
                    <a:pt x="51558" y="42433"/>
                  </a:lnTo>
                  <a:cubicBezTo>
                    <a:pt x="49630" y="44390"/>
                    <a:pt x="47332" y="45957"/>
                    <a:pt x="44973" y="47410"/>
                  </a:cubicBezTo>
                  <a:cubicBezTo>
                    <a:pt x="40274" y="48949"/>
                    <a:pt x="35494" y="50274"/>
                    <a:pt x="30669" y="50820"/>
                  </a:cubicBezTo>
                  <a:cubicBezTo>
                    <a:pt x="32109" y="50093"/>
                    <a:pt x="33565" y="49400"/>
                    <a:pt x="34985" y="48723"/>
                  </a:cubicBezTo>
                  <a:cubicBezTo>
                    <a:pt x="36327" y="48083"/>
                    <a:pt x="37640" y="47459"/>
                    <a:pt x="38871" y="46835"/>
                  </a:cubicBezTo>
                  <a:cubicBezTo>
                    <a:pt x="43360" y="46162"/>
                    <a:pt x="47537" y="44439"/>
                    <a:pt x="51558" y="42428"/>
                  </a:cubicBezTo>
                  <a:close/>
                  <a:moveTo>
                    <a:pt x="89727" y="44209"/>
                  </a:moveTo>
                  <a:lnTo>
                    <a:pt x="89727" y="44209"/>
                  </a:lnTo>
                  <a:cubicBezTo>
                    <a:pt x="91146" y="44796"/>
                    <a:pt x="92673" y="45288"/>
                    <a:pt x="94392" y="45572"/>
                  </a:cubicBezTo>
                  <a:cubicBezTo>
                    <a:pt x="95131" y="45691"/>
                    <a:pt x="95873" y="45810"/>
                    <a:pt x="96616" y="45924"/>
                  </a:cubicBezTo>
                  <a:cubicBezTo>
                    <a:pt x="98196" y="47480"/>
                    <a:pt x="99616" y="49080"/>
                    <a:pt x="100621" y="50885"/>
                  </a:cubicBezTo>
                  <a:cubicBezTo>
                    <a:pt x="100440" y="50894"/>
                    <a:pt x="100256" y="50906"/>
                    <a:pt x="100075" y="50918"/>
                  </a:cubicBezTo>
                  <a:cubicBezTo>
                    <a:pt x="99490" y="50963"/>
                    <a:pt x="98919" y="50983"/>
                    <a:pt x="98360" y="50983"/>
                  </a:cubicBezTo>
                  <a:cubicBezTo>
                    <a:pt x="96183" y="50983"/>
                    <a:pt x="94190" y="50669"/>
                    <a:pt x="92299" y="50208"/>
                  </a:cubicBezTo>
                  <a:cubicBezTo>
                    <a:pt x="91704" y="48140"/>
                    <a:pt x="90785" y="46167"/>
                    <a:pt x="89727" y="44209"/>
                  </a:cubicBezTo>
                  <a:close/>
                  <a:moveTo>
                    <a:pt x="38001" y="46946"/>
                  </a:moveTo>
                  <a:lnTo>
                    <a:pt x="38001" y="46946"/>
                  </a:lnTo>
                  <a:cubicBezTo>
                    <a:pt x="36996" y="47447"/>
                    <a:pt x="35937" y="47947"/>
                    <a:pt x="34866" y="48460"/>
                  </a:cubicBezTo>
                  <a:cubicBezTo>
                    <a:pt x="33225" y="49240"/>
                    <a:pt x="31534" y="50044"/>
                    <a:pt x="29881" y="50898"/>
                  </a:cubicBezTo>
                  <a:cubicBezTo>
                    <a:pt x="29282" y="50955"/>
                    <a:pt x="28687" y="51000"/>
                    <a:pt x="28084" y="51033"/>
                  </a:cubicBezTo>
                  <a:cubicBezTo>
                    <a:pt x="27645" y="51054"/>
                    <a:pt x="27206" y="51065"/>
                    <a:pt x="26767" y="51065"/>
                  </a:cubicBezTo>
                  <a:cubicBezTo>
                    <a:pt x="25693" y="51065"/>
                    <a:pt x="24619" y="51001"/>
                    <a:pt x="23554" y="50873"/>
                  </a:cubicBezTo>
                  <a:cubicBezTo>
                    <a:pt x="24579" y="50340"/>
                    <a:pt x="25622" y="49818"/>
                    <a:pt x="26660" y="49306"/>
                  </a:cubicBezTo>
                  <a:cubicBezTo>
                    <a:pt x="28166" y="48555"/>
                    <a:pt x="29635" y="47824"/>
                    <a:pt x="31021" y="47069"/>
                  </a:cubicBezTo>
                  <a:cubicBezTo>
                    <a:pt x="31986" y="47135"/>
                    <a:pt x="32950" y="47168"/>
                    <a:pt x="33918" y="47168"/>
                  </a:cubicBezTo>
                  <a:cubicBezTo>
                    <a:pt x="34985" y="47168"/>
                    <a:pt x="36056" y="47127"/>
                    <a:pt x="37127" y="47036"/>
                  </a:cubicBezTo>
                  <a:cubicBezTo>
                    <a:pt x="37418" y="47012"/>
                    <a:pt x="37710" y="46979"/>
                    <a:pt x="38001" y="46946"/>
                  </a:cubicBezTo>
                  <a:close/>
                  <a:moveTo>
                    <a:pt x="97100" y="46002"/>
                  </a:moveTo>
                  <a:lnTo>
                    <a:pt x="97100" y="46002"/>
                  </a:lnTo>
                  <a:cubicBezTo>
                    <a:pt x="99168" y="46318"/>
                    <a:pt x="101249" y="46606"/>
                    <a:pt x="103329" y="46827"/>
                  </a:cubicBezTo>
                  <a:cubicBezTo>
                    <a:pt x="105065" y="48103"/>
                    <a:pt x="106636" y="49445"/>
                    <a:pt x="107752" y="51086"/>
                  </a:cubicBezTo>
                  <a:cubicBezTo>
                    <a:pt x="105983" y="50939"/>
                    <a:pt x="104222" y="50831"/>
                    <a:pt x="102523" y="50831"/>
                  </a:cubicBezTo>
                  <a:cubicBezTo>
                    <a:pt x="101992" y="50831"/>
                    <a:pt x="101468" y="50841"/>
                    <a:pt x="100951" y="50865"/>
                  </a:cubicBezTo>
                  <a:lnTo>
                    <a:pt x="100951" y="50865"/>
                  </a:lnTo>
                  <a:cubicBezTo>
                    <a:pt x="99983" y="49094"/>
                    <a:pt x="98621" y="47519"/>
                    <a:pt x="97100" y="46002"/>
                  </a:cubicBezTo>
                  <a:close/>
                  <a:moveTo>
                    <a:pt x="63154" y="41686"/>
                  </a:moveTo>
                  <a:cubicBezTo>
                    <a:pt x="62588" y="43783"/>
                    <a:pt x="61898" y="45892"/>
                    <a:pt x="61152" y="47964"/>
                  </a:cubicBezTo>
                  <a:cubicBezTo>
                    <a:pt x="56683" y="48940"/>
                    <a:pt x="52264" y="50225"/>
                    <a:pt x="47915" y="51505"/>
                  </a:cubicBezTo>
                  <a:cubicBezTo>
                    <a:pt x="48953" y="49925"/>
                    <a:pt x="50093" y="48411"/>
                    <a:pt x="51316" y="46971"/>
                  </a:cubicBezTo>
                  <a:cubicBezTo>
                    <a:pt x="51923" y="46253"/>
                    <a:pt x="52572" y="45559"/>
                    <a:pt x="53253" y="44849"/>
                  </a:cubicBezTo>
                  <a:cubicBezTo>
                    <a:pt x="56519" y="43705"/>
                    <a:pt x="59822" y="42584"/>
                    <a:pt x="63154" y="41686"/>
                  </a:cubicBezTo>
                  <a:close/>
                  <a:moveTo>
                    <a:pt x="104433" y="46942"/>
                  </a:moveTo>
                  <a:lnTo>
                    <a:pt x="104433" y="46942"/>
                  </a:lnTo>
                  <a:cubicBezTo>
                    <a:pt x="105918" y="47086"/>
                    <a:pt x="107408" y="47192"/>
                    <a:pt x="108881" y="47250"/>
                  </a:cubicBezTo>
                  <a:cubicBezTo>
                    <a:pt x="110501" y="48600"/>
                    <a:pt x="112003" y="49970"/>
                    <a:pt x="113107" y="51579"/>
                  </a:cubicBezTo>
                  <a:cubicBezTo>
                    <a:pt x="112385" y="51517"/>
                    <a:pt x="111663" y="51443"/>
                    <a:pt x="110945" y="51378"/>
                  </a:cubicBezTo>
                  <a:cubicBezTo>
                    <a:pt x="110132" y="51300"/>
                    <a:pt x="109312" y="51222"/>
                    <a:pt x="108495" y="51148"/>
                  </a:cubicBezTo>
                  <a:cubicBezTo>
                    <a:pt x="107486" y="49523"/>
                    <a:pt x="106049" y="48185"/>
                    <a:pt x="104433" y="46942"/>
                  </a:cubicBezTo>
                  <a:close/>
                  <a:moveTo>
                    <a:pt x="114769" y="47184"/>
                  </a:moveTo>
                  <a:cubicBezTo>
                    <a:pt x="115889" y="48731"/>
                    <a:pt x="116948" y="50262"/>
                    <a:pt x="117760" y="51895"/>
                  </a:cubicBezTo>
                  <a:cubicBezTo>
                    <a:pt x="116459" y="51845"/>
                    <a:pt x="115138" y="51751"/>
                    <a:pt x="113817" y="51640"/>
                  </a:cubicBezTo>
                  <a:cubicBezTo>
                    <a:pt x="112771" y="49987"/>
                    <a:pt x="111334" y="48587"/>
                    <a:pt x="109804" y="47274"/>
                  </a:cubicBezTo>
                  <a:lnTo>
                    <a:pt x="109804" y="47274"/>
                  </a:lnTo>
                  <a:cubicBezTo>
                    <a:pt x="110310" y="47288"/>
                    <a:pt x="110815" y="47295"/>
                    <a:pt x="111318" y="47295"/>
                  </a:cubicBezTo>
                  <a:cubicBezTo>
                    <a:pt x="112477" y="47295"/>
                    <a:pt x="113628" y="47259"/>
                    <a:pt x="114769" y="47184"/>
                  </a:cubicBezTo>
                  <a:close/>
                  <a:moveTo>
                    <a:pt x="3140" y="45432"/>
                  </a:moveTo>
                  <a:cubicBezTo>
                    <a:pt x="5241" y="45916"/>
                    <a:pt x="7288" y="46560"/>
                    <a:pt x="9303" y="47238"/>
                  </a:cubicBezTo>
                  <a:cubicBezTo>
                    <a:pt x="8388" y="48908"/>
                    <a:pt x="7617" y="50541"/>
                    <a:pt x="7075" y="52346"/>
                  </a:cubicBezTo>
                  <a:cubicBezTo>
                    <a:pt x="5655" y="51497"/>
                    <a:pt x="4317" y="50697"/>
                    <a:pt x="2877" y="50286"/>
                  </a:cubicBezTo>
                  <a:cubicBezTo>
                    <a:pt x="2926" y="48690"/>
                    <a:pt x="3013" y="47082"/>
                    <a:pt x="3140" y="45432"/>
                  </a:cubicBezTo>
                  <a:close/>
                  <a:moveTo>
                    <a:pt x="74831" y="46602"/>
                  </a:moveTo>
                  <a:cubicBezTo>
                    <a:pt x="75543" y="46602"/>
                    <a:pt x="76254" y="46618"/>
                    <a:pt x="76966" y="46651"/>
                  </a:cubicBezTo>
                  <a:cubicBezTo>
                    <a:pt x="77618" y="46679"/>
                    <a:pt x="78250" y="46737"/>
                    <a:pt x="78874" y="46815"/>
                  </a:cubicBezTo>
                  <a:cubicBezTo>
                    <a:pt x="78504" y="48916"/>
                    <a:pt x="77893" y="50971"/>
                    <a:pt x="77052" y="52933"/>
                  </a:cubicBezTo>
                  <a:lnTo>
                    <a:pt x="77052" y="52929"/>
                  </a:lnTo>
                  <a:cubicBezTo>
                    <a:pt x="76092" y="52802"/>
                    <a:pt x="75127" y="52719"/>
                    <a:pt x="74163" y="52687"/>
                  </a:cubicBezTo>
                  <a:cubicBezTo>
                    <a:pt x="73787" y="52675"/>
                    <a:pt x="73410" y="52669"/>
                    <a:pt x="73034" y="52669"/>
                  </a:cubicBezTo>
                  <a:cubicBezTo>
                    <a:pt x="72077" y="52669"/>
                    <a:pt x="71120" y="52706"/>
                    <a:pt x="70162" y="52777"/>
                  </a:cubicBezTo>
                  <a:cubicBezTo>
                    <a:pt x="70922" y="50811"/>
                    <a:pt x="71488" y="48772"/>
                    <a:pt x="71849" y="46696"/>
                  </a:cubicBezTo>
                  <a:cubicBezTo>
                    <a:pt x="72842" y="46634"/>
                    <a:pt x="73836" y="46602"/>
                    <a:pt x="74831" y="46602"/>
                  </a:cubicBezTo>
                  <a:close/>
                  <a:moveTo>
                    <a:pt x="79161" y="46848"/>
                  </a:moveTo>
                  <a:cubicBezTo>
                    <a:pt x="80564" y="47049"/>
                    <a:pt x="81951" y="47348"/>
                    <a:pt x="83313" y="47738"/>
                  </a:cubicBezTo>
                  <a:cubicBezTo>
                    <a:pt x="83116" y="49855"/>
                    <a:pt x="82657" y="51944"/>
                    <a:pt x="81947" y="53946"/>
                  </a:cubicBezTo>
                  <a:cubicBezTo>
                    <a:pt x="80478" y="53552"/>
                    <a:pt x="78956" y="53204"/>
                    <a:pt x="77347" y="52974"/>
                  </a:cubicBezTo>
                  <a:cubicBezTo>
                    <a:pt x="78184" y="51008"/>
                    <a:pt x="78792" y="48953"/>
                    <a:pt x="79161" y="46848"/>
                  </a:cubicBezTo>
                  <a:close/>
                  <a:moveTo>
                    <a:pt x="9853" y="47418"/>
                  </a:moveTo>
                  <a:cubicBezTo>
                    <a:pt x="10378" y="47599"/>
                    <a:pt x="10903" y="47779"/>
                    <a:pt x="11428" y="47960"/>
                  </a:cubicBezTo>
                  <a:cubicBezTo>
                    <a:pt x="12959" y="48485"/>
                    <a:pt x="14506" y="49014"/>
                    <a:pt x="16073" y="49498"/>
                  </a:cubicBezTo>
                  <a:cubicBezTo>
                    <a:pt x="14079" y="50967"/>
                    <a:pt x="12241" y="52506"/>
                    <a:pt x="10916" y="54443"/>
                  </a:cubicBezTo>
                  <a:lnTo>
                    <a:pt x="10156" y="54053"/>
                  </a:lnTo>
                  <a:lnTo>
                    <a:pt x="9496" y="53717"/>
                  </a:lnTo>
                  <a:cubicBezTo>
                    <a:pt x="8831" y="53376"/>
                    <a:pt x="8203" y="53011"/>
                    <a:pt x="7592" y="52650"/>
                  </a:cubicBezTo>
                  <a:cubicBezTo>
                    <a:pt x="8125" y="50799"/>
                    <a:pt x="8913" y="49133"/>
                    <a:pt x="9853" y="47422"/>
                  </a:cubicBezTo>
                  <a:lnTo>
                    <a:pt x="9853" y="47418"/>
                  </a:lnTo>
                  <a:close/>
                  <a:moveTo>
                    <a:pt x="71553" y="46712"/>
                  </a:moveTo>
                  <a:cubicBezTo>
                    <a:pt x="71188" y="48793"/>
                    <a:pt x="70618" y="50836"/>
                    <a:pt x="69851" y="52806"/>
                  </a:cubicBezTo>
                  <a:cubicBezTo>
                    <a:pt x="66236" y="53101"/>
                    <a:pt x="62641" y="53868"/>
                    <a:pt x="59080" y="54886"/>
                  </a:cubicBezTo>
                  <a:cubicBezTo>
                    <a:pt x="59949" y="52740"/>
                    <a:pt x="60860" y="50467"/>
                    <a:pt x="61697" y="48136"/>
                  </a:cubicBezTo>
                  <a:cubicBezTo>
                    <a:pt x="64959" y="47447"/>
                    <a:pt x="68246" y="46926"/>
                    <a:pt x="71549" y="46712"/>
                  </a:cubicBezTo>
                  <a:close/>
                  <a:moveTo>
                    <a:pt x="52662" y="45055"/>
                  </a:moveTo>
                  <a:lnTo>
                    <a:pt x="52662" y="45055"/>
                  </a:lnTo>
                  <a:cubicBezTo>
                    <a:pt x="52120" y="45625"/>
                    <a:pt x="51587" y="46203"/>
                    <a:pt x="51099" y="46782"/>
                  </a:cubicBezTo>
                  <a:cubicBezTo>
                    <a:pt x="49794" y="48317"/>
                    <a:pt x="48587" y="49933"/>
                    <a:pt x="47492" y="51628"/>
                  </a:cubicBezTo>
                  <a:cubicBezTo>
                    <a:pt x="43225" y="52880"/>
                    <a:pt x="38875" y="54152"/>
                    <a:pt x="34485" y="55140"/>
                  </a:cubicBezTo>
                  <a:cubicBezTo>
                    <a:pt x="36799" y="52908"/>
                    <a:pt x="39724" y="51185"/>
                    <a:pt x="42724" y="49416"/>
                  </a:cubicBezTo>
                  <a:cubicBezTo>
                    <a:pt x="43902" y="48723"/>
                    <a:pt x="45092" y="48021"/>
                    <a:pt x="46253" y="47283"/>
                  </a:cubicBezTo>
                  <a:cubicBezTo>
                    <a:pt x="47980" y="46700"/>
                    <a:pt x="49695" y="46097"/>
                    <a:pt x="51394" y="45502"/>
                  </a:cubicBezTo>
                  <a:lnTo>
                    <a:pt x="52662" y="45055"/>
                  </a:lnTo>
                  <a:close/>
                  <a:moveTo>
                    <a:pt x="83880" y="47902"/>
                  </a:moveTo>
                  <a:cubicBezTo>
                    <a:pt x="84959" y="48222"/>
                    <a:pt x="86013" y="48571"/>
                    <a:pt x="87051" y="48916"/>
                  </a:cubicBezTo>
                  <a:cubicBezTo>
                    <a:pt x="87216" y="51017"/>
                    <a:pt x="87101" y="53142"/>
                    <a:pt x="86608" y="55313"/>
                  </a:cubicBezTo>
                  <a:cubicBezTo>
                    <a:pt x="86153" y="55177"/>
                    <a:pt x="85693" y="55038"/>
                    <a:pt x="85238" y="54902"/>
                  </a:cubicBezTo>
                  <a:cubicBezTo>
                    <a:pt x="84335" y="54632"/>
                    <a:pt x="83428" y="54357"/>
                    <a:pt x="82501" y="54098"/>
                  </a:cubicBezTo>
                  <a:cubicBezTo>
                    <a:pt x="83211" y="52096"/>
                    <a:pt x="83670" y="50015"/>
                    <a:pt x="83880" y="47902"/>
                  </a:cubicBezTo>
                  <a:close/>
                  <a:moveTo>
                    <a:pt x="108676" y="51452"/>
                  </a:moveTo>
                  <a:lnTo>
                    <a:pt x="108676" y="51452"/>
                  </a:lnTo>
                  <a:cubicBezTo>
                    <a:pt x="109426" y="51517"/>
                    <a:pt x="110173" y="51591"/>
                    <a:pt x="110916" y="51661"/>
                  </a:cubicBezTo>
                  <a:cubicBezTo>
                    <a:pt x="111712" y="51739"/>
                    <a:pt x="112512" y="51817"/>
                    <a:pt x="113308" y="51887"/>
                  </a:cubicBezTo>
                  <a:cubicBezTo>
                    <a:pt x="114104" y="53126"/>
                    <a:pt x="114658" y="54509"/>
                    <a:pt x="114847" y="56125"/>
                  </a:cubicBezTo>
                  <a:cubicBezTo>
                    <a:pt x="113549" y="56025"/>
                    <a:pt x="112255" y="55974"/>
                    <a:pt x="110912" y="55974"/>
                  </a:cubicBezTo>
                  <a:cubicBezTo>
                    <a:pt x="110607" y="55974"/>
                    <a:pt x="110299" y="55976"/>
                    <a:pt x="109989" y="55982"/>
                  </a:cubicBezTo>
                  <a:cubicBezTo>
                    <a:pt x="109898" y="54225"/>
                    <a:pt x="109422" y="52748"/>
                    <a:pt x="108676" y="51452"/>
                  </a:cubicBezTo>
                  <a:close/>
                  <a:moveTo>
                    <a:pt x="16418" y="49601"/>
                  </a:moveTo>
                  <a:cubicBezTo>
                    <a:pt x="18285" y="50163"/>
                    <a:pt x="20193" y="50651"/>
                    <a:pt x="22154" y="50967"/>
                  </a:cubicBezTo>
                  <a:cubicBezTo>
                    <a:pt x="19340" y="52490"/>
                    <a:pt x="16742" y="54160"/>
                    <a:pt x="14859" y="56236"/>
                  </a:cubicBezTo>
                  <a:cubicBezTo>
                    <a:pt x="13743" y="55854"/>
                    <a:pt x="12618" y="55313"/>
                    <a:pt x="11149" y="54562"/>
                  </a:cubicBezTo>
                  <a:cubicBezTo>
                    <a:pt x="12475" y="52646"/>
                    <a:pt x="14346" y="51111"/>
                    <a:pt x="16418" y="49601"/>
                  </a:cubicBezTo>
                  <a:close/>
                  <a:moveTo>
                    <a:pt x="102544" y="51119"/>
                  </a:moveTo>
                  <a:cubicBezTo>
                    <a:pt x="104299" y="51119"/>
                    <a:pt x="106121" y="51236"/>
                    <a:pt x="107949" y="51390"/>
                  </a:cubicBezTo>
                  <a:cubicBezTo>
                    <a:pt x="108774" y="52695"/>
                    <a:pt x="109307" y="54197"/>
                    <a:pt x="109410" y="55994"/>
                  </a:cubicBezTo>
                  <a:cubicBezTo>
                    <a:pt x="107301" y="56047"/>
                    <a:pt x="105040" y="56224"/>
                    <a:pt x="102443" y="56515"/>
                  </a:cubicBezTo>
                  <a:cubicBezTo>
                    <a:pt x="102422" y="54496"/>
                    <a:pt x="101922" y="52740"/>
                    <a:pt x="101101" y="51148"/>
                  </a:cubicBezTo>
                  <a:cubicBezTo>
                    <a:pt x="101576" y="51128"/>
                    <a:pt x="102057" y="51119"/>
                    <a:pt x="102544" y="51119"/>
                  </a:cubicBezTo>
                  <a:close/>
                  <a:moveTo>
                    <a:pt x="114006" y="51944"/>
                  </a:moveTo>
                  <a:cubicBezTo>
                    <a:pt x="115311" y="52051"/>
                    <a:pt x="116615" y="52141"/>
                    <a:pt x="117904" y="52186"/>
                  </a:cubicBezTo>
                  <a:cubicBezTo>
                    <a:pt x="118560" y="53568"/>
                    <a:pt x="119027" y="55027"/>
                    <a:pt x="119200" y="56634"/>
                  </a:cubicBezTo>
                  <a:lnTo>
                    <a:pt x="119200" y="56634"/>
                  </a:lnTo>
                  <a:cubicBezTo>
                    <a:pt x="117903" y="56437"/>
                    <a:pt x="116660" y="56281"/>
                    <a:pt x="115429" y="56174"/>
                  </a:cubicBezTo>
                  <a:cubicBezTo>
                    <a:pt x="115265" y="54677"/>
                    <a:pt x="114781" y="53232"/>
                    <a:pt x="114006" y="51944"/>
                  </a:cubicBezTo>
                  <a:close/>
                  <a:moveTo>
                    <a:pt x="87650" y="49117"/>
                  </a:moveTo>
                  <a:lnTo>
                    <a:pt x="87650" y="49117"/>
                  </a:lnTo>
                  <a:cubicBezTo>
                    <a:pt x="89087" y="49593"/>
                    <a:pt x="90543" y="50065"/>
                    <a:pt x="92066" y="50450"/>
                  </a:cubicBezTo>
                  <a:cubicBezTo>
                    <a:pt x="92624" y="52440"/>
                    <a:pt x="92874" y="54517"/>
                    <a:pt x="92661" y="56749"/>
                  </a:cubicBezTo>
                  <a:cubicBezTo>
                    <a:pt x="90757" y="56462"/>
                    <a:pt x="88959" y="55994"/>
                    <a:pt x="87162" y="55473"/>
                  </a:cubicBezTo>
                  <a:cubicBezTo>
                    <a:pt x="87638" y="53392"/>
                    <a:pt x="87802" y="51246"/>
                    <a:pt x="87650" y="49117"/>
                  </a:cubicBezTo>
                  <a:close/>
                  <a:moveTo>
                    <a:pt x="43902" y="48050"/>
                  </a:moveTo>
                  <a:lnTo>
                    <a:pt x="43902" y="48054"/>
                  </a:lnTo>
                  <a:cubicBezTo>
                    <a:pt x="43413" y="48349"/>
                    <a:pt x="42921" y="48637"/>
                    <a:pt x="42433" y="48928"/>
                  </a:cubicBezTo>
                  <a:cubicBezTo>
                    <a:pt x="39109" y="50885"/>
                    <a:pt x="35876" y="52793"/>
                    <a:pt x="33426" y="55370"/>
                  </a:cubicBezTo>
                  <a:cubicBezTo>
                    <a:pt x="29868" y="56129"/>
                    <a:pt x="26282" y="56683"/>
                    <a:pt x="22684" y="56864"/>
                  </a:cubicBezTo>
                  <a:cubicBezTo>
                    <a:pt x="22220" y="56888"/>
                    <a:pt x="21781" y="56909"/>
                    <a:pt x="21367" y="56921"/>
                  </a:cubicBezTo>
                  <a:cubicBezTo>
                    <a:pt x="23648" y="54705"/>
                    <a:pt x="26734" y="52851"/>
                    <a:pt x="29963" y="51181"/>
                  </a:cubicBezTo>
                  <a:cubicBezTo>
                    <a:pt x="34665" y="50725"/>
                    <a:pt x="39322" y="49515"/>
                    <a:pt x="43902" y="48050"/>
                  </a:cubicBezTo>
                  <a:close/>
                  <a:moveTo>
                    <a:pt x="23110" y="51107"/>
                  </a:moveTo>
                  <a:cubicBezTo>
                    <a:pt x="24325" y="51267"/>
                    <a:pt x="25548" y="51349"/>
                    <a:pt x="26770" y="51353"/>
                  </a:cubicBezTo>
                  <a:cubicBezTo>
                    <a:pt x="27214" y="51353"/>
                    <a:pt x="27657" y="51341"/>
                    <a:pt x="28100" y="51316"/>
                  </a:cubicBezTo>
                  <a:cubicBezTo>
                    <a:pt x="28473" y="51300"/>
                    <a:pt x="28847" y="51275"/>
                    <a:pt x="29216" y="51246"/>
                  </a:cubicBezTo>
                  <a:lnTo>
                    <a:pt x="29216" y="51246"/>
                  </a:lnTo>
                  <a:cubicBezTo>
                    <a:pt x="26089" y="52896"/>
                    <a:pt x="23131" y="54734"/>
                    <a:pt x="20948" y="56929"/>
                  </a:cubicBezTo>
                  <a:cubicBezTo>
                    <a:pt x="20590" y="56939"/>
                    <a:pt x="20251" y="56943"/>
                    <a:pt x="19928" y="56943"/>
                  </a:cubicBezTo>
                  <a:cubicBezTo>
                    <a:pt x="18079" y="56943"/>
                    <a:pt x="16756" y="56789"/>
                    <a:pt x="15495" y="56433"/>
                  </a:cubicBezTo>
                  <a:cubicBezTo>
                    <a:pt x="17460" y="54328"/>
                    <a:pt x="20189" y="52650"/>
                    <a:pt x="23110" y="51107"/>
                  </a:cubicBezTo>
                  <a:close/>
                  <a:moveTo>
                    <a:pt x="92390" y="50524"/>
                  </a:moveTo>
                  <a:cubicBezTo>
                    <a:pt x="94246" y="50971"/>
                    <a:pt x="96207" y="51273"/>
                    <a:pt x="98348" y="51273"/>
                  </a:cubicBezTo>
                  <a:cubicBezTo>
                    <a:pt x="98919" y="51273"/>
                    <a:pt x="99502" y="51251"/>
                    <a:pt x="100100" y="51205"/>
                  </a:cubicBezTo>
                  <a:cubicBezTo>
                    <a:pt x="100321" y="51189"/>
                    <a:pt x="100547" y="51173"/>
                    <a:pt x="100773" y="51160"/>
                  </a:cubicBezTo>
                  <a:cubicBezTo>
                    <a:pt x="101618" y="52761"/>
                    <a:pt x="102135" y="54521"/>
                    <a:pt x="102151" y="56548"/>
                  </a:cubicBezTo>
                  <a:cubicBezTo>
                    <a:pt x="101437" y="56630"/>
                    <a:pt x="100699" y="56724"/>
                    <a:pt x="99927" y="56823"/>
                  </a:cubicBezTo>
                  <a:cubicBezTo>
                    <a:pt x="98813" y="56971"/>
                    <a:pt x="97692" y="57045"/>
                    <a:pt x="96571" y="57045"/>
                  </a:cubicBezTo>
                  <a:cubicBezTo>
                    <a:pt x="95360" y="57045"/>
                    <a:pt x="94149" y="56958"/>
                    <a:pt x="92948" y="56786"/>
                  </a:cubicBezTo>
                  <a:cubicBezTo>
                    <a:pt x="93165" y="54570"/>
                    <a:pt x="92927" y="52506"/>
                    <a:pt x="92390" y="50524"/>
                  </a:cubicBezTo>
                  <a:close/>
                  <a:moveTo>
                    <a:pt x="2869" y="50590"/>
                  </a:moveTo>
                  <a:lnTo>
                    <a:pt x="2869" y="50590"/>
                  </a:lnTo>
                  <a:cubicBezTo>
                    <a:pt x="4260" y="50996"/>
                    <a:pt x="5553" y="51768"/>
                    <a:pt x="6931" y="52588"/>
                  </a:cubicBezTo>
                  <a:lnTo>
                    <a:pt x="6993" y="52629"/>
                  </a:lnTo>
                  <a:cubicBezTo>
                    <a:pt x="6480" y="54447"/>
                    <a:pt x="6205" y="56445"/>
                    <a:pt x="6246" y="58833"/>
                  </a:cubicBezTo>
                  <a:cubicBezTo>
                    <a:pt x="5253" y="58111"/>
                    <a:pt x="4182" y="57533"/>
                    <a:pt x="2914" y="57249"/>
                  </a:cubicBezTo>
                  <a:cubicBezTo>
                    <a:pt x="2824" y="55005"/>
                    <a:pt x="2812" y="52810"/>
                    <a:pt x="2869" y="50590"/>
                  </a:cubicBezTo>
                  <a:close/>
                  <a:moveTo>
                    <a:pt x="61037" y="48280"/>
                  </a:moveTo>
                  <a:lnTo>
                    <a:pt x="61037" y="48280"/>
                  </a:lnTo>
                  <a:cubicBezTo>
                    <a:pt x="60179" y="50635"/>
                    <a:pt x="59256" y="52929"/>
                    <a:pt x="58378" y="55087"/>
                  </a:cubicBezTo>
                  <a:cubicBezTo>
                    <a:pt x="54439" y="56248"/>
                    <a:pt x="50537" y="57693"/>
                    <a:pt x="46692" y="59116"/>
                  </a:cubicBezTo>
                  <a:cubicBezTo>
                    <a:pt x="45711" y="59482"/>
                    <a:pt x="44726" y="59843"/>
                    <a:pt x="43737" y="60208"/>
                  </a:cubicBezTo>
                  <a:cubicBezTo>
                    <a:pt x="44681" y="57270"/>
                    <a:pt x="46007" y="54467"/>
                    <a:pt x="47677" y="51870"/>
                  </a:cubicBezTo>
                  <a:cubicBezTo>
                    <a:pt x="52067" y="50582"/>
                    <a:pt x="56527" y="49273"/>
                    <a:pt x="61037" y="48280"/>
                  </a:cubicBezTo>
                  <a:close/>
                  <a:moveTo>
                    <a:pt x="7510" y="52937"/>
                  </a:moveTo>
                  <a:cubicBezTo>
                    <a:pt x="8105" y="53286"/>
                    <a:pt x="8716" y="53639"/>
                    <a:pt x="9364" y="53971"/>
                  </a:cubicBezTo>
                  <a:lnTo>
                    <a:pt x="10025" y="54312"/>
                  </a:lnTo>
                  <a:cubicBezTo>
                    <a:pt x="10280" y="54443"/>
                    <a:pt x="10522" y="54566"/>
                    <a:pt x="10755" y="54685"/>
                  </a:cubicBezTo>
                  <a:cubicBezTo>
                    <a:pt x="9631" y="56412"/>
                    <a:pt x="8917" y="58456"/>
                    <a:pt x="8856" y="61033"/>
                  </a:cubicBezTo>
                  <a:lnTo>
                    <a:pt x="8856" y="61037"/>
                  </a:lnTo>
                  <a:cubicBezTo>
                    <a:pt x="8753" y="60942"/>
                    <a:pt x="8651" y="60852"/>
                    <a:pt x="8548" y="60762"/>
                  </a:cubicBezTo>
                  <a:cubicBezTo>
                    <a:pt x="7978" y="60249"/>
                    <a:pt x="7411" y="59748"/>
                    <a:pt x="6829" y="59281"/>
                  </a:cubicBezTo>
                  <a:cubicBezTo>
                    <a:pt x="6747" y="56823"/>
                    <a:pt x="7005" y="54783"/>
                    <a:pt x="7510" y="52937"/>
                  </a:cubicBezTo>
                  <a:close/>
                  <a:moveTo>
                    <a:pt x="110998" y="56247"/>
                  </a:moveTo>
                  <a:cubicBezTo>
                    <a:pt x="112320" y="56247"/>
                    <a:pt x="113595" y="56299"/>
                    <a:pt x="114876" y="56404"/>
                  </a:cubicBezTo>
                  <a:cubicBezTo>
                    <a:pt x="114908" y="56753"/>
                    <a:pt x="114925" y="57118"/>
                    <a:pt x="114921" y="57492"/>
                  </a:cubicBezTo>
                  <a:cubicBezTo>
                    <a:pt x="114904" y="59158"/>
                    <a:pt x="114535" y="60823"/>
                    <a:pt x="114014" y="62518"/>
                  </a:cubicBezTo>
                  <a:cubicBezTo>
                    <a:pt x="113751" y="62493"/>
                    <a:pt x="113493" y="62473"/>
                    <a:pt x="113230" y="62457"/>
                  </a:cubicBezTo>
                  <a:cubicBezTo>
                    <a:pt x="112787" y="62432"/>
                    <a:pt x="112344" y="62419"/>
                    <a:pt x="111900" y="62419"/>
                  </a:cubicBezTo>
                  <a:cubicBezTo>
                    <a:pt x="110874" y="62419"/>
                    <a:pt x="109849" y="62486"/>
                    <a:pt x="108831" y="62621"/>
                  </a:cubicBezTo>
                  <a:cubicBezTo>
                    <a:pt x="109279" y="61304"/>
                    <a:pt x="109664" y="59954"/>
                    <a:pt x="109861" y="58550"/>
                  </a:cubicBezTo>
                  <a:cubicBezTo>
                    <a:pt x="109972" y="57787"/>
                    <a:pt x="110017" y="57024"/>
                    <a:pt x="109997" y="56256"/>
                  </a:cubicBezTo>
                  <a:cubicBezTo>
                    <a:pt x="110334" y="56250"/>
                    <a:pt x="110668" y="56247"/>
                    <a:pt x="110998" y="56247"/>
                  </a:cubicBezTo>
                  <a:close/>
                  <a:moveTo>
                    <a:pt x="115454" y="56449"/>
                  </a:moveTo>
                  <a:lnTo>
                    <a:pt x="115454" y="56449"/>
                  </a:lnTo>
                  <a:cubicBezTo>
                    <a:pt x="116681" y="56560"/>
                    <a:pt x="117924" y="56720"/>
                    <a:pt x="119225" y="56921"/>
                  </a:cubicBezTo>
                  <a:cubicBezTo>
                    <a:pt x="119270" y="57455"/>
                    <a:pt x="119282" y="57988"/>
                    <a:pt x="119258" y="58526"/>
                  </a:cubicBezTo>
                  <a:lnTo>
                    <a:pt x="119258" y="58522"/>
                  </a:lnTo>
                  <a:cubicBezTo>
                    <a:pt x="119192" y="60081"/>
                    <a:pt x="118909" y="61677"/>
                    <a:pt x="118523" y="63281"/>
                  </a:cubicBezTo>
                  <a:cubicBezTo>
                    <a:pt x="117235" y="62998"/>
                    <a:pt x="115922" y="62740"/>
                    <a:pt x="114592" y="62580"/>
                  </a:cubicBezTo>
                  <a:cubicBezTo>
                    <a:pt x="115109" y="60877"/>
                    <a:pt x="115475" y="59194"/>
                    <a:pt x="115491" y="57496"/>
                  </a:cubicBezTo>
                  <a:cubicBezTo>
                    <a:pt x="115495" y="57139"/>
                    <a:pt x="115483" y="56790"/>
                    <a:pt x="115454" y="56449"/>
                  </a:cubicBezTo>
                  <a:close/>
                  <a:moveTo>
                    <a:pt x="10989" y="54804"/>
                  </a:moveTo>
                  <a:cubicBezTo>
                    <a:pt x="12438" y="55543"/>
                    <a:pt x="13554" y="56084"/>
                    <a:pt x="14649" y="56470"/>
                  </a:cubicBezTo>
                  <a:cubicBezTo>
                    <a:pt x="12996" y="58378"/>
                    <a:pt x="11945" y="60631"/>
                    <a:pt x="11863" y="63417"/>
                  </a:cubicBezTo>
                  <a:cubicBezTo>
                    <a:pt x="10866" y="62772"/>
                    <a:pt x="9980" y="62030"/>
                    <a:pt x="9127" y="61275"/>
                  </a:cubicBezTo>
                  <a:cubicBezTo>
                    <a:pt x="9139" y="58620"/>
                    <a:pt x="9840" y="56552"/>
                    <a:pt x="10989" y="54804"/>
                  </a:cubicBezTo>
                  <a:close/>
                  <a:moveTo>
                    <a:pt x="47258" y="51993"/>
                  </a:moveTo>
                  <a:lnTo>
                    <a:pt x="47258" y="51993"/>
                  </a:lnTo>
                  <a:cubicBezTo>
                    <a:pt x="45621" y="54595"/>
                    <a:pt x="44320" y="57397"/>
                    <a:pt x="43397" y="60331"/>
                  </a:cubicBezTo>
                  <a:cubicBezTo>
                    <a:pt x="38933" y="61956"/>
                    <a:pt x="34407" y="63491"/>
                    <a:pt x="29844" y="64463"/>
                  </a:cubicBezTo>
                  <a:cubicBezTo>
                    <a:pt x="30275" y="60594"/>
                    <a:pt x="31871" y="57791"/>
                    <a:pt x="34103" y="55518"/>
                  </a:cubicBezTo>
                  <a:cubicBezTo>
                    <a:pt x="38547" y="54541"/>
                    <a:pt x="42941" y="53261"/>
                    <a:pt x="47258" y="51993"/>
                  </a:cubicBezTo>
                  <a:close/>
                  <a:moveTo>
                    <a:pt x="109418" y="56269"/>
                  </a:moveTo>
                  <a:cubicBezTo>
                    <a:pt x="109439" y="57007"/>
                    <a:pt x="109398" y="57742"/>
                    <a:pt x="109295" y="58472"/>
                  </a:cubicBezTo>
                  <a:cubicBezTo>
                    <a:pt x="109090" y="59925"/>
                    <a:pt x="108671" y="61332"/>
                    <a:pt x="108195" y="62707"/>
                  </a:cubicBezTo>
                  <a:cubicBezTo>
                    <a:pt x="105857" y="63043"/>
                    <a:pt x="103575" y="63634"/>
                    <a:pt x="101335" y="64213"/>
                  </a:cubicBezTo>
                  <a:lnTo>
                    <a:pt x="101339" y="64213"/>
                  </a:lnTo>
                  <a:lnTo>
                    <a:pt x="100350" y="64471"/>
                  </a:lnTo>
                  <a:cubicBezTo>
                    <a:pt x="100978" y="63158"/>
                    <a:pt x="101569" y="61812"/>
                    <a:pt x="101926" y="60434"/>
                  </a:cubicBezTo>
                  <a:cubicBezTo>
                    <a:pt x="102262" y="59133"/>
                    <a:pt x="102426" y="57927"/>
                    <a:pt x="102439" y="56806"/>
                  </a:cubicBezTo>
                  <a:cubicBezTo>
                    <a:pt x="105061" y="56507"/>
                    <a:pt x="107321" y="56326"/>
                    <a:pt x="109418" y="56269"/>
                  </a:cubicBezTo>
                  <a:close/>
                  <a:moveTo>
                    <a:pt x="73011" y="52957"/>
                  </a:moveTo>
                  <a:cubicBezTo>
                    <a:pt x="73391" y="52957"/>
                    <a:pt x="73771" y="52962"/>
                    <a:pt x="74151" y="52974"/>
                  </a:cubicBezTo>
                  <a:cubicBezTo>
                    <a:pt x="75111" y="53007"/>
                    <a:pt x="76038" y="53085"/>
                    <a:pt x="76933" y="53204"/>
                  </a:cubicBezTo>
                  <a:cubicBezTo>
                    <a:pt x="76555" y="54074"/>
                    <a:pt x="76124" y="54956"/>
                    <a:pt x="75640" y="55846"/>
                  </a:cubicBezTo>
                  <a:cubicBezTo>
                    <a:pt x="74828" y="57336"/>
                    <a:pt x="73921" y="58833"/>
                    <a:pt x="73047" y="60282"/>
                  </a:cubicBezTo>
                  <a:cubicBezTo>
                    <a:pt x="72189" y="61693"/>
                    <a:pt x="71332" y="63113"/>
                    <a:pt x="70544" y="64549"/>
                  </a:cubicBezTo>
                  <a:cubicBezTo>
                    <a:pt x="69256" y="64463"/>
                    <a:pt x="67934" y="64410"/>
                    <a:pt x="66572" y="64410"/>
                  </a:cubicBezTo>
                  <a:lnTo>
                    <a:pt x="66552" y="64410"/>
                  </a:lnTo>
                  <a:cubicBezTo>
                    <a:pt x="65641" y="64410"/>
                    <a:pt x="64734" y="64443"/>
                    <a:pt x="63831" y="64508"/>
                  </a:cubicBezTo>
                  <a:cubicBezTo>
                    <a:pt x="64332" y="63655"/>
                    <a:pt x="64853" y="62797"/>
                    <a:pt x="65378" y="61940"/>
                  </a:cubicBezTo>
                  <a:cubicBezTo>
                    <a:pt x="66515" y="60081"/>
                    <a:pt x="67688" y="58160"/>
                    <a:pt x="68685" y="56150"/>
                  </a:cubicBezTo>
                  <a:cubicBezTo>
                    <a:pt x="69202" y="55108"/>
                    <a:pt x="69658" y="54082"/>
                    <a:pt x="70052" y="53072"/>
                  </a:cubicBezTo>
                  <a:cubicBezTo>
                    <a:pt x="71035" y="52995"/>
                    <a:pt x="72024" y="52957"/>
                    <a:pt x="73011" y="52957"/>
                  </a:cubicBezTo>
                  <a:close/>
                  <a:moveTo>
                    <a:pt x="77228" y="53245"/>
                  </a:moveTo>
                  <a:cubicBezTo>
                    <a:pt x="78845" y="53474"/>
                    <a:pt x="80371" y="53823"/>
                    <a:pt x="81844" y="54221"/>
                  </a:cubicBezTo>
                  <a:cubicBezTo>
                    <a:pt x="81405" y="55415"/>
                    <a:pt x="80884" y="56577"/>
                    <a:pt x="80281" y="57701"/>
                  </a:cubicBezTo>
                  <a:cubicBezTo>
                    <a:pt x="79686" y="58809"/>
                    <a:pt x="79030" y="59949"/>
                    <a:pt x="78394" y="61049"/>
                  </a:cubicBezTo>
                  <a:cubicBezTo>
                    <a:pt x="77614" y="62391"/>
                    <a:pt x="76834" y="63741"/>
                    <a:pt x="76120" y="65107"/>
                  </a:cubicBezTo>
                  <a:cubicBezTo>
                    <a:pt x="74413" y="64898"/>
                    <a:pt x="72661" y="64705"/>
                    <a:pt x="70852" y="64574"/>
                  </a:cubicBezTo>
                  <a:cubicBezTo>
                    <a:pt x="71615" y="63199"/>
                    <a:pt x="72448" y="61821"/>
                    <a:pt x="73289" y="60434"/>
                  </a:cubicBezTo>
                  <a:cubicBezTo>
                    <a:pt x="74167" y="58981"/>
                    <a:pt x="75078" y="57479"/>
                    <a:pt x="75895" y="55982"/>
                  </a:cubicBezTo>
                  <a:cubicBezTo>
                    <a:pt x="76395" y="55058"/>
                    <a:pt x="76842" y="54147"/>
                    <a:pt x="77228" y="53245"/>
                  </a:cubicBezTo>
                  <a:close/>
                  <a:moveTo>
                    <a:pt x="15277" y="56671"/>
                  </a:moveTo>
                  <a:cubicBezTo>
                    <a:pt x="16599" y="57065"/>
                    <a:pt x="17969" y="57229"/>
                    <a:pt x="19918" y="57229"/>
                  </a:cubicBezTo>
                  <a:cubicBezTo>
                    <a:pt x="20156" y="57229"/>
                    <a:pt x="20402" y="57225"/>
                    <a:pt x="20661" y="57221"/>
                  </a:cubicBezTo>
                  <a:lnTo>
                    <a:pt x="20661" y="57221"/>
                  </a:lnTo>
                  <a:cubicBezTo>
                    <a:pt x="19368" y="58583"/>
                    <a:pt x="18375" y="60077"/>
                    <a:pt x="17813" y="61743"/>
                  </a:cubicBezTo>
                  <a:cubicBezTo>
                    <a:pt x="17419" y="62904"/>
                    <a:pt x="17247" y="64127"/>
                    <a:pt x="17308" y="65349"/>
                  </a:cubicBezTo>
                  <a:cubicBezTo>
                    <a:pt x="15351" y="65136"/>
                    <a:pt x="13792" y="64549"/>
                    <a:pt x="12454" y="63778"/>
                  </a:cubicBezTo>
                  <a:cubicBezTo>
                    <a:pt x="12471" y="60906"/>
                    <a:pt x="13550" y="58608"/>
                    <a:pt x="15277" y="56671"/>
                  </a:cubicBezTo>
                  <a:close/>
                  <a:moveTo>
                    <a:pt x="33094" y="55735"/>
                  </a:moveTo>
                  <a:lnTo>
                    <a:pt x="33094" y="55735"/>
                  </a:lnTo>
                  <a:cubicBezTo>
                    <a:pt x="31050" y="58009"/>
                    <a:pt x="29622" y="60807"/>
                    <a:pt x="29249" y="64590"/>
                  </a:cubicBezTo>
                  <a:cubicBezTo>
                    <a:pt x="26377" y="65167"/>
                    <a:pt x="23493" y="65515"/>
                    <a:pt x="20603" y="65515"/>
                  </a:cubicBezTo>
                  <a:cubicBezTo>
                    <a:pt x="19608" y="65515"/>
                    <a:pt x="18612" y="65474"/>
                    <a:pt x="17616" y="65386"/>
                  </a:cubicBezTo>
                  <a:lnTo>
                    <a:pt x="17596" y="65386"/>
                  </a:lnTo>
                  <a:cubicBezTo>
                    <a:pt x="17534" y="64184"/>
                    <a:pt x="17698" y="62982"/>
                    <a:pt x="18084" y="61841"/>
                  </a:cubicBezTo>
                  <a:cubicBezTo>
                    <a:pt x="18658" y="60130"/>
                    <a:pt x="19705" y="58604"/>
                    <a:pt x="21067" y="57217"/>
                  </a:cubicBezTo>
                  <a:cubicBezTo>
                    <a:pt x="21572" y="57200"/>
                    <a:pt x="22113" y="57176"/>
                    <a:pt x="22700" y="57147"/>
                  </a:cubicBezTo>
                  <a:lnTo>
                    <a:pt x="22700" y="57151"/>
                  </a:lnTo>
                  <a:cubicBezTo>
                    <a:pt x="26184" y="56975"/>
                    <a:pt x="29651" y="56453"/>
                    <a:pt x="33094" y="55735"/>
                  </a:cubicBezTo>
                  <a:close/>
                  <a:moveTo>
                    <a:pt x="82402" y="54369"/>
                  </a:moveTo>
                  <a:cubicBezTo>
                    <a:pt x="83334" y="54627"/>
                    <a:pt x="84249" y="54902"/>
                    <a:pt x="85152" y="55173"/>
                  </a:cubicBezTo>
                  <a:cubicBezTo>
                    <a:pt x="85615" y="55313"/>
                    <a:pt x="86075" y="55452"/>
                    <a:pt x="86538" y="55588"/>
                  </a:cubicBezTo>
                  <a:cubicBezTo>
                    <a:pt x="86161" y="57118"/>
                    <a:pt x="85619" y="58599"/>
                    <a:pt x="84926" y="60015"/>
                  </a:cubicBezTo>
                  <a:cubicBezTo>
                    <a:pt x="84282" y="61332"/>
                    <a:pt x="83543" y="62629"/>
                    <a:pt x="82829" y="63884"/>
                  </a:cubicBezTo>
                  <a:cubicBezTo>
                    <a:pt x="82468" y="64520"/>
                    <a:pt x="82111" y="65152"/>
                    <a:pt x="81762" y="65784"/>
                  </a:cubicBezTo>
                  <a:cubicBezTo>
                    <a:pt x="80482" y="65649"/>
                    <a:pt x="79202" y="65489"/>
                    <a:pt x="77901" y="65325"/>
                  </a:cubicBezTo>
                  <a:lnTo>
                    <a:pt x="77905" y="65325"/>
                  </a:lnTo>
                  <a:lnTo>
                    <a:pt x="76736" y="65181"/>
                  </a:lnTo>
                  <a:cubicBezTo>
                    <a:pt x="77413" y="63889"/>
                    <a:pt x="78156" y="62604"/>
                    <a:pt x="78890" y="61332"/>
                  </a:cubicBezTo>
                  <a:cubicBezTo>
                    <a:pt x="79530" y="60228"/>
                    <a:pt x="80191" y="59084"/>
                    <a:pt x="80786" y="57968"/>
                  </a:cubicBezTo>
                  <a:cubicBezTo>
                    <a:pt x="81409" y="56810"/>
                    <a:pt x="81951" y="55604"/>
                    <a:pt x="82402" y="54369"/>
                  </a:cubicBezTo>
                  <a:close/>
                  <a:moveTo>
                    <a:pt x="69732" y="53097"/>
                  </a:moveTo>
                  <a:lnTo>
                    <a:pt x="69732" y="53097"/>
                  </a:lnTo>
                  <a:cubicBezTo>
                    <a:pt x="69354" y="54061"/>
                    <a:pt x="68919" y="55038"/>
                    <a:pt x="68427" y="56027"/>
                  </a:cubicBezTo>
                  <a:lnTo>
                    <a:pt x="68427" y="56023"/>
                  </a:lnTo>
                  <a:cubicBezTo>
                    <a:pt x="67438" y="58021"/>
                    <a:pt x="66268" y="59937"/>
                    <a:pt x="65136" y="61788"/>
                  </a:cubicBezTo>
                  <a:cubicBezTo>
                    <a:pt x="64570" y="62707"/>
                    <a:pt x="64016" y="63622"/>
                    <a:pt x="63486" y="64533"/>
                  </a:cubicBezTo>
                  <a:cubicBezTo>
                    <a:pt x="60343" y="64783"/>
                    <a:pt x="57221" y="65382"/>
                    <a:pt x="54123" y="66158"/>
                  </a:cubicBezTo>
                  <a:cubicBezTo>
                    <a:pt x="54414" y="65542"/>
                    <a:pt x="54718" y="64910"/>
                    <a:pt x="55034" y="64266"/>
                  </a:cubicBezTo>
                  <a:cubicBezTo>
                    <a:pt x="55780" y="62736"/>
                    <a:pt x="56552" y="61152"/>
                    <a:pt x="57233" y="59432"/>
                  </a:cubicBezTo>
                  <a:cubicBezTo>
                    <a:pt x="57652" y="58378"/>
                    <a:pt x="58099" y="57278"/>
                    <a:pt x="58563" y="56146"/>
                  </a:cubicBezTo>
                  <a:cubicBezTo>
                    <a:pt x="58686" y="55838"/>
                    <a:pt x="58813" y="55530"/>
                    <a:pt x="58940" y="55218"/>
                  </a:cubicBezTo>
                  <a:cubicBezTo>
                    <a:pt x="62514" y="54188"/>
                    <a:pt x="66112" y="53405"/>
                    <a:pt x="69732" y="53097"/>
                  </a:cubicBezTo>
                  <a:close/>
                  <a:moveTo>
                    <a:pt x="102151" y="56835"/>
                  </a:moveTo>
                  <a:lnTo>
                    <a:pt x="102151" y="56835"/>
                  </a:lnTo>
                  <a:cubicBezTo>
                    <a:pt x="102135" y="57927"/>
                    <a:pt x="101975" y="59096"/>
                    <a:pt x="101651" y="60360"/>
                  </a:cubicBezTo>
                  <a:cubicBezTo>
                    <a:pt x="101277" y="61792"/>
                    <a:pt x="100645" y="63195"/>
                    <a:pt x="99989" y="64562"/>
                  </a:cubicBezTo>
                  <a:cubicBezTo>
                    <a:pt x="98664" y="64902"/>
                    <a:pt x="97310" y="65226"/>
                    <a:pt x="95951" y="65485"/>
                  </a:cubicBezTo>
                  <a:cubicBezTo>
                    <a:pt x="93785" y="65895"/>
                    <a:pt x="91590" y="66125"/>
                    <a:pt x="89386" y="66174"/>
                  </a:cubicBezTo>
                  <a:lnTo>
                    <a:pt x="89427" y="66104"/>
                  </a:lnTo>
                  <a:cubicBezTo>
                    <a:pt x="90363" y="64533"/>
                    <a:pt x="91331" y="62912"/>
                    <a:pt x="91914" y="61279"/>
                  </a:cubicBezTo>
                  <a:cubicBezTo>
                    <a:pt x="92410" y="59917"/>
                    <a:pt x="92747" y="58501"/>
                    <a:pt x="92919" y="57061"/>
                  </a:cubicBezTo>
                  <a:cubicBezTo>
                    <a:pt x="94142" y="57237"/>
                    <a:pt x="95375" y="57325"/>
                    <a:pt x="96609" y="57325"/>
                  </a:cubicBezTo>
                  <a:cubicBezTo>
                    <a:pt x="97730" y="57325"/>
                    <a:pt x="98851" y="57252"/>
                    <a:pt x="99964" y="57106"/>
                  </a:cubicBezTo>
                  <a:cubicBezTo>
                    <a:pt x="100723" y="57007"/>
                    <a:pt x="101450" y="56917"/>
                    <a:pt x="102151" y="56835"/>
                  </a:cubicBezTo>
                  <a:close/>
                  <a:moveTo>
                    <a:pt x="87097" y="55752"/>
                  </a:moveTo>
                  <a:cubicBezTo>
                    <a:pt x="88869" y="56261"/>
                    <a:pt x="90691" y="56728"/>
                    <a:pt x="92632" y="57020"/>
                  </a:cubicBezTo>
                  <a:cubicBezTo>
                    <a:pt x="92464" y="58439"/>
                    <a:pt x="92131" y="59839"/>
                    <a:pt x="91647" y="61185"/>
                  </a:cubicBezTo>
                  <a:cubicBezTo>
                    <a:pt x="91073" y="62789"/>
                    <a:pt x="90112" y="64397"/>
                    <a:pt x="89185" y="65957"/>
                  </a:cubicBezTo>
                  <a:lnTo>
                    <a:pt x="89050" y="66178"/>
                  </a:lnTo>
                  <a:cubicBezTo>
                    <a:pt x="88809" y="66182"/>
                    <a:pt x="88570" y="66184"/>
                    <a:pt x="88331" y="66184"/>
                  </a:cubicBezTo>
                  <a:cubicBezTo>
                    <a:pt x="86305" y="66184"/>
                    <a:pt x="84342" y="66048"/>
                    <a:pt x="82386" y="65850"/>
                  </a:cubicBezTo>
                  <a:cubicBezTo>
                    <a:pt x="82694" y="65292"/>
                    <a:pt x="83014" y="64730"/>
                    <a:pt x="83334" y="64168"/>
                  </a:cubicBezTo>
                  <a:cubicBezTo>
                    <a:pt x="84052" y="62904"/>
                    <a:pt x="84795" y="61599"/>
                    <a:pt x="85447" y="60269"/>
                  </a:cubicBezTo>
                  <a:cubicBezTo>
                    <a:pt x="86157" y="58825"/>
                    <a:pt x="86711" y="57311"/>
                    <a:pt x="87097" y="55752"/>
                  </a:cubicBezTo>
                  <a:close/>
                  <a:moveTo>
                    <a:pt x="2926" y="57537"/>
                  </a:moveTo>
                  <a:cubicBezTo>
                    <a:pt x="4182" y="57828"/>
                    <a:pt x="5245" y="58435"/>
                    <a:pt x="6254" y="59194"/>
                  </a:cubicBezTo>
                  <a:cubicBezTo>
                    <a:pt x="6279" y="59995"/>
                    <a:pt x="6336" y="60844"/>
                    <a:pt x="6435" y="61738"/>
                  </a:cubicBezTo>
                  <a:cubicBezTo>
                    <a:pt x="6607" y="63257"/>
                    <a:pt x="6866" y="64758"/>
                    <a:pt x="7210" y="66244"/>
                  </a:cubicBezTo>
                  <a:cubicBezTo>
                    <a:pt x="6053" y="65423"/>
                    <a:pt x="4810" y="64754"/>
                    <a:pt x="3345" y="64389"/>
                  </a:cubicBezTo>
                  <a:cubicBezTo>
                    <a:pt x="3230" y="62748"/>
                    <a:pt x="3119" y="61102"/>
                    <a:pt x="3025" y="59478"/>
                  </a:cubicBezTo>
                  <a:lnTo>
                    <a:pt x="3021" y="59478"/>
                  </a:lnTo>
                  <a:cubicBezTo>
                    <a:pt x="2984" y="58825"/>
                    <a:pt x="2951" y="58177"/>
                    <a:pt x="2926" y="57537"/>
                  </a:cubicBezTo>
                  <a:close/>
                  <a:moveTo>
                    <a:pt x="6845" y="59658"/>
                  </a:moveTo>
                  <a:lnTo>
                    <a:pt x="6845" y="59658"/>
                  </a:lnTo>
                  <a:cubicBezTo>
                    <a:pt x="7350" y="60073"/>
                    <a:pt x="7850" y="60516"/>
                    <a:pt x="8359" y="60971"/>
                  </a:cubicBezTo>
                  <a:lnTo>
                    <a:pt x="8355" y="60971"/>
                  </a:lnTo>
                  <a:cubicBezTo>
                    <a:pt x="8519" y="61119"/>
                    <a:pt x="8683" y="61267"/>
                    <a:pt x="8852" y="61414"/>
                  </a:cubicBezTo>
                  <a:cubicBezTo>
                    <a:pt x="8852" y="62715"/>
                    <a:pt x="9016" y="64151"/>
                    <a:pt x="9373" y="65751"/>
                  </a:cubicBezTo>
                  <a:cubicBezTo>
                    <a:pt x="9611" y="66822"/>
                    <a:pt x="9951" y="67869"/>
                    <a:pt x="10386" y="68878"/>
                  </a:cubicBezTo>
                  <a:lnTo>
                    <a:pt x="10037" y="68570"/>
                  </a:lnTo>
                  <a:cubicBezTo>
                    <a:pt x="9336" y="67951"/>
                    <a:pt x="8642" y="67339"/>
                    <a:pt x="7920" y="66777"/>
                  </a:cubicBezTo>
                  <a:cubicBezTo>
                    <a:pt x="7506" y="65099"/>
                    <a:pt x="7198" y="63396"/>
                    <a:pt x="7005" y="61677"/>
                  </a:cubicBezTo>
                  <a:cubicBezTo>
                    <a:pt x="6927" y="60975"/>
                    <a:pt x="6874" y="60302"/>
                    <a:pt x="6845" y="59658"/>
                  </a:cubicBezTo>
                  <a:close/>
                  <a:moveTo>
                    <a:pt x="58242" y="55424"/>
                  </a:moveTo>
                  <a:lnTo>
                    <a:pt x="58037" y="55932"/>
                  </a:lnTo>
                  <a:cubicBezTo>
                    <a:pt x="57574" y="57069"/>
                    <a:pt x="57122" y="58169"/>
                    <a:pt x="56704" y="59223"/>
                  </a:cubicBezTo>
                  <a:cubicBezTo>
                    <a:pt x="56031" y="60922"/>
                    <a:pt x="55263" y="62498"/>
                    <a:pt x="54521" y="64020"/>
                  </a:cubicBezTo>
                  <a:cubicBezTo>
                    <a:pt x="54139" y="64808"/>
                    <a:pt x="53762" y="65579"/>
                    <a:pt x="53413" y="66342"/>
                  </a:cubicBezTo>
                  <a:cubicBezTo>
                    <a:pt x="50294" y="67151"/>
                    <a:pt x="47209" y="68127"/>
                    <a:pt x="44168" y="69092"/>
                  </a:cubicBezTo>
                  <a:cubicBezTo>
                    <a:pt x="43348" y="69350"/>
                    <a:pt x="42527" y="69609"/>
                    <a:pt x="41702" y="69867"/>
                  </a:cubicBezTo>
                  <a:cubicBezTo>
                    <a:pt x="41821" y="68378"/>
                    <a:pt x="42137" y="66679"/>
                    <a:pt x="42568" y="64631"/>
                  </a:cubicBezTo>
                  <a:cubicBezTo>
                    <a:pt x="42863" y="63212"/>
                    <a:pt x="43212" y="61853"/>
                    <a:pt x="43623" y="60553"/>
                  </a:cubicBezTo>
                  <a:cubicBezTo>
                    <a:pt x="44681" y="60167"/>
                    <a:pt x="45740" y="59777"/>
                    <a:pt x="46790" y="59383"/>
                  </a:cubicBezTo>
                  <a:cubicBezTo>
                    <a:pt x="50561" y="57988"/>
                    <a:pt x="54381" y="56572"/>
                    <a:pt x="58242" y="55424"/>
                  </a:cubicBezTo>
                  <a:close/>
                  <a:moveTo>
                    <a:pt x="111890" y="62988"/>
                  </a:moveTo>
                  <a:cubicBezTo>
                    <a:pt x="112321" y="62988"/>
                    <a:pt x="112755" y="63000"/>
                    <a:pt x="113193" y="63027"/>
                  </a:cubicBezTo>
                  <a:cubicBezTo>
                    <a:pt x="113407" y="63039"/>
                    <a:pt x="113620" y="63060"/>
                    <a:pt x="113837" y="63080"/>
                  </a:cubicBezTo>
                  <a:cubicBezTo>
                    <a:pt x="113546" y="63983"/>
                    <a:pt x="113218" y="64902"/>
                    <a:pt x="112881" y="65834"/>
                  </a:cubicBezTo>
                  <a:cubicBezTo>
                    <a:pt x="112217" y="67692"/>
                    <a:pt x="111540" y="69592"/>
                    <a:pt x="111117" y="71525"/>
                  </a:cubicBezTo>
                  <a:cubicBezTo>
                    <a:pt x="109513" y="71447"/>
                    <a:pt x="107888" y="71385"/>
                    <a:pt x="106230" y="71377"/>
                  </a:cubicBezTo>
                  <a:cubicBezTo>
                    <a:pt x="106464" y="69050"/>
                    <a:pt x="107272" y="66880"/>
                    <a:pt x="108056" y="64758"/>
                  </a:cubicBezTo>
                  <a:cubicBezTo>
                    <a:pt x="108249" y="64246"/>
                    <a:pt x="108438" y="63733"/>
                    <a:pt x="108622" y="63216"/>
                  </a:cubicBezTo>
                  <a:cubicBezTo>
                    <a:pt x="109697" y="63071"/>
                    <a:pt x="110783" y="62988"/>
                    <a:pt x="111890" y="62988"/>
                  </a:cubicBezTo>
                  <a:close/>
                  <a:moveTo>
                    <a:pt x="9131" y="61656"/>
                  </a:moveTo>
                  <a:cubicBezTo>
                    <a:pt x="9959" y="62379"/>
                    <a:pt x="10846" y="63105"/>
                    <a:pt x="11859" y="63741"/>
                  </a:cubicBezTo>
                  <a:cubicBezTo>
                    <a:pt x="11859" y="65403"/>
                    <a:pt x="12196" y="67253"/>
                    <a:pt x="12951" y="69330"/>
                  </a:cubicBezTo>
                  <a:cubicBezTo>
                    <a:pt x="13254" y="70167"/>
                    <a:pt x="13644" y="70975"/>
                    <a:pt x="14112" y="71734"/>
                  </a:cubicBezTo>
                  <a:cubicBezTo>
                    <a:pt x="12938" y="71024"/>
                    <a:pt x="11904" y="70187"/>
                    <a:pt x="10907" y="69325"/>
                  </a:cubicBezTo>
                  <a:cubicBezTo>
                    <a:pt x="10353" y="68164"/>
                    <a:pt x="9935" y="66941"/>
                    <a:pt x="9652" y="65686"/>
                  </a:cubicBezTo>
                  <a:cubicBezTo>
                    <a:pt x="9323" y="64205"/>
                    <a:pt x="9155" y="62871"/>
                    <a:pt x="9131" y="61656"/>
                  </a:cubicBezTo>
                  <a:close/>
                  <a:moveTo>
                    <a:pt x="114420" y="63138"/>
                  </a:moveTo>
                  <a:cubicBezTo>
                    <a:pt x="115758" y="63290"/>
                    <a:pt x="117083" y="63552"/>
                    <a:pt x="118388" y="63835"/>
                  </a:cubicBezTo>
                  <a:cubicBezTo>
                    <a:pt x="118047" y="65169"/>
                    <a:pt x="117649" y="66502"/>
                    <a:pt x="117260" y="67820"/>
                  </a:cubicBezTo>
                  <a:cubicBezTo>
                    <a:pt x="116870" y="69120"/>
                    <a:pt x="116472" y="70446"/>
                    <a:pt x="116131" y="71775"/>
                  </a:cubicBezTo>
                  <a:cubicBezTo>
                    <a:pt x="115085" y="71730"/>
                    <a:pt x="114043" y="71677"/>
                    <a:pt x="113013" y="71619"/>
                  </a:cubicBezTo>
                  <a:lnTo>
                    <a:pt x="111700" y="71553"/>
                  </a:lnTo>
                  <a:cubicBezTo>
                    <a:pt x="112114" y="69682"/>
                    <a:pt x="112779" y="67836"/>
                    <a:pt x="113423" y="66026"/>
                  </a:cubicBezTo>
                  <a:cubicBezTo>
                    <a:pt x="113772" y="65046"/>
                    <a:pt x="114116" y="64086"/>
                    <a:pt x="114420" y="63138"/>
                  </a:cubicBezTo>
                  <a:close/>
                  <a:moveTo>
                    <a:pt x="107986" y="63306"/>
                  </a:moveTo>
                  <a:lnTo>
                    <a:pt x="107986" y="63306"/>
                  </a:lnTo>
                  <a:cubicBezTo>
                    <a:pt x="107830" y="63729"/>
                    <a:pt x="107678" y="64147"/>
                    <a:pt x="107523" y="64562"/>
                  </a:cubicBezTo>
                  <a:cubicBezTo>
                    <a:pt x="106714" y="66732"/>
                    <a:pt x="105889" y="68964"/>
                    <a:pt x="105651" y="71377"/>
                  </a:cubicBezTo>
                  <a:lnTo>
                    <a:pt x="105656" y="71377"/>
                  </a:lnTo>
                  <a:cubicBezTo>
                    <a:pt x="103034" y="71385"/>
                    <a:pt x="100334" y="71549"/>
                    <a:pt x="97519" y="72021"/>
                  </a:cubicBezTo>
                  <a:cubicBezTo>
                    <a:pt x="97794" y="69728"/>
                    <a:pt x="98840" y="67586"/>
                    <a:pt x="99858" y="65493"/>
                  </a:cubicBezTo>
                  <a:lnTo>
                    <a:pt x="100026" y="65144"/>
                  </a:lnTo>
                  <a:cubicBezTo>
                    <a:pt x="100514" y="65017"/>
                    <a:pt x="100998" y="64894"/>
                    <a:pt x="101483" y="64767"/>
                  </a:cubicBezTo>
                  <a:cubicBezTo>
                    <a:pt x="103686" y="64196"/>
                    <a:pt x="105820" y="63638"/>
                    <a:pt x="107986" y="63306"/>
                  </a:cubicBezTo>
                  <a:close/>
                  <a:moveTo>
                    <a:pt x="3390" y="65005"/>
                  </a:moveTo>
                  <a:lnTo>
                    <a:pt x="3390" y="65005"/>
                  </a:lnTo>
                  <a:cubicBezTo>
                    <a:pt x="4925" y="65423"/>
                    <a:pt x="6209" y="66191"/>
                    <a:pt x="7415" y="67110"/>
                  </a:cubicBezTo>
                  <a:cubicBezTo>
                    <a:pt x="7863" y="68911"/>
                    <a:pt x="8404" y="70684"/>
                    <a:pt x="8991" y="72423"/>
                  </a:cubicBezTo>
                  <a:cubicBezTo>
                    <a:pt x="7296" y="71988"/>
                    <a:pt x="5598" y="71640"/>
                    <a:pt x="3870" y="71435"/>
                  </a:cubicBezTo>
                  <a:cubicBezTo>
                    <a:pt x="3833" y="70881"/>
                    <a:pt x="3792" y="70327"/>
                    <a:pt x="3747" y="69777"/>
                  </a:cubicBezTo>
                  <a:cubicBezTo>
                    <a:pt x="3628" y="68205"/>
                    <a:pt x="3509" y="66609"/>
                    <a:pt x="3390" y="65005"/>
                  </a:cubicBezTo>
                  <a:close/>
                  <a:moveTo>
                    <a:pt x="43290" y="60676"/>
                  </a:moveTo>
                  <a:cubicBezTo>
                    <a:pt x="42904" y="61923"/>
                    <a:pt x="42572" y="63220"/>
                    <a:pt x="42289" y="64574"/>
                  </a:cubicBezTo>
                  <a:cubicBezTo>
                    <a:pt x="41846" y="66666"/>
                    <a:pt x="41505" y="68410"/>
                    <a:pt x="41386" y="69966"/>
                  </a:cubicBezTo>
                  <a:cubicBezTo>
                    <a:pt x="37927" y="71041"/>
                    <a:pt x="34427" y="72062"/>
                    <a:pt x="30907" y="72764"/>
                  </a:cubicBezTo>
                  <a:cubicBezTo>
                    <a:pt x="30308" y="71537"/>
                    <a:pt x="29914" y="70072"/>
                    <a:pt x="29786" y="68291"/>
                  </a:cubicBezTo>
                  <a:cubicBezTo>
                    <a:pt x="29700" y="67118"/>
                    <a:pt x="29708" y="65936"/>
                    <a:pt x="29815" y="64763"/>
                  </a:cubicBezTo>
                  <a:cubicBezTo>
                    <a:pt x="34349" y="63802"/>
                    <a:pt x="38850" y="62288"/>
                    <a:pt x="43286" y="60676"/>
                  </a:cubicBezTo>
                  <a:close/>
                  <a:moveTo>
                    <a:pt x="8158" y="67701"/>
                  </a:moveTo>
                  <a:lnTo>
                    <a:pt x="8158" y="67701"/>
                  </a:lnTo>
                  <a:cubicBezTo>
                    <a:pt x="8663" y="68119"/>
                    <a:pt x="9159" y="68558"/>
                    <a:pt x="9664" y="68997"/>
                  </a:cubicBezTo>
                  <a:lnTo>
                    <a:pt x="9660" y="69001"/>
                  </a:lnTo>
                  <a:cubicBezTo>
                    <a:pt x="10103" y="69387"/>
                    <a:pt x="10542" y="69777"/>
                    <a:pt x="10998" y="70158"/>
                  </a:cubicBezTo>
                  <a:cubicBezTo>
                    <a:pt x="11642" y="71381"/>
                    <a:pt x="12393" y="72546"/>
                    <a:pt x="13238" y="73642"/>
                  </a:cubicBezTo>
                  <a:cubicBezTo>
                    <a:pt x="12036" y="73273"/>
                    <a:pt x="10846" y="72920"/>
                    <a:pt x="9652" y="72600"/>
                  </a:cubicBezTo>
                  <a:cubicBezTo>
                    <a:pt x="9106" y="70991"/>
                    <a:pt x="8593" y="69362"/>
                    <a:pt x="8158" y="67701"/>
                  </a:cubicBezTo>
                  <a:close/>
                  <a:moveTo>
                    <a:pt x="12454" y="64098"/>
                  </a:moveTo>
                  <a:cubicBezTo>
                    <a:pt x="13956" y="64943"/>
                    <a:pt x="15614" y="65468"/>
                    <a:pt x="17325" y="65641"/>
                  </a:cubicBezTo>
                  <a:cubicBezTo>
                    <a:pt x="17452" y="67393"/>
                    <a:pt x="18018" y="69235"/>
                    <a:pt x="19036" y="71201"/>
                  </a:cubicBezTo>
                  <a:cubicBezTo>
                    <a:pt x="19495" y="72099"/>
                    <a:pt x="20078" y="72932"/>
                    <a:pt x="20767" y="73675"/>
                  </a:cubicBezTo>
                  <a:lnTo>
                    <a:pt x="20505" y="73663"/>
                  </a:lnTo>
                  <a:cubicBezTo>
                    <a:pt x="18400" y="73560"/>
                    <a:pt x="16685" y="73051"/>
                    <a:pt x="15199" y="72325"/>
                  </a:cubicBezTo>
                  <a:cubicBezTo>
                    <a:pt x="14473" y="71352"/>
                    <a:pt x="13899" y="70277"/>
                    <a:pt x="13488" y="69133"/>
                  </a:cubicBezTo>
                  <a:cubicBezTo>
                    <a:pt x="12815" y="67278"/>
                    <a:pt x="12491" y="65608"/>
                    <a:pt x="12454" y="64098"/>
                  </a:cubicBezTo>
                  <a:close/>
                  <a:moveTo>
                    <a:pt x="29220" y="64886"/>
                  </a:moveTo>
                  <a:lnTo>
                    <a:pt x="29220" y="64886"/>
                  </a:lnTo>
                  <a:cubicBezTo>
                    <a:pt x="29130" y="66030"/>
                    <a:pt x="29130" y="67184"/>
                    <a:pt x="29216" y="68332"/>
                  </a:cubicBezTo>
                  <a:cubicBezTo>
                    <a:pt x="29343" y="70134"/>
                    <a:pt x="29725" y="71627"/>
                    <a:pt x="30308" y="72883"/>
                  </a:cubicBezTo>
                  <a:cubicBezTo>
                    <a:pt x="27606" y="73393"/>
                    <a:pt x="24894" y="73706"/>
                    <a:pt x="22178" y="73706"/>
                  </a:cubicBezTo>
                  <a:cubicBezTo>
                    <a:pt x="21838" y="73706"/>
                    <a:pt x="21498" y="73701"/>
                    <a:pt x="21157" y="73691"/>
                  </a:cubicBezTo>
                  <a:cubicBezTo>
                    <a:pt x="20410" y="72916"/>
                    <a:pt x="19783" y="72034"/>
                    <a:pt x="19290" y="71073"/>
                  </a:cubicBezTo>
                  <a:cubicBezTo>
                    <a:pt x="18301" y="69161"/>
                    <a:pt x="17747" y="67368"/>
                    <a:pt x="17612" y="65674"/>
                  </a:cubicBezTo>
                  <a:lnTo>
                    <a:pt x="17612" y="65674"/>
                  </a:lnTo>
                  <a:cubicBezTo>
                    <a:pt x="18613" y="65756"/>
                    <a:pt x="19610" y="65797"/>
                    <a:pt x="20607" y="65797"/>
                  </a:cubicBezTo>
                  <a:lnTo>
                    <a:pt x="20607" y="65801"/>
                  </a:lnTo>
                  <a:cubicBezTo>
                    <a:pt x="23488" y="65801"/>
                    <a:pt x="26360" y="65456"/>
                    <a:pt x="29220" y="64886"/>
                  </a:cubicBezTo>
                  <a:close/>
                  <a:moveTo>
                    <a:pt x="99665" y="65234"/>
                  </a:moveTo>
                  <a:lnTo>
                    <a:pt x="99599" y="65366"/>
                  </a:lnTo>
                  <a:cubicBezTo>
                    <a:pt x="98557" y="67508"/>
                    <a:pt x="97486" y="69703"/>
                    <a:pt x="97223" y="72071"/>
                  </a:cubicBezTo>
                  <a:cubicBezTo>
                    <a:pt x="96645" y="72173"/>
                    <a:pt x="96062" y="72284"/>
                    <a:pt x="95475" y="72411"/>
                  </a:cubicBezTo>
                  <a:lnTo>
                    <a:pt x="93054" y="72945"/>
                  </a:lnTo>
                  <a:cubicBezTo>
                    <a:pt x="90818" y="73437"/>
                    <a:pt x="88561" y="73937"/>
                    <a:pt x="86296" y="74409"/>
                  </a:cubicBezTo>
                  <a:cubicBezTo>
                    <a:pt x="86235" y="71701"/>
                    <a:pt x="87597" y="69194"/>
                    <a:pt x="89041" y="66753"/>
                  </a:cubicBezTo>
                  <a:cubicBezTo>
                    <a:pt x="91397" y="66720"/>
                    <a:pt x="93744" y="66486"/>
                    <a:pt x="96058" y="66047"/>
                  </a:cubicBezTo>
                  <a:cubicBezTo>
                    <a:pt x="97273" y="65817"/>
                    <a:pt x="98479" y="65534"/>
                    <a:pt x="99665" y="65234"/>
                  </a:cubicBezTo>
                  <a:close/>
                  <a:moveTo>
                    <a:pt x="11596" y="70653"/>
                  </a:moveTo>
                  <a:cubicBezTo>
                    <a:pt x="12587" y="71451"/>
                    <a:pt x="13643" y="72195"/>
                    <a:pt x="14851" y="72801"/>
                  </a:cubicBezTo>
                  <a:cubicBezTo>
                    <a:pt x="15376" y="73482"/>
                    <a:pt x="15963" y="74110"/>
                    <a:pt x="16607" y="74680"/>
                  </a:cubicBezTo>
                  <a:cubicBezTo>
                    <a:pt x="15950" y="74479"/>
                    <a:pt x="15298" y="74282"/>
                    <a:pt x="14649" y="74077"/>
                  </a:cubicBezTo>
                  <a:lnTo>
                    <a:pt x="13710" y="73790"/>
                  </a:lnTo>
                  <a:cubicBezTo>
                    <a:pt x="12928" y="72799"/>
                    <a:pt x="12223" y="71750"/>
                    <a:pt x="11596" y="70653"/>
                  </a:cubicBezTo>
                  <a:close/>
                  <a:moveTo>
                    <a:pt x="82082" y="66396"/>
                  </a:moveTo>
                  <a:cubicBezTo>
                    <a:pt x="84125" y="66608"/>
                    <a:pt x="86172" y="66755"/>
                    <a:pt x="88287" y="66755"/>
                  </a:cubicBezTo>
                  <a:cubicBezTo>
                    <a:pt x="88423" y="66755"/>
                    <a:pt x="88560" y="66754"/>
                    <a:pt x="88697" y="66753"/>
                  </a:cubicBezTo>
                  <a:lnTo>
                    <a:pt x="88697" y="66753"/>
                  </a:lnTo>
                  <a:cubicBezTo>
                    <a:pt x="87261" y="69206"/>
                    <a:pt x="85927" y="71726"/>
                    <a:pt x="86005" y="74471"/>
                  </a:cubicBezTo>
                  <a:lnTo>
                    <a:pt x="86001" y="74471"/>
                  </a:lnTo>
                  <a:cubicBezTo>
                    <a:pt x="83859" y="74914"/>
                    <a:pt x="81709" y="75337"/>
                    <a:pt x="79555" y="75714"/>
                  </a:cubicBezTo>
                  <a:cubicBezTo>
                    <a:pt x="79198" y="72399"/>
                    <a:pt x="80457" y="69407"/>
                    <a:pt x="82082" y="66396"/>
                  </a:cubicBezTo>
                  <a:close/>
                  <a:moveTo>
                    <a:pt x="105606" y="71943"/>
                  </a:moveTo>
                  <a:lnTo>
                    <a:pt x="105606" y="71943"/>
                  </a:lnTo>
                  <a:cubicBezTo>
                    <a:pt x="105578" y="72456"/>
                    <a:pt x="105578" y="72973"/>
                    <a:pt x="105610" y="73490"/>
                  </a:cubicBezTo>
                  <a:cubicBezTo>
                    <a:pt x="105676" y="74504"/>
                    <a:pt x="105853" y="75505"/>
                    <a:pt x="106140" y="76477"/>
                  </a:cubicBezTo>
                  <a:cubicBezTo>
                    <a:pt x="104530" y="76243"/>
                    <a:pt x="102884" y="76092"/>
                    <a:pt x="101179" y="76092"/>
                  </a:cubicBezTo>
                  <a:cubicBezTo>
                    <a:pt x="100163" y="76092"/>
                    <a:pt x="99126" y="76146"/>
                    <a:pt x="98065" y="76268"/>
                  </a:cubicBezTo>
                  <a:cubicBezTo>
                    <a:pt x="97839" y="75768"/>
                    <a:pt x="97679" y="75242"/>
                    <a:pt x="97580" y="74701"/>
                  </a:cubicBezTo>
                  <a:cubicBezTo>
                    <a:pt x="97461" y="74007"/>
                    <a:pt x="97420" y="73306"/>
                    <a:pt x="97465" y="72604"/>
                  </a:cubicBezTo>
                  <a:cubicBezTo>
                    <a:pt x="100293" y="72120"/>
                    <a:pt x="102968" y="71952"/>
                    <a:pt x="105606" y="71943"/>
                  </a:cubicBezTo>
                  <a:close/>
                  <a:moveTo>
                    <a:pt x="76453" y="65723"/>
                  </a:moveTo>
                  <a:cubicBezTo>
                    <a:pt x="76916" y="65780"/>
                    <a:pt x="77376" y="65838"/>
                    <a:pt x="77831" y="65895"/>
                  </a:cubicBezTo>
                  <a:cubicBezTo>
                    <a:pt x="79054" y="66047"/>
                    <a:pt x="80265" y="66199"/>
                    <a:pt x="81475" y="66330"/>
                  </a:cubicBezTo>
                  <a:cubicBezTo>
                    <a:pt x="79842" y="69379"/>
                    <a:pt x="78603" y="72419"/>
                    <a:pt x="78984" y="75817"/>
                  </a:cubicBezTo>
                  <a:cubicBezTo>
                    <a:pt x="77318" y="76100"/>
                    <a:pt x="75653" y="76358"/>
                    <a:pt x="73983" y="76576"/>
                  </a:cubicBezTo>
                  <a:cubicBezTo>
                    <a:pt x="73396" y="72830"/>
                    <a:pt x="74664" y="69231"/>
                    <a:pt x="76453" y="65723"/>
                  </a:cubicBezTo>
                  <a:close/>
                  <a:moveTo>
                    <a:pt x="16020" y="73314"/>
                  </a:moveTo>
                  <a:lnTo>
                    <a:pt x="16020" y="73314"/>
                  </a:lnTo>
                  <a:cubicBezTo>
                    <a:pt x="17312" y="73814"/>
                    <a:pt x="18769" y="74151"/>
                    <a:pt x="20476" y="74237"/>
                  </a:cubicBezTo>
                  <a:cubicBezTo>
                    <a:pt x="20772" y="74253"/>
                    <a:pt x="21063" y="74262"/>
                    <a:pt x="21358" y="74270"/>
                  </a:cubicBezTo>
                  <a:cubicBezTo>
                    <a:pt x="22491" y="75320"/>
                    <a:pt x="23812" y="76108"/>
                    <a:pt x="25244" y="76720"/>
                  </a:cubicBezTo>
                  <a:cubicBezTo>
                    <a:pt x="22749" y="76379"/>
                    <a:pt x="20341" y="75772"/>
                    <a:pt x="17985" y="75086"/>
                  </a:cubicBezTo>
                  <a:cubicBezTo>
                    <a:pt x="17276" y="74557"/>
                    <a:pt x="16619" y="73962"/>
                    <a:pt x="16020" y="73314"/>
                  </a:cubicBezTo>
                  <a:close/>
                  <a:moveTo>
                    <a:pt x="30574" y="73412"/>
                  </a:moveTo>
                  <a:cubicBezTo>
                    <a:pt x="31440" y="75021"/>
                    <a:pt x="32659" y="76215"/>
                    <a:pt x="34107" y="77159"/>
                  </a:cubicBezTo>
                  <a:cubicBezTo>
                    <a:pt x="32203" y="77113"/>
                    <a:pt x="30312" y="77060"/>
                    <a:pt x="28424" y="76999"/>
                  </a:cubicBezTo>
                  <a:cubicBezTo>
                    <a:pt x="27706" y="76974"/>
                    <a:pt x="27000" y="76921"/>
                    <a:pt x="26299" y="76847"/>
                  </a:cubicBezTo>
                  <a:cubicBezTo>
                    <a:pt x="24608" y="76235"/>
                    <a:pt x="23073" y="75427"/>
                    <a:pt x="21769" y="74274"/>
                  </a:cubicBezTo>
                  <a:cubicBezTo>
                    <a:pt x="21904" y="74274"/>
                    <a:pt x="22035" y="74274"/>
                    <a:pt x="22171" y="74278"/>
                  </a:cubicBezTo>
                  <a:cubicBezTo>
                    <a:pt x="24981" y="74278"/>
                    <a:pt x="27784" y="73946"/>
                    <a:pt x="30574" y="73412"/>
                  </a:cubicBezTo>
                  <a:close/>
                  <a:moveTo>
                    <a:pt x="70552" y="65128"/>
                  </a:moveTo>
                  <a:cubicBezTo>
                    <a:pt x="72370" y="65251"/>
                    <a:pt x="74126" y="65440"/>
                    <a:pt x="75845" y="65649"/>
                  </a:cubicBezTo>
                  <a:cubicBezTo>
                    <a:pt x="74056" y="69194"/>
                    <a:pt x="72801" y="72834"/>
                    <a:pt x="73404" y="76650"/>
                  </a:cubicBezTo>
                  <a:cubicBezTo>
                    <a:pt x="71504" y="76884"/>
                    <a:pt x="69600" y="77072"/>
                    <a:pt x="67700" y="77187"/>
                  </a:cubicBezTo>
                  <a:cubicBezTo>
                    <a:pt x="67019" y="72936"/>
                    <a:pt x="68455" y="69026"/>
                    <a:pt x="70552" y="65128"/>
                  </a:cubicBezTo>
                  <a:close/>
                  <a:moveTo>
                    <a:pt x="41349" y="70573"/>
                  </a:moveTo>
                  <a:lnTo>
                    <a:pt x="41349" y="70573"/>
                  </a:lnTo>
                  <a:cubicBezTo>
                    <a:pt x="41255" y="73059"/>
                    <a:pt x="41821" y="75074"/>
                    <a:pt x="43623" y="77298"/>
                  </a:cubicBezTo>
                  <a:cubicBezTo>
                    <a:pt x="40836" y="77278"/>
                    <a:pt x="38054" y="77237"/>
                    <a:pt x="35277" y="77179"/>
                  </a:cubicBezTo>
                  <a:cubicBezTo>
                    <a:pt x="33594" y="76231"/>
                    <a:pt x="32170" y="75013"/>
                    <a:pt x="31186" y="73289"/>
                  </a:cubicBezTo>
                  <a:cubicBezTo>
                    <a:pt x="34600" y="72596"/>
                    <a:pt x="37997" y="71615"/>
                    <a:pt x="41349" y="70573"/>
                  </a:cubicBezTo>
                  <a:close/>
                  <a:moveTo>
                    <a:pt x="66568" y="64980"/>
                  </a:moveTo>
                  <a:cubicBezTo>
                    <a:pt x="67828" y="64980"/>
                    <a:pt x="69046" y="65029"/>
                    <a:pt x="70244" y="65103"/>
                  </a:cubicBezTo>
                  <a:cubicBezTo>
                    <a:pt x="68213" y="68940"/>
                    <a:pt x="66777" y="72912"/>
                    <a:pt x="67438" y="77204"/>
                  </a:cubicBezTo>
                  <a:cubicBezTo>
                    <a:pt x="66047" y="77286"/>
                    <a:pt x="64660" y="77327"/>
                    <a:pt x="63273" y="77331"/>
                  </a:cubicBezTo>
                  <a:lnTo>
                    <a:pt x="61324" y="77335"/>
                  </a:lnTo>
                  <a:lnTo>
                    <a:pt x="60405" y="77335"/>
                  </a:lnTo>
                  <a:cubicBezTo>
                    <a:pt x="59646" y="72871"/>
                    <a:pt x="61279" y="68977"/>
                    <a:pt x="63482" y="65107"/>
                  </a:cubicBezTo>
                  <a:cubicBezTo>
                    <a:pt x="64504" y="65025"/>
                    <a:pt x="65526" y="64980"/>
                    <a:pt x="66547" y="64980"/>
                  </a:cubicBezTo>
                  <a:close/>
                  <a:moveTo>
                    <a:pt x="106181" y="71947"/>
                  </a:moveTo>
                  <a:cubicBezTo>
                    <a:pt x="107793" y="71952"/>
                    <a:pt x="109394" y="72013"/>
                    <a:pt x="111002" y="72095"/>
                  </a:cubicBezTo>
                  <a:cubicBezTo>
                    <a:pt x="110830" y="72994"/>
                    <a:pt x="110731" y="73909"/>
                    <a:pt x="110707" y="74828"/>
                  </a:cubicBezTo>
                  <a:cubicBezTo>
                    <a:pt x="110694" y="75665"/>
                    <a:pt x="110723" y="76502"/>
                    <a:pt x="110781" y="77335"/>
                  </a:cubicBezTo>
                  <a:cubicBezTo>
                    <a:pt x="109463" y="77060"/>
                    <a:pt x="108130" y="76793"/>
                    <a:pt x="106768" y="76576"/>
                  </a:cubicBezTo>
                  <a:cubicBezTo>
                    <a:pt x="106452" y="75562"/>
                    <a:pt x="106255" y="74516"/>
                    <a:pt x="106181" y="73457"/>
                  </a:cubicBezTo>
                  <a:cubicBezTo>
                    <a:pt x="106152" y="72953"/>
                    <a:pt x="106152" y="72448"/>
                    <a:pt x="106181" y="71947"/>
                  </a:cubicBezTo>
                  <a:close/>
                  <a:moveTo>
                    <a:pt x="53109" y="67015"/>
                  </a:moveTo>
                  <a:cubicBezTo>
                    <a:pt x="51636" y="70364"/>
                    <a:pt x="50770" y="73609"/>
                    <a:pt x="52088" y="77339"/>
                  </a:cubicBezTo>
                  <a:cubicBezTo>
                    <a:pt x="49396" y="77335"/>
                    <a:pt x="46692" y="77323"/>
                    <a:pt x="43984" y="77302"/>
                  </a:cubicBezTo>
                  <a:cubicBezTo>
                    <a:pt x="42145" y="75111"/>
                    <a:pt x="41546" y="73121"/>
                    <a:pt x="41661" y="70478"/>
                  </a:cubicBezTo>
                  <a:cubicBezTo>
                    <a:pt x="42556" y="70199"/>
                    <a:pt x="43450" y="69916"/>
                    <a:pt x="44337" y="69637"/>
                  </a:cubicBezTo>
                  <a:lnTo>
                    <a:pt x="44341" y="69637"/>
                  </a:lnTo>
                  <a:cubicBezTo>
                    <a:pt x="47229" y="68722"/>
                    <a:pt x="50155" y="67795"/>
                    <a:pt x="53109" y="67015"/>
                  </a:cubicBezTo>
                  <a:close/>
                  <a:moveTo>
                    <a:pt x="63135" y="65140"/>
                  </a:moveTo>
                  <a:cubicBezTo>
                    <a:pt x="60958" y="68996"/>
                    <a:pt x="59363" y="72876"/>
                    <a:pt x="60114" y="77335"/>
                  </a:cubicBezTo>
                  <a:cubicBezTo>
                    <a:pt x="57652" y="77339"/>
                    <a:pt x="55177" y="77339"/>
                    <a:pt x="52687" y="77339"/>
                  </a:cubicBezTo>
                  <a:cubicBezTo>
                    <a:pt x="51275" y="73568"/>
                    <a:pt x="52219" y="70343"/>
                    <a:pt x="53815" y="66827"/>
                  </a:cubicBezTo>
                  <a:cubicBezTo>
                    <a:pt x="56900" y="66039"/>
                    <a:pt x="60013" y="65415"/>
                    <a:pt x="63135" y="65140"/>
                  </a:cubicBezTo>
                  <a:close/>
                  <a:moveTo>
                    <a:pt x="111585" y="72116"/>
                  </a:moveTo>
                  <a:cubicBezTo>
                    <a:pt x="112048" y="72140"/>
                    <a:pt x="112512" y="72165"/>
                    <a:pt x="112984" y="72190"/>
                  </a:cubicBezTo>
                  <a:cubicBezTo>
                    <a:pt x="113977" y="72243"/>
                    <a:pt x="114978" y="72296"/>
                    <a:pt x="115992" y="72337"/>
                  </a:cubicBezTo>
                  <a:cubicBezTo>
                    <a:pt x="115667" y="73675"/>
                    <a:pt x="115413" y="75008"/>
                    <a:pt x="115286" y="76321"/>
                  </a:cubicBezTo>
                  <a:cubicBezTo>
                    <a:pt x="115224" y="76945"/>
                    <a:pt x="115171" y="77577"/>
                    <a:pt x="115126" y="78221"/>
                  </a:cubicBezTo>
                  <a:cubicBezTo>
                    <a:pt x="113973" y="78008"/>
                    <a:pt x="112836" y="77766"/>
                    <a:pt x="111704" y="77528"/>
                  </a:cubicBezTo>
                  <a:lnTo>
                    <a:pt x="111363" y="77458"/>
                  </a:lnTo>
                  <a:cubicBezTo>
                    <a:pt x="111298" y="76584"/>
                    <a:pt x="111265" y="75710"/>
                    <a:pt x="111281" y="74836"/>
                  </a:cubicBezTo>
                  <a:cubicBezTo>
                    <a:pt x="111306" y="73921"/>
                    <a:pt x="111404" y="73014"/>
                    <a:pt x="111585" y="72116"/>
                  </a:cubicBezTo>
                  <a:close/>
                  <a:moveTo>
                    <a:pt x="3919" y="72021"/>
                  </a:moveTo>
                  <a:lnTo>
                    <a:pt x="3919" y="72021"/>
                  </a:lnTo>
                  <a:cubicBezTo>
                    <a:pt x="5700" y="72239"/>
                    <a:pt x="7456" y="72616"/>
                    <a:pt x="9213" y="73076"/>
                  </a:cubicBezTo>
                  <a:cubicBezTo>
                    <a:pt x="9627" y="74286"/>
                    <a:pt x="10054" y="75484"/>
                    <a:pt x="10481" y="76670"/>
                  </a:cubicBezTo>
                  <a:cubicBezTo>
                    <a:pt x="10743" y="77401"/>
                    <a:pt x="11006" y="78135"/>
                    <a:pt x="11264" y="78870"/>
                  </a:cubicBezTo>
                  <a:cubicBezTo>
                    <a:pt x="8942" y="78611"/>
                    <a:pt x="6673" y="78414"/>
                    <a:pt x="4367" y="78336"/>
                  </a:cubicBezTo>
                  <a:lnTo>
                    <a:pt x="4363" y="78336"/>
                  </a:lnTo>
                  <a:cubicBezTo>
                    <a:pt x="4231" y="76219"/>
                    <a:pt x="4080" y="74114"/>
                    <a:pt x="3919" y="72021"/>
                  </a:cubicBezTo>
                  <a:close/>
                  <a:moveTo>
                    <a:pt x="97178" y="72657"/>
                  </a:moveTo>
                  <a:lnTo>
                    <a:pt x="97178" y="72657"/>
                  </a:lnTo>
                  <a:cubicBezTo>
                    <a:pt x="97141" y="73359"/>
                    <a:pt x="97182" y="74061"/>
                    <a:pt x="97301" y="74750"/>
                  </a:cubicBezTo>
                  <a:lnTo>
                    <a:pt x="97301" y="74754"/>
                  </a:lnTo>
                  <a:cubicBezTo>
                    <a:pt x="97400" y="75287"/>
                    <a:pt x="97556" y="75809"/>
                    <a:pt x="97773" y="76305"/>
                  </a:cubicBezTo>
                  <a:cubicBezTo>
                    <a:pt x="97244" y="76375"/>
                    <a:pt x="96702" y="76461"/>
                    <a:pt x="96157" y="76568"/>
                  </a:cubicBezTo>
                  <a:cubicBezTo>
                    <a:pt x="93477" y="77089"/>
                    <a:pt x="90781" y="78078"/>
                    <a:pt x="88118" y="79206"/>
                  </a:cubicBezTo>
                  <a:cubicBezTo>
                    <a:pt x="87671" y="78701"/>
                    <a:pt x="87298" y="78131"/>
                    <a:pt x="87014" y="77520"/>
                  </a:cubicBezTo>
                  <a:cubicBezTo>
                    <a:pt x="86649" y="76720"/>
                    <a:pt x="86415" y="75862"/>
                    <a:pt x="86329" y="74988"/>
                  </a:cubicBezTo>
                  <a:cubicBezTo>
                    <a:pt x="88627" y="74508"/>
                    <a:pt x="90913" y="74003"/>
                    <a:pt x="93178" y="73503"/>
                  </a:cubicBezTo>
                  <a:lnTo>
                    <a:pt x="95598" y="72969"/>
                  </a:lnTo>
                  <a:cubicBezTo>
                    <a:pt x="96132" y="72854"/>
                    <a:pt x="96657" y="72748"/>
                    <a:pt x="97178" y="72657"/>
                  </a:cubicBezTo>
                  <a:close/>
                  <a:moveTo>
                    <a:pt x="28703" y="77581"/>
                  </a:moveTo>
                  <a:lnTo>
                    <a:pt x="28703" y="77581"/>
                  </a:lnTo>
                  <a:cubicBezTo>
                    <a:pt x="30825" y="77651"/>
                    <a:pt x="32958" y="77704"/>
                    <a:pt x="35096" y="77749"/>
                  </a:cubicBezTo>
                  <a:lnTo>
                    <a:pt x="35096" y="77754"/>
                  </a:lnTo>
                  <a:cubicBezTo>
                    <a:pt x="36208" y="78365"/>
                    <a:pt x="37423" y="78866"/>
                    <a:pt x="38686" y="79325"/>
                  </a:cubicBezTo>
                  <a:cubicBezTo>
                    <a:pt x="38264" y="79288"/>
                    <a:pt x="37841" y="79259"/>
                    <a:pt x="37418" y="79243"/>
                  </a:cubicBezTo>
                  <a:cubicBezTo>
                    <a:pt x="37250" y="79239"/>
                    <a:pt x="37082" y="79231"/>
                    <a:pt x="36918" y="79227"/>
                  </a:cubicBezTo>
                  <a:cubicBezTo>
                    <a:pt x="35892" y="79013"/>
                    <a:pt x="34858" y="78824"/>
                    <a:pt x="33832" y="78640"/>
                  </a:cubicBezTo>
                  <a:cubicBezTo>
                    <a:pt x="32072" y="78316"/>
                    <a:pt x="30340" y="78000"/>
                    <a:pt x="28703" y="77581"/>
                  </a:cubicBezTo>
                  <a:close/>
                  <a:moveTo>
                    <a:pt x="19463" y="76092"/>
                  </a:moveTo>
                  <a:cubicBezTo>
                    <a:pt x="22044" y="76785"/>
                    <a:pt x="24698" y="77339"/>
                    <a:pt x="27472" y="77520"/>
                  </a:cubicBezTo>
                  <a:cubicBezTo>
                    <a:pt x="29495" y="78135"/>
                    <a:pt x="31649" y="78529"/>
                    <a:pt x="33783" y="78915"/>
                  </a:cubicBezTo>
                  <a:cubicBezTo>
                    <a:pt x="34308" y="79013"/>
                    <a:pt x="34837" y="79112"/>
                    <a:pt x="35367" y="79210"/>
                  </a:cubicBezTo>
                  <a:cubicBezTo>
                    <a:pt x="33110" y="79223"/>
                    <a:pt x="30927" y="79387"/>
                    <a:pt x="28798" y="79551"/>
                  </a:cubicBezTo>
                  <a:cubicBezTo>
                    <a:pt x="28145" y="79600"/>
                    <a:pt x="27493" y="79649"/>
                    <a:pt x="26832" y="79694"/>
                  </a:cubicBezTo>
                  <a:cubicBezTo>
                    <a:pt x="26385" y="79493"/>
                    <a:pt x="25933" y="79292"/>
                    <a:pt x="25486" y="79091"/>
                  </a:cubicBezTo>
                  <a:cubicBezTo>
                    <a:pt x="23369" y="78152"/>
                    <a:pt x="21301" y="77232"/>
                    <a:pt x="19463" y="76092"/>
                  </a:cubicBezTo>
                  <a:close/>
                  <a:moveTo>
                    <a:pt x="9877" y="73252"/>
                  </a:moveTo>
                  <a:lnTo>
                    <a:pt x="9877" y="73252"/>
                  </a:lnTo>
                  <a:cubicBezTo>
                    <a:pt x="11195" y="73613"/>
                    <a:pt x="12516" y="74015"/>
                    <a:pt x="13853" y="74430"/>
                  </a:cubicBezTo>
                  <a:cubicBezTo>
                    <a:pt x="15035" y="75887"/>
                    <a:pt x="16315" y="77257"/>
                    <a:pt x="17587" y="78611"/>
                  </a:cubicBezTo>
                  <a:cubicBezTo>
                    <a:pt x="17944" y="78989"/>
                    <a:pt x="18301" y="79366"/>
                    <a:pt x="18654" y="79748"/>
                  </a:cubicBezTo>
                  <a:cubicBezTo>
                    <a:pt x="18211" y="79711"/>
                    <a:pt x="17764" y="79666"/>
                    <a:pt x="17308" y="79608"/>
                  </a:cubicBezTo>
                  <a:lnTo>
                    <a:pt x="16336" y="79485"/>
                  </a:lnTo>
                  <a:cubicBezTo>
                    <a:pt x="14818" y="79292"/>
                    <a:pt x="13345" y="79108"/>
                    <a:pt x="11900" y="78939"/>
                  </a:cubicBezTo>
                  <a:cubicBezTo>
                    <a:pt x="11609" y="78115"/>
                    <a:pt x="11314" y="77294"/>
                    <a:pt x="11018" y="76477"/>
                  </a:cubicBezTo>
                  <a:lnTo>
                    <a:pt x="11018" y="76482"/>
                  </a:lnTo>
                  <a:cubicBezTo>
                    <a:pt x="10637" y="75411"/>
                    <a:pt x="10247" y="74336"/>
                    <a:pt x="9877" y="73252"/>
                  </a:cubicBezTo>
                  <a:close/>
                  <a:moveTo>
                    <a:pt x="14346" y="74582"/>
                  </a:moveTo>
                  <a:lnTo>
                    <a:pt x="14477" y="74623"/>
                  </a:lnTo>
                  <a:cubicBezTo>
                    <a:pt x="15565" y="74959"/>
                    <a:pt x="16656" y="75296"/>
                    <a:pt x="17760" y="75616"/>
                  </a:cubicBezTo>
                  <a:cubicBezTo>
                    <a:pt x="20000" y="77282"/>
                    <a:pt x="22651" y="78459"/>
                    <a:pt x="25252" y="79616"/>
                  </a:cubicBezTo>
                  <a:lnTo>
                    <a:pt x="25605" y="79772"/>
                  </a:lnTo>
                  <a:cubicBezTo>
                    <a:pt x="24441" y="79840"/>
                    <a:pt x="23263" y="79885"/>
                    <a:pt x="22067" y="79885"/>
                  </a:cubicBezTo>
                  <a:cubicBezTo>
                    <a:pt x="21083" y="79885"/>
                    <a:pt x="20088" y="79855"/>
                    <a:pt x="19077" y="79781"/>
                  </a:cubicBezTo>
                  <a:cubicBezTo>
                    <a:pt x="18650" y="79321"/>
                    <a:pt x="18223" y="78866"/>
                    <a:pt x="17793" y="78410"/>
                  </a:cubicBezTo>
                  <a:cubicBezTo>
                    <a:pt x="16627" y="77167"/>
                    <a:pt x="15441" y="75911"/>
                    <a:pt x="14346" y="74582"/>
                  </a:cubicBezTo>
                  <a:close/>
                  <a:moveTo>
                    <a:pt x="101187" y="76381"/>
                  </a:moveTo>
                  <a:cubicBezTo>
                    <a:pt x="102920" y="76381"/>
                    <a:pt x="104597" y="76541"/>
                    <a:pt x="106234" y="76785"/>
                  </a:cubicBezTo>
                  <a:cubicBezTo>
                    <a:pt x="106628" y="78057"/>
                    <a:pt x="107157" y="79272"/>
                    <a:pt x="107703" y="80527"/>
                  </a:cubicBezTo>
                  <a:lnTo>
                    <a:pt x="107728" y="80593"/>
                  </a:lnTo>
                  <a:cubicBezTo>
                    <a:pt x="105784" y="79867"/>
                    <a:pt x="103688" y="79363"/>
                    <a:pt x="101286" y="79363"/>
                  </a:cubicBezTo>
                  <a:cubicBezTo>
                    <a:pt x="100920" y="79363"/>
                    <a:pt x="100547" y="79375"/>
                    <a:pt x="100165" y="79399"/>
                  </a:cubicBezTo>
                  <a:lnTo>
                    <a:pt x="100116" y="79333"/>
                  </a:lnTo>
                  <a:cubicBezTo>
                    <a:pt x="99390" y="78426"/>
                    <a:pt x="98692" y="77548"/>
                    <a:pt x="98200" y="76547"/>
                  </a:cubicBezTo>
                  <a:cubicBezTo>
                    <a:pt x="99216" y="76432"/>
                    <a:pt x="100211" y="76381"/>
                    <a:pt x="101187" y="76381"/>
                  </a:cubicBezTo>
                  <a:close/>
                  <a:moveTo>
                    <a:pt x="36430" y="77778"/>
                  </a:moveTo>
                  <a:lnTo>
                    <a:pt x="36430" y="77778"/>
                  </a:lnTo>
                  <a:cubicBezTo>
                    <a:pt x="38986" y="77823"/>
                    <a:pt x="41546" y="77856"/>
                    <a:pt x="44111" y="77881"/>
                  </a:cubicBezTo>
                  <a:cubicBezTo>
                    <a:pt x="44813" y="78656"/>
                    <a:pt x="45563" y="79387"/>
                    <a:pt x="46355" y="80068"/>
                  </a:cubicBezTo>
                  <a:cubicBezTo>
                    <a:pt x="46823" y="80474"/>
                    <a:pt x="47295" y="80852"/>
                    <a:pt x="47767" y="81204"/>
                  </a:cubicBezTo>
                  <a:cubicBezTo>
                    <a:pt x="45732" y="80605"/>
                    <a:pt x="43672" y="80068"/>
                    <a:pt x="41604" y="79707"/>
                  </a:cubicBezTo>
                  <a:cubicBezTo>
                    <a:pt x="39798" y="79120"/>
                    <a:pt x="38030" y="78533"/>
                    <a:pt x="36430" y="77778"/>
                  </a:cubicBezTo>
                  <a:close/>
                  <a:moveTo>
                    <a:pt x="86042" y="75049"/>
                  </a:moveTo>
                  <a:cubicBezTo>
                    <a:pt x="86136" y="75944"/>
                    <a:pt x="86378" y="76818"/>
                    <a:pt x="86752" y="77639"/>
                  </a:cubicBezTo>
                  <a:cubicBezTo>
                    <a:pt x="87035" y="78246"/>
                    <a:pt x="87404" y="78816"/>
                    <a:pt x="87843" y="79321"/>
                  </a:cubicBezTo>
                  <a:cubicBezTo>
                    <a:pt x="86567" y="79867"/>
                    <a:pt x="85299" y="80445"/>
                    <a:pt x="84040" y="81016"/>
                  </a:cubicBezTo>
                  <a:cubicBezTo>
                    <a:pt x="83449" y="81282"/>
                    <a:pt x="82850" y="81553"/>
                    <a:pt x="82251" y="81824"/>
                  </a:cubicBezTo>
                  <a:cubicBezTo>
                    <a:pt x="81643" y="81163"/>
                    <a:pt x="81114" y="80445"/>
                    <a:pt x="80712" y="79621"/>
                  </a:cubicBezTo>
                  <a:cubicBezTo>
                    <a:pt x="80154" y="78463"/>
                    <a:pt x="79809" y="77356"/>
                    <a:pt x="79637" y="76285"/>
                  </a:cubicBezTo>
                  <a:cubicBezTo>
                    <a:pt x="81779" y="75911"/>
                    <a:pt x="83917" y="75489"/>
                    <a:pt x="86042" y="75049"/>
                  </a:cubicBezTo>
                  <a:close/>
                  <a:moveTo>
                    <a:pt x="106866" y="76880"/>
                  </a:moveTo>
                  <a:lnTo>
                    <a:pt x="106866" y="76880"/>
                  </a:lnTo>
                  <a:cubicBezTo>
                    <a:pt x="108200" y="77097"/>
                    <a:pt x="109509" y="77360"/>
                    <a:pt x="110805" y="77630"/>
                  </a:cubicBezTo>
                  <a:cubicBezTo>
                    <a:pt x="110928" y="79173"/>
                    <a:pt x="111158" y="80708"/>
                    <a:pt x="111429" y="82222"/>
                  </a:cubicBezTo>
                  <a:cubicBezTo>
                    <a:pt x="110465" y="81754"/>
                    <a:pt x="109488" y="81291"/>
                    <a:pt x="108479" y="80880"/>
                  </a:cubicBezTo>
                  <a:cubicBezTo>
                    <a:pt x="108392" y="80683"/>
                    <a:pt x="108310" y="80490"/>
                    <a:pt x="108224" y="80298"/>
                  </a:cubicBezTo>
                  <a:cubicBezTo>
                    <a:pt x="107724" y="79149"/>
                    <a:pt x="107239" y="78033"/>
                    <a:pt x="106866" y="76880"/>
                  </a:cubicBezTo>
                  <a:close/>
                  <a:moveTo>
                    <a:pt x="97900" y="76580"/>
                  </a:moveTo>
                  <a:cubicBezTo>
                    <a:pt x="98401" y="77626"/>
                    <a:pt x="99115" y="78537"/>
                    <a:pt x="99817" y="79424"/>
                  </a:cubicBezTo>
                  <a:cubicBezTo>
                    <a:pt x="98881" y="79502"/>
                    <a:pt x="97950" y="79649"/>
                    <a:pt x="97035" y="79863"/>
                  </a:cubicBezTo>
                  <a:cubicBezTo>
                    <a:pt x="94942" y="80339"/>
                    <a:pt x="93137" y="81192"/>
                    <a:pt x="91487" y="82234"/>
                  </a:cubicBezTo>
                  <a:cubicBezTo>
                    <a:pt x="91171" y="81963"/>
                    <a:pt x="90851" y="81697"/>
                    <a:pt x="90535" y="81434"/>
                  </a:cubicBezTo>
                  <a:cubicBezTo>
                    <a:pt x="89739" y="80774"/>
                    <a:pt x="88972" y="80133"/>
                    <a:pt x="88319" y="79432"/>
                  </a:cubicBezTo>
                  <a:cubicBezTo>
                    <a:pt x="90937" y="78324"/>
                    <a:pt x="93588" y="77360"/>
                    <a:pt x="96210" y="76847"/>
                  </a:cubicBezTo>
                  <a:cubicBezTo>
                    <a:pt x="96780" y="76736"/>
                    <a:pt x="97342" y="76650"/>
                    <a:pt x="97900" y="76580"/>
                  </a:cubicBezTo>
                  <a:close/>
                  <a:moveTo>
                    <a:pt x="38584" y="79604"/>
                  </a:moveTo>
                  <a:lnTo>
                    <a:pt x="38584" y="79604"/>
                  </a:lnTo>
                  <a:cubicBezTo>
                    <a:pt x="39011" y="79637"/>
                    <a:pt x="39441" y="79682"/>
                    <a:pt x="39868" y="79735"/>
                  </a:cubicBezTo>
                  <a:lnTo>
                    <a:pt x="39864" y="79740"/>
                  </a:lnTo>
                  <a:cubicBezTo>
                    <a:pt x="40438" y="79932"/>
                    <a:pt x="41021" y="80121"/>
                    <a:pt x="41604" y="80310"/>
                  </a:cubicBezTo>
                  <a:cubicBezTo>
                    <a:pt x="43594" y="80962"/>
                    <a:pt x="45613" y="81619"/>
                    <a:pt x="47467" y="82522"/>
                  </a:cubicBezTo>
                  <a:cubicBezTo>
                    <a:pt x="46696" y="82382"/>
                    <a:pt x="45912" y="82292"/>
                    <a:pt x="45128" y="82259"/>
                  </a:cubicBezTo>
                  <a:cubicBezTo>
                    <a:pt x="43196" y="80966"/>
                    <a:pt x="40943" y="80183"/>
                    <a:pt x="38584" y="79604"/>
                  </a:cubicBezTo>
                  <a:close/>
                  <a:moveTo>
                    <a:pt x="35681" y="79494"/>
                  </a:moveTo>
                  <a:cubicBezTo>
                    <a:pt x="36080" y="79494"/>
                    <a:pt x="36482" y="79499"/>
                    <a:pt x="36885" y="79510"/>
                  </a:cubicBezTo>
                  <a:cubicBezTo>
                    <a:pt x="39638" y="80084"/>
                    <a:pt x="42318" y="80843"/>
                    <a:pt x="44579" y="82238"/>
                  </a:cubicBezTo>
                  <a:cubicBezTo>
                    <a:pt x="44454" y="82237"/>
                    <a:pt x="44330" y="82236"/>
                    <a:pt x="44205" y="82236"/>
                  </a:cubicBezTo>
                  <a:cubicBezTo>
                    <a:pt x="40773" y="82236"/>
                    <a:pt x="37188" y="82880"/>
                    <a:pt x="33668" y="83588"/>
                  </a:cubicBezTo>
                  <a:cubicBezTo>
                    <a:pt x="31789" y="82082"/>
                    <a:pt x="29606" y="80966"/>
                    <a:pt x="27378" y="79945"/>
                  </a:cubicBezTo>
                  <a:cubicBezTo>
                    <a:pt x="27862" y="79908"/>
                    <a:pt x="28342" y="79871"/>
                    <a:pt x="28818" y="79834"/>
                  </a:cubicBezTo>
                  <a:cubicBezTo>
                    <a:pt x="31042" y="79665"/>
                    <a:pt x="33327" y="79494"/>
                    <a:pt x="35681" y="79494"/>
                  </a:cubicBezTo>
                  <a:close/>
                  <a:moveTo>
                    <a:pt x="43906" y="80474"/>
                  </a:moveTo>
                  <a:lnTo>
                    <a:pt x="43906" y="80474"/>
                  </a:lnTo>
                  <a:cubicBezTo>
                    <a:pt x="45432" y="80823"/>
                    <a:pt x="46954" y="81254"/>
                    <a:pt x="48464" y="81709"/>
                  </a:cubicBezTo>
                  <a:lnTo>
                    <a:pt x="48464" y="81713"/>
                  </a:lnTo>
                  <a:cubicBezTo>
                    <a:pt x="49371" y="82353"/>
                    <a:pt x="50286" y="82936"/>
                    <a:pt x="51181" y="83502"/>
                  </a:cubicBezTo>
                  <a:lnTo>
                    <a:pt x="51423" y="83658"/>
                  </a:lnTo>
                  <a:cubicBezTo>
                    <a:pt x="50811" y="83420"/>
                    <a:pt x="50192" y="83207"/>
                    <a:pt x="49564" y="83022"/>
                  </a:cubicBezTo>
                  <a:cubicBezTo>
                    <a:pt x="47832" y="81931"/>
                    <a:pt x="45888" y="81155"/>
                    <a:pt x="43906" y="80474"/>
                  </a:cubicBezTo>
                  <a:close/>
                  <a:moveTo>
                    <a:pt x="79058" y="76383"/>
                  </a:moveTo>
                  <a:cubicBezTo>
                    <a:pt x="79243" y="77499"/>
                    <a:pt x="79608" y="78656"/>
                    <a:pt x="80195" y="79871"/>
                  </a:cubicBezTo>
                  <a:cubicBezTo>
                    <a:pt x="80589" y="80691"/>
                    <a:pt x="81110" y="81414"/>
                    <a:pt x="81701" y="82070"/>
                  </a:cubicBezTo>
                  <a:cubicBezTo>
                    <a:pt x="80343" y="82673"/>
                    <a:pt x="78980" y="83256"/>
                    <a:pt x="77606" y="83777"/>
                  </a:cubicBezTo>
                  <a:cubicBezTo>
                    <a:pt x="76941" y="83039"/>
                    <a:pt x="76342" y="82247"/>
                    <a:pt x="75817" y="81401"/>
                  </a:cubicBezTo>
                  <a:lnTo>
                    <a:pt x="75808" y="81401"/>
                  </a:lnTo>
                  <a:cubicBezTo>
                    <a:pt x="74922" y="79957"/>
                    <a:pt x="74368" y="78537"/>
                    <a:pt x="74077" y="77138"/>
                  </a:cubicBezTo>
                  <a:cubicBezTo>
                    <a:pt x="75739" y="76921"/>
                    <a:pt x="77401" y="76666"/>
                    <a:pt x="79058" y="76383"/>
                  </a:cubicBezTo>
                  <a:close/>
                  <a:moveTo>
                    <a:pt x="44492" y="77881"/>
                  </a:moveTo>
                  <a:lnTo>
                    <a:pt x="44492" y="77881"/>
                  </a:lnTo>
                  <a:cubicBezTo>
                    <a:pt x="47098" y="77901"/>
                    <a:pt x="49704" y="77909"/>
                    <a:pt x="52305" y="77914"/>
                  </a:cubicBezTo>
                  <a:cubicBezTo>
                    <a:pt x="52802" y="79124"/>
                    <a:pt x="53528" y="80392"/>
                    <a:pt x="54537" y="81730"/>
                  </a:cubicBezTo>
                  <a:cubicBezTo>
                    <a:pt x="55120" y="82501"/>
                    <a:pt x="55731" y="83211"/>
                    <a:pt x="56363" y="83888"/>
                  </a:cubicBezTo>
                  <a:cubicBezTo>
                    <a:pt x="54943" y="83469"/>
                    <a:pt x="53536" y="83018"/>
                    <a:pt x="52137" y="82567"/>
                  </a:cubicBezTo>
                  <a:cubicBezTo>
                    <a:pt x="50967" y="82193"/>
                    <a:pt x="49782" y="81812"/>
                    <a:pt x="48592" y="81451"/>
                  </a:cubicBezTo>
                  <a:cubicBezTo>
                    <a:pt x="47106" y="80400"/>
                    <a:pt x="45736" y="79206"/>
                    <a:pt x="44492" y="77881"/>
                  </a:cubicBezTo>
                  <a:close/>
                  <a:moveTo>
                    <a:pt x="111388" y="77754"/>
                  </a:moveTo>
                  <a:lnTo>
                    <a:pt x="111642" y="77811"/>
                  </a:lnTo>
                  <a:cubicBezTo>
                    <a:pt x="112787" y="78049"/>
                    <a:pt x="113936" y="78295"/>
                    <a:pt x="115105" y="78509"/>
                  </a:cubicBezTo>
                  <a:cubicBezTo>
                    <a:pt x="114986" y="80261"/>
                    <a:pt x="114925" y="82066"/>
                    <a:pt x="114921" y="83896"/>
                  </a:cubicBezTo>
                  <a:cubicBezTo>
                    <a:pt x="113997" y="83486"/>
                    <a:pt x="113091" y="83039"/>
                    <a:pt x="112172" y="82587"/>
                  </a:cubicBezTo>
                  <a:lnTo>
                    <a:pt x="112065" y="82538"/>
                  </a:lnTo>
                  <a:cubicBezTo>
                    <a:pt x="111773" y="80954"/>
                    <a:pt x="111523" y="79358"/>
                    <a:pt x="111388" y="77754"/>
                  </a:cubicBezTo>
                  <a:close/>
                  <a:moveTo>
                    <a:pt x="101261" y="79936"/>
                  </a:moveTo>
                  <a:cubicBezTo>
                    <a:pt x="103808" y="79936"/>
                    <a:pt x="106006" y="80518"/>
                    <a:pt x="108048" y="81327"/>
                  </a:cubicBezTo>
                  <a:cubicBezTo>
                    <a:pt x="108327" y="81980"/>
                    <a:pt x="108606" y="82653"/>
                    <a:pt x="108856" y="83338"/>
                  </a:cubicBezTo>
                  <a:cubicBezTo>
                    <a:pt x="109061" y="83904"/>
                    <a:pt x="109246" y="84466"/>
                    <a:pt x="109410" y="85033"/>
                  </a:cubicBezTo>
                  <a:cubicBezTo>
                    <a:pt x="107855" y="84030"/>
                    <a:pt x="106194" y="83563"/>
                    <a:pt x="104206" y="83563"/>
                  </a:cubicBezTo>
                  <a:cubicBezTo>
                    <a:pt x="103745" y="83563"/>
                    <a:pt x="103266" y="83588"/>
                    <a:pt x="102767" y="83638"/>
                  </a:cubicBezTo>
                  <a:cubicBezTo>
                    <a:pt x="102558" y="83149"/>
                    <a:pt x="102328" y="82661"/>
                    <a:pt x="102078" y="82177"/>
                  </a:cubicBezTo>
                  <a:cubicBezTo>
                    <a:pt x="101659" y="81369"/>
                    <a:pt x="101138" y="80642"/>
                    <a:pt x="100600" y="79949"/>
                  </a:cubicBezTo>
                  <a:cubicBezTo>
                    <a:pt x="100823" y="79940"/>
                    <a:pt x="101043" y="79936"/>
                    <a:pt x="101261" y="79936"/>
                  </a:cubicBezTo>
                  <a:close/>
                  <a:moveTo>
                    <a:pt x="26171" y="80027"/>
                  </a:moveTo>
                  <a:cubicBezTo>
                    <a:pt x="28535" y="81085"/>
                    <a:pt x="30898" y="82210"/>
                    <a:pt x="32921" y="83744"/>
                  </a:cubicBezTo>
                  <a:lnTo>
                    <a:pt x="32105" y="83913"/>
                  </a:lnTo>
                  <a:cubicBezTo>
                    <a:pt x="29290" y="84491"/>
                    <a:pt x="26401" y="85082"/>
                    <a:pt x="23554" y="85390"/>
                  </a:cubicBezTo>
                  <a:cubicBezTo>
                    <a:pt x="22343" y="83469"/>
                    <a:pt x="20874" y="81746"/>
                    <a:pt x="19360" y="80088"/>
                  </a:cubicBezTo>
                  <a:lnTo>
                    <a:pt x="19360" y="80088"/>
                  </a:lnTo>
                  <a:cubicBezTo>
                    <a:pt x="20275" y="80148"/>
                    <a:pt x="21177" y="80172"/>
                    <a:pt x="22068" y="80172"/>
                  </a:cubicBezTo>
                  <a:cubicBezTo>
                    <a:pt x="23460" y="80172"/>
                    <a:pt x="24826" y="80112"/>
                    <a:pt x="26171" y="80027"/>
                  </a:cubicBezTo>
                  <a:close/>
                  <a:moveTo>
                    <a:pt x="73507" y="77212"/>
                  </a:moveTo>
                  <a:cubicBezTo>
                    <a:pt x="73806" y="78681"/>
                    <a:pt x="74389" y="80174"/>
                    <a:pt x="75328" y="81701"/>
                  </a:cubicBezTo>
                  <a:cubicBezTo>
                    <a:pt x="75837" y="82509"/>
                    <a:pt x="76408" y="83277"/>
                    <a:pt x="77044" y="83991"/>
                  </a:cubicBezTo>
                  <a:cubicBezTo>
                    <a:pt x="75304" y="84631"/>
                    <a:pt x="73556" y="85160"/>
                    <a:pt x="71795" y="85501"/>
                  </a:cubicBezTo>
                  <a:cubicBezTo>
                    <a:pt x="71069" y="84659"/>
                    <a:pt x="70409" y="83757"/>
                    <a:pt x="69834" y="82809"/>
                  </a:cubicBezTo>
                  <a:cubicBezTo>
                    <a:pt x="68788" y="81061"/>
                    <a:pt x="68139" y="79383"/>
                    <a:pt x="67807" y="77754"/>
                  </a:cubicBezTo>
                  <a:cubicBezTo>
                    <a:pt x="69703" y="77635"/>
                    <a:pt x="71607" y="77446"/>
                    <a:pt x="73507" y="77212"/>
                  </a:cubicBezTo>
                  <a:close/>
                  <a:moveTo>
                    <a:pt x="12003" y="79239"/>
                  </a:moveTo>
                  <a:cubicBezTo>
                    <a:pt x="13405" y="79403"/>
                    <a:pt x="14827" y="79584"/>
                    <a:pt x="16295" y="79768"/>
                  </a:cubicBezTo>
                  <a:lnTo>
                    <a:pt x="17271" y="79891"/>
                  </a:lnTo>
                  <a:cubicBezTo>
                    <a:pt x="17834" y="79961"/>
                    <a:pt x="18392" y="80019"/>
                    <a:pt x="18941" y="80060"/>
                  </a:cubicBezTo>
                  <a:cubicBezTo>
                    <a:pt x="20488" y="81738"/>
                    <a:pt x="21994" y="83482"/>
                    <a:pt x="23233" y="85423"/>
                  </a:cubicBezTo>
                  <a:cubicBezTo>
                    <a:pt x="22220" y="85525"/>
                    <a:pt x="21211" y="85591"/>
                    <a:pt x="20213" y="85603"/>
                  </a:cubicBezTo>
                  <a:cubicBezTo>
                    <a:pt x="19498" y="85613"/>
                    <a:pt x="18780" y="85618"/>
                    <a:pt x="18061" y="85618"/>
                  </a:cubicBezTo>
                  <a:cubicBezTo>
                    <a:pt x="16697" y="85618"/>
                    <a:pt x="15329" y="85601"/>
                    <a:pt x="13964" y="85574"/>
                  </a:cubicBezTo>
                  <a:cubicBezTo>
                    <a:pt x="13414" y="83420"/>
                    <a:pt x="12725" y="81311"/>
                    <a:pt x="12003" y="79239"/>
                  </a:cubicBezTo>
                  <a:close/>
                  <a:moveTo>
                    <a:pt x="60220" y="77909"/>
                  </a:moveTo>
                  <a:cubicBezTo>
                    <a:pt x="60548" y="79461"/>
                    <a:pt x="61164" y="81090"/>
                    <a:pt x="62141" y="82809"/>
                  </a:cubicBezTo>
                  <a:cubicBezTo>
                    <a:pt x="62707" y="83798"/>
                    <a:pt x="63347" y="84741"/>
                    <a:pt x="64049" y="85640"/>
                  </a:cubicBezTo>
                  <a:cubicBezTo>
                    <a:pt x="61837" y="85340"/>
                    <a:pt x="59629" y="84819"/>
                    <a:pt x="57446" y="84204"/>
                  </a:cubicBezTo>
                  <a:cubicBezTo>
                    <a:pt x="56597" y="83326"/>
                    <a:pt x="55764" y="82398"/>
                    <a:pt x="54993" y="81381"/>
                  </a:cubicBezTo>
                  <a:cubicBezTo>
                    <a:pt x="54069" y="80162"/>
                    <a:pt x="53392" y="79009"/>
                    <a:pt x="52916" y="77909"/>
                  </a:cubicBezTo>
                  <a:lnTo>
                    <a:pt x="52916" y="77909"/>
                  </a:lnTo>
                  <a:lnTo>
                    <a:pt x="54603" y="77914"/>
                  </a:lnTo>
                  <a:cubicBezTo>
                    <a:pt x="56486" y="77914"/>
                    <a:pt x="58357" y="77909"/>
                    <a:pt x="60220" y="77909"/>
                  </a:cubicBezTo>
                  <a:close/>
                  <a:moveTo>
                    <a:pt x="88044" y="79547"/>
                  </a:moveTo>
                  <a:cubicBezTo>
                    <a:pt x="88734" y="80314"/>
                    <a:pt x="89550" y="80991"/>
                    <a:pt x="90350" y="81656"/>
                  </a:cubicBezTo>
                  <a:cubicBezTo>
                    <a:pt x="90646" y="81898"/>
                    <a:pt x="90945" y="82144"/>
                    <a:pt x="91237" y="82398"/>
                  </a:cubicBezTo>
                  <a:cubicBezTo>
                    <a:pt x="89653" y="83428"/>
                    <a:pt x="88213" y="84631"/>
                    <a:pt x="86813" y="85837"/>
                  </a:cubicBezTo>
                  <a:cubicBezTo>
                    <a:pt x="86218" y="85295"/>
                    <a:pt x="85599" y="84787"/>
                    <a:pt x="84983" y="84282"/>
                  </a:cubicBezTo>
                  <a:cubicBezTo>
                    <a:pt x="84089" y="83547"/>
                    <a:pt x="83219" y="82833"/>
                    <a:pt x="82460" y="82046"/>
                  </a:cubicBezTo>
                  <a:cubicBezTo>
                    <a:pt x="83026" y="81791"/>
                    <a:pt x="83592" y="81537"/>
                    <a:pt x="84159" y="81278"/>
                  </a:cubicBezTo>
                  <a:cubicBezTo>
                    <a:pt x="85443" y="80696"/>
                    <a:pt x="86740" y="80105"/>
                    <a:pt x="88044" y="79547"/>
                  </a:cubicBezTo>
                  <a:close/>
                  <a:moveTo>
                    <a:pt x="67540" y="77770"/>
                  </a:moveTo>
                  <a:cubicBezTo>
                    <a:pt x="67869" y="79448"/>
                    <a:pt x="68521" y="81172"/>
                    <a:pt x="69588" y="82952"/>
                  </a:cubicBezTo>
                  <a:cubicBezTo>
                    <a:pt x="70146" y="83872"/>
                    <a:pt x="70774" y="84741"/>
                    <a:pt x="71471" y="85558"/>
                  </a:cubicBezTo>
                  <a:cubicBezTo>
                    <a:pt x="70261" y="85784"/>
                    <a:pt x="69034" y="85899"/>
                    <a:pt x="67803" y="85903"/>
                  </a:cubicBezTo>
                  <a:lnTo>
                    <a:pt x="67766" y="85903"/>
                  </a:lnTo>
                  <a:cubicBezTo>
                    <a:pt x="66658" y="85899"/>
                    <a:pt x="65554" y="85825"/>
                    <a:pt x="64455" y="85689"/>
                  </a:cubicBezTo>
                  <a:cubicBezTo>
                    <a:pt x="63708" y="84746"/>
                    <a:pt x="63002" y="83748"/>
                    <a:pt x="62387" y="82669"/>
                  </a:cubicBezTo>
                  <a:lnTo>
                    <a:pt x="62387" y="82665"/>
                  </a:lnTo>
                  <a:cubicBezTo>
                    <a:pt x="61443" y="80999"/>
                    <a:pt x="60840" y="79419"/>
                    <a:pt x="60516" y="77905"/>
                  </a:cubicBezTo>
                  <a:lnTo>
                    <a:pt x="63277" y="77905"/>
                  </a:lnTo>
                  <a:cubicBezTo>
                    <a:pt x="64697" y="77901"/>
                    <a:pt x="66117" y="77856"/>
                    <a:pt x="67540" y="77770"/>
                  </a:cubicBezTo>
                  <a:close/>
                  <a:moveTo>
                    <a:pt x="100252" y="79969"/>
                  </a:moveTo>
                  <a:cubicBezTo>
                    <a:pt x="100826" y="80696"/>
                    <a:pt x="101388" y="81459"/>
                    <a:pt x="101827" y="82308"/>
                  </a:cubicBezTo>
                  <a:cubicBezTo>
                    <a:pt x="102061" y="82760"/>
                    <a:pt x="102274" y="83215"/>
                    <a:pt x="102471" y="83675"/>
                  </a:cubicBezTo>
                  <a:cubicBezTo>
                    <a:pt x="101618" y="83777"/>
                    <a:pt x="100769" y="83925"/>
                    <a:pt x="99932" y="84118"/>
                  </a:cubicBezTo>
                  <a:cubicBezTo>
                    <a:pt x="98036" y="84540"/>
                    <a:pt x="96255" y="85361"/>
                    <a:pt x="94708" y="86530"/>
                  </a:cubicBezTo>
                  <a:cubicBezTo>
                    <a:pt x="94540" y="86132"/>
                    <a:pt x="94355" y="85734"/>
                    <a:pt x="94154" y="85345"/>
                  </a:cubicBezTo>
                  <a:lnTo>
                    <a:pt x="94154" y="85349"/>
                  </a:lnTo>
                  <a:cubicBezTo>
                    <a:pt x="93608" y="84294"/>
                    <a:pt x="92808" y="83428"/>
                    <a:pt x="91938" y="82632"/>
                  </a:cubicBezTo>
                  <a:cubicBezTo>
                    <a:pt x="93502" y="81660"/>
                    <a:pt x="95209" y="80868"/>
                    <a:pt x="97162" y="80421"/>
                  </a:cubicBezTo>
                  <a:cubicBezTo>
                    <a:pt x="98179" y="80183"/>
                    <a:pt x="99209" y="80031"/>
                    <a:pt x="100252" y="79969"/>
                  </a:cubicBezTo>
                  <a:close/>
                  <a:moveTo>
                    <a:pt x="108799" y="81635"/>
                  </a:moveTo>
                  <a:lnTo>
                    <a:pt x="108799" y="81635"/>
                  </a:lnTo>
                  <a:cubicBezTo>
                    <a:pt x="109742" y="82037"/>
                    <a:pt x="110653" y="82481"/>
                    <a:pt x="111556" y="82924"/>
                  </a:cubicBezTo>
                  <a:cubicBezTo>
                    <a:pt x="111716" y="83773"/>
                    <a:pt x="111884" y="84614"/>
                    <a:pt x="112053" y="85455"/>
                  </a:cubicBezTo>
                  <a:cubicBezTo>
                    <a:pt x="112200" y="86198"/>
                    <a:pt x="112348" y="86941"/>
                    <a:pt x="112492" y="87679"/>
                  </a:cubicBezTo>
                  <a:cubicBezTo>
                    <a:pt x="112504" y="87741"/>
                    <a:pt x="112512" y="87802"/>
                    <a:pt x="112524" y="87864"/>
                  </a:cubicBezTo>
                  <a:cubicBezTo>
                    <a:pt x="111728" y="86937"/>
                    <a:pt x="110949" y="86169"/>
                    <a:pt x="110149" y="85554"/>
                  </a:cubicBezTo>
                  <a:cubicBezTo>
                    <a:pt x="109939" y="84750"/>
                    <a:pt x="109689" y="83945"/>
                    <a:pt x="109394" y="83141"/>
                  </a:cubicBezTo>
                  <a:cubicBezTo>
                    <a:pt x="109205" y="82628"/>
                    <a:pt x="109004" y="82128"/>
                    <a:pt x="108799" y="81635"/>
                  </a:cubicBezTo>
                  <a:close/>
                  <a:moveTo>
                    <a:pt x="49375" y="81992"/>
                  </a:moveTo>
                  <a:lnTo>
                    <a:pt x="49375" y="81992"/>
                  </a:lnTo>
                  <a:cubicBezTo>
                    <a:pt x="50270" y="82271"/>
                    <a:pt x="51164" y="82554"/>
                    <a:pt x="52047" y="82842"/>
                  </a:cubicBezTo>
                  <a:cubicBezTo>
                    <a:pt x="53602" y="83338"/>
                    <a:pt x="55169" y="83843"/>
                    <a:pt x="56745" y="84302"/>
                  </a:cubicBezTo>
                  <a:cubicBezTo>
                    <a:pt x="57401" y="84992"/>
                    <a:pt x="58070" y="85648"/>
                    <a:pt x="58727" y="86297"/>
                  </a:cubicBezTo>
                  <a:cubicBezTo>
                    <a:pt x="59514" y="87072"/>
                    <a:pt x="60294" y="87835"/>
                    <a:pt x="61024" y="88631"/>
                  </a:cubicBezTo>
                  <a:cubicBezTo>
                    <a:pt x="60302" y="88233"/>
                    <a:pt x="59584" y="87823"/>
                    <a:pt x="58870" y="87417"/>
                  </a:cubicBezTo>
                  <a:cubicBezTo>
                    <a:pt x="56929" y="86313"/>
                    <a:pt x="54960" y="85193"/>
                    <a:pt x="52912" y="84278"/>
                  </a:cubicBezTo>
                  <a:cubicBezTo>
                    <a:pt x="52395" y="83933"/>
                    <a:pt x="51866" y="83597"/>
                    <a:pt x="51333" y="83260"/>
                  </a:cubicBezTo>
                  <a:cubicBezTo>
                    <a:pt x="50688" y="82850"/>
                    <a:pt x="50032" y="82431"/>
                    <a:pt x="49375" y="81992"/>
                  </a:cubicBezTo>
                  <a:close/>
                  <a:moveTo>
                    <a:pt x="81910" y="82296"/>
                  </a:moveTo>
                  <a:cubicBezTo>
                    <a:pt x="82739" y="83182"/>
                    <a:pt x="83687" y="83962"/>
                    <a:pt x="84618" y="84725"/>
                  </a:cubicBezTo>
                  <a:cubicBezTo>
                    <a:pt x="85209" y="85209"/>
                    <a:pt x="85804" y="85697"/>
                    <a:pt x="86374" y="86214"/>
                  </a:cubicBezTo>
                  <a:lnTo>
                    <a:pt x="86247" y="86325"/>
                  </a:lnTo>
                  <a:cubicBezTo>
                    <a:pt x="85152" y="87273"/>
                    <a:pt x="84072" y="88205"/>
                    <a:pt x="82956" y="89046"/>
                  </a:cubicBezTo>
                  <a:cubicBezTo>
                    <a:pt x="82177" y="88217"/>
                    <a:pt x="81348" y="87441"/>
                    <a:pt x="80527" y="86674"/>
                  </a:cubicBezTo>
                  <a:cubicBezTo>
                    <a:pt x="79612" y="85816"/>
                    <a:pt x="78681" y="84947"/>
                    <a:pt x="77819" y="84007"/>
                  </a:cubicBezTo>
                  <a:cubicBezTo>
                    <a:pt x="79190" y="83482"/>
                    <a:pt x="80556" y="82895"/>
                    <a:pt x="81910" y="82296"/>
                  </a:cubicBezTo>
                  <a:close/>
                  <a:moveTo>
                    <a:pt x="46007" y="82891"/>
                  </a:moveTo>
                  <a:lnTo>
                    <a:pt x="46007" y="82891"/>
                  </a:lnTo>
                  <a:cubicBezTo>
                    <a:pt x="47123" y="83006"/>
                    <a:pt x="48231" y="83227"/>
                    <a:pt x="49310" y="83543"/>
                  </a:cubicBezTo>
                  <a:lnTo>
                    <a:pt x="49306" y="83547"/>
                  </a:lnTo>
                  <a:cubicBezTo>
                    <a:pt x="51177" y="84741"/>
                    <a:pt x="52773" y="86317"/>
                    <a:pt x="53848" y="88582"/>
                  </a:cubicBezTo>
                  <a:cubicBezTo>
                    <a:pt x="54127" y="89173"/>
                    <a:pt x="54373" y="89780"/>
                    <a:pt x="54582" y="90396"/>
                  </a:cubicBezTo>
                  <a:cubicBezTo>
                    <a:pt x="53183" y="89784"/>
                    <a:pt x="51698" y="89399"/>
                    <a:pt x="50175" y="89267"/>
                  </a:cubicBezTo>
                  <a:cubicBezTo>
                    <a:pt x="49843" y="87942"/>
                    <a:pt x="49232" y="86637"/>
                    <a:pt x="48354" y="85382"/>
                  </a:cubicBezTo>
                  <a:cubicBezTo>
                    <a:pt x="47693" y="84442"/>
                    <a:pt x="46901" y="83605"/>
                    <a:pt x="46007" y="82891"/>
                  </a:cubicBezTo>
                  <a:close/>
                  <a:moveTo>
                    <a:pt x="112200" y="83240"/>
                  </a:moveTo>
                  <a:cubicBezTo>
                    <a:pt x="113091" y="83679"/>
                    <a:pt x="113993" y="84114"/>
                    <a:pt x="114921" y="84516"/>
                  </a:cubicBezTo>
                  <a:cubicBezTo>
                    <a:pt x="114933" y="86686"/>
                    <a:pt x="115019" y="88886"/>
                    <a:pt x="115187" y="91069"/>
                  </a:cubicBezTo>
                  <a:cubicBezTo>
                    <a:pt x="114625" y="90429"/>
                    <a:pt x="113997" y="89661"/>
                    <a:pt x="113259" y="88754"/>
                  </a:cubicBezTo>
                  <a:lnTo>
                    <a:pt x="113259" y="88750"/>
                  </a:lnTo>
                  <a:cubicBezTo>
                    <a:pt x="113197" y="88360"/>
                    <a:pt x="113128" y="87967"/>
                    <a:pt x="113054" y="87573"/>
                  </a:cubicBezTo>
                  <a:cubicBezTo>
                    <a:pt x="112914" y="86830"/>
                    <a:pt x="112762" y="86083"/>
                    <a:pt x="112615" y="85340"/>
                  </a:cubicBezTo>
                  <a:cubicBezTo>
                    <a:pt x="112475" y="84643"/>
                    <a:pt x="112336" y="83941"/>
                    <a:pt x="112200" y="83240"/>
                  </a:cubicBezTo>
                  <a:close/>
                  <a:moveTo>
                    <a:pt x="91684" y="82792"/>
                  </a:moveTo>
                  <a:cubicBezTo>
                    <a:pt x="92558" y="83580"/>
                    <a:pt x="93362" y="84442"/>
                    <a:pt x="93904" y="85480"/>
                  </a:cubicBezTo>
                  <a:cubicBezTo>
                    <a:pt x="94113" y="85882"/>
                    <a:pt x="94302" y="86292"/>
                    <a:pt x="94474" y="86707"/>
                  </a:cubicBezTo>
                  <a:cubicBezTo>
                    <a:pt x="92833" y="87987"/>
                    <a:pt x="91516" y="89563"/>
                    <a:pt x="90297" y="91200"/>
                  </a:cubicBezTo>
                  <a:cubicBezTo>
                    <a:pt x="90203" y="90880"/>
                    <a:pt x="90100" y="90564"/>
                    <a:pt x="89981" y="90248"/>
                  </a:cubicBezTo>
                  <a:cubicBezTo>
                    <a:pt x="89374" y="88603"/>
                    <a:pt x="88373" y="87339"/>
                    <a:pt x="87232" y="86231"/>
                  </a:cubicBezTo>
                  <a:cubicBezTo>
                    <a:pt x="88643" y="85020"/>
                    <a:pt x="90092" y="83814"/>
                    <a:pt x="91684" y="82792"/>
                  </a:cubicBezTo>
                  <a:close/>
                  <a:moveTo>
                    <a:pt x="77241" y="84220"/>
                  </a:moveTo>
                  <a:cubicBezTo>
                    <a:pt x="78156" y="85242"/>
                    <a:pt x="79153" y="86173"/>
                    <a:pt x="80133" y="87093"/>
                  </a:cubicBezTo>
                  <a:cubicBezTo>
                    <a:pt x="80946" y="87856"/>
                    <a:pt x="81746" y="88607"/>
                    <a:pt x="82493" y="89390"/>
                  </a:cubicBezTo>
                  <a:cubicBezTo>
                    <a:pt x="81057" y="90429"/>
                    <a:pt x="79551" y="91307"/>
                    <a:pt x="77852" y="91881"/>
                  </a:cubicBezTo>
                  <a:cubicBezTo>
                    <a:pt x="76904" y="90765"/>
                    <a:pt x="75866" y="89723"/>
                    <a:pt x="74832" y="88697"/>
                  </a:cubicBezTo>
                  <a:lnTo>
                    <a:pt x="74828" y="88697"/>
                  </a:lnTo>
                  <a:cubicBezTo>
                    <a:pt x="73876" y="87745"/>
                    <a:pt x="72903" y="86777"/>
                    <a:pt x="72009" y="85747"/>
                  </a:cubicBezTo>
                  <a:cubicBezTo>
                    <a:pt x="73761" y="85398"/>
                    <a:pt x="75509" y="84860"/>
                    <a:pt x="77241" y="84220"/>
                  </a:cubicBezTo>
                  <a:close/>
                  <a:moveTo>
                    <a:pt x="44169" y="82810"/>
                  </a:moveTo>
                  <a:cubicBezTo>
                    <a:pt x="44376" y="82810"/>
                    <a:pt x="44582" y="82812"/>
                    <a:pt x="44788" y="82817"/>
                  </a:cubicBezTo>
                  <a:lnTo>
                    <a:pt x="44788" y="82813"/>
                  </a:lnTo>
                  <a:cubicBezTo>
                    <a:pt x="45018" y="82821"/>
                    <a:pt x="45247" y="82829"/>
                    <a:pt x="45473" y="82846"/>
                  </a:cubicBezTo>
                  <a:cubicBezTo>
                    <a:pt x="46495" y="83597"/>
                    <a:pt x="47389" y="84508"/>
                    <a:pt x="48120" y="85542"/>
                  </a:cubicBezTo>
                  <a:cubicBezTo>
                    <a:pt x="48957" y="86740"/>
                    <a:pt x="49548" y="87979"/>
                    <a:pt x="49876" y="89239"/>
                  </a:cubicBezTo>
                  <a:cubicBezTo>
                    <a:pt x="49798" y="89234"/>
                    <a:pt x="49720" y="89230"/>
                    <a:pt x="49642" y="89226"/>
                  </a:cubicBezTo>
                  <a:lnTo>
                    <a:pt x="49617" y="89226"/>
                  </a:lnTo>
                  <a:lnTo>
                    <a:pt x="41304" y="91385"/>
                  </a:lnTo>
                  <a:cubicBezTo>
                    <a:pt x="40504" y="91561"/>
                    <a:pt x="39704" y="91733"/>
                    <a:pt x="38904" y="91893"/>
                  </a:cubicBezTo>
                  <a:cubicBezTo>
                    <a:pt x="38682" y="91077"/>
                    <a:pt x="38416" y="90273"/>
                    <a:pt x="38100" y="89489"/>
                  </a:cubicBezTo>
                  <a:cubicBezTo>
                    <a:pt x="37197" y="87216"/>
                    <a:pt x="35843" y="85472"/>
                    <a:pt x="34230" y="84060"/>
                  </a:cubicBezTo>
                  <a:cubicBezTo>
                    <a:pt x="37569" y="83393"/>
                    <a:pt x="40951" y="82810"/>
                    <a:pt x="44169" y="82810"/>
                  </a:cubicBezTo>
                  <a:close/>
                  <a:moveTo>
                    <a:pt x="57844" y="84614"/>
                  </a:moveTo>
                  <a:lnTo>
                    <a:pt x="57844" y="84614"/>
                  </a:lnTo>
                  <a:cubicBezTo>
                    <a:pt x="59978" y="85201"/>
                    <a:pt x="62132" y="85693"/>
                    <a:pt x="64299" y="85960"/>
                  </a:cubicBezTo>
                  <a:cubicBezTo>
                    <a:pt x="65050" y="86904"/>
                    <a:pt x="65838" y="87798"/>
                    <a:pt x="66613" y="88681"/>
                  </a:cubicBezTo>
                  <a:cubicBezTo>
                    <a:pt x="67627" y="89834"/>
                    <a:pt x="68624" y="90962"/>
                    <a:pt x="69506" y="92160"/>
                  </a:cubicBezTo>
                  <a:cubicBezTo>
                    <a:pt x="67032" y="91610"/>
                    <a:pt x="64705" y="90584"/>
                    <a:pt x="62452" y="89407"/>
                  </a:cubicBezTo>
                  <a:cubicBezTo>
                    <a:pt x="61447" y="88168"/>
                    <a:pt x="60298" y="87039"/>
                    <a:pt x="59129" y="85886"/>
                  </a:cubicBezTo>
                  <a:lnTo>
                    <a:pt x="59125" y="85886"/>
                  </a:lnTo>
                  <a:cubicBezTo>
                    <a:pt x="58702" y="85468"/>
                    <a:pt x="58271" y="85045"/>
                    <a:pt x="57844" y="84614"/>
                  </a:cubicBezTo>
                  <a:close/>
                  <a:moveTo>
                    <a:pt x="71685" y="85812"/>
                  </a:moveTo>
                  <a:cubicBezTo>
                    <a:pt x="72620" y="86896"/>
                    <a:pt x="73634" y="87905"/>
                    <a:pt x="74627" y="88898"/>
                  </a:cubicBezTo>
                  <a:cubicBezTo>
                    <a:pt x="75653" y="89920"/>
                    <a:pt x="76654" y="90921"/>
                    <a:pt x="77565" y="91971"/>
                  </a:cubicBezTo>
                  <a:cubicBezTo>
                    <a:pt x="76502" y="92304"/>
                    <a:pt x="75406" y="92505"/>
                    <a:pt x="74298" y="92566"/>
                  </a:cubicBezTo>
                  <a:cubicBezTo>
                    <a:pt x="73980" y="92584"/>
                    <a:pt x="73661" y="92593"/>
                    <a:pt x="73343" y="92593"/>
                  </a:cubicBezTo>
                  <a:cubicBezTo>
                    <a:pt x="72196" y="92593"/>
                    <a:pt x="71052" y="92478"/>
                    <a:pt x="69924" y="92246"/>
                  </a:cubicBezTo>
                  <a:cubicBezTo>
                    <a:pt x="68997" y="90946"/>
                    <a:pt x="67922" y="89727"/>
                    <a:pt x="66831" y="88488"/>
                  </a:cubicBezTo>
                  <a:lnTo>
                    <a:pt x="66826" y="88488"/>
                  </a:lnTo>
                  <a:cubicBezTo>
                    <a:pt x="66117" y="87683"/>
                    <a:pt x="65394" y="86867"/>
                    <a:pt x="64705" y="86009"/>
                  </a:cubicBezTo>
                  <a:lnTo>
                    <a:pt x="64705" y="86009"/>
                  </a:lnTo>
                  <a:cubicBezTo>
                    <a:pt x="65719" y="86124"/>
                    <a:pt x="66740" y="86186"/>
                    <a:pt x="67758" y="86190"/>
                  </a:cubicBezTo>
                  <a:lnTo>
                    <a:pt x="67795" y="86190"/>
                  </a:lnTo>
                  <a:cubicBezTo>
                    <a:pt x="69100" y="86182"/>
                    <a:pt x="70400" y="86054"/>
                    <a:pt x="71685" y="85812"/>
                  </a:cubicBezTo>
                  <a:close/>
                  <a:moveTo>
                    <a:pt x="104187" y="83854"/>
                  </a:moveTo>
                  <a:cubicBezTo>
                    <a:pt x="106241" y="83854"/>
                    <a:pt x="107935" y="84363"/>
                    <a:pt x="109533" y="85464"/>
                  </a:cubicBezTo>
                  <a:cubicBezTo>
                    <a:pt x="110181" y="87880"/>
                    <a:pt x="110481" y="90375"/>
                    <a:pt x="110432" y="92874"/>
                  </a:cubicBezTo>
                  <a:cubicBezTo>
                    <a:pt x="108856" y="91844"/>
                    <a:pt x="107407" y="91212"/>
                    <a:pt x="105163" y="91212"/>
                  </a:cubicBezTo>
                  <a:cubicBezTo>
                    <a:pt x="104930" y="91212"/>
                    <a:pt x="104688" y="91219"/>
                    <a:pt x="104437" y="91233"/>
                  </a:cubicBezTo>
                  <a:cubicBezTo>
                    <a:pt x="104334" y="88754"/>
                    <a:pt x="103854" y="86305"/>
                    <a:pt x="102882" y="83917"/>
                  </a:cubicBezTo>
                  <a:cubicBezTo>
                    <a:pt x="103333" y="83875"/>
                    <a:pt x="103767" y="83854"/>
                    <a:pt x="104187" y="83854"/>
                  </a:cubicBezTo>
                  <a:close/>
                  <a:moveTo>
                    <a:pt x="51127" y="84155"/>
                  </a:moveTo>
                  <a:lnTo>
                    <a:pt x="51127" y="84155"/>
                  </a:lnTo>
                  <a:cubicBezTo>
                    <a:pt x="52161" y="84549"/>
                    <a:pt x="53175" y="85008"/>
                    <a:pt x="54172" y="85509"/>
                  </a:cubicBezTo>
                  <a:cubicBezTo>
                    <a:pt x="56302" y="87097"/>
                    <a:pt x="58123" y="89029"/>
                    <a:pt x="59141" y="92185"/>
                  </a:cubicBezTo>
                  <a:cubicBezTo>
                    <a:pt x="59276" y="92607"/>
                    <a:pt x="59395" y="93018"/>
                    <a:pt x="59498" y="93416"/>
                  </a:cubicBezTo>
                  <a:cubicBezTo>
                    <a:pt x="58169" y="92394"/>
                    <a:pt x="56786" y="91450"/>
                    <a:pt x="55284" y="90716"/>
                  </a:cubicBezTo>
                  <a:cubicBezTo>
                    <a:pt x="55042" y="89899"/>
                    <a:pt x="54734" y="89103"/>
                    <a:pt x="54365" y="88336"/>
                  </a:cubicBezTo>
                  <a:cubicBezTo>
                    <a:pt x="53606" y="86723"/>
                    <a:pt x="52502" y="85295"/>
                    <a:pt x="51127" y="84155"/>
                  </a:cubicBezTo>
                  <a:close/>
                  <a:moveTo>
                    <a:pt x="33512" y="84208"/>
                  </a:moveTo>
                  <a:cubicBezTo>
                    <a:pt x="35219" y="85620"/>
                    <a:pt x="36647" y="87376"/>
                    <a:pt x="37570" y="89702"/>
                  </a:cubicBezTo>
                  <a:cubicBezTo>
                    <a:pt x="37870" y="90453"/>
                    <a:pt x="38128" y="91220"/>
                    <a:pt x="38342" y="92004"/>
                  </a:cubicBezTo>
                  <a:cubicBezTo>
                    <a:pt x="34435" y="92767"/>
                    <a:pt x="30496" y="93321"/>
                    <a:pt x="26537" y="93670"/>
                  </a:cubicBezTo>
                  <a:cubicBezTo>
                    <a:pt x="26422" y="92882"/>
                    <a:pt x="26253" y="92049"/>
                    <a:pt x="26040" y="91163"/>
                  </a:cubicBezTo>
                  <a:cubicBezTo>
                    <a:pt x="25581" y="89234"/>
                    <a:pt x="24821" y="87515"/>
                    <a:pt x="23882" y="85927"/>
                  </a:cubicBezTo>
                  <a:cubicBezTo>
                    <a:pt x="26672" y="85611"/>
                    <a:pt x="29479" y="85033"/>
                    <a:pt x="32224" y="84471"/>
                  </a:cubicBezTo>
                  <a:cubicBezTo>
                    <a:pt x="32650" y="84384"/>
                    <a:pt x="33081" y="84294"/>
                    <a:pt x="33512" y="84208"/>
                  </a:cubicBezTo>
                  <a:close/>
                  <a:moveTo>
                    <a:pt x="102582" y="83945"/>
                  </a:moveTo>
                  <a:cubicBezTo>
                    <a:pt x="103563" y="86329"/>
                    <a:pt x="104047" y="88775"/>
                    <a:pt x="104150" y="91253"/>
                  </a:cubicBezTo>
                  <a:cubicBezTo>
                    <a:pt x="103292" y="91319"/>
                    <a:pt x="102443" y="91438"/>
                    <a:pt x="101602" y="91606"/>
                  </a:cubicBezTo>
                  <a:cubicBezTo>
                    <a:pt x="99501" y="92012"/>
                    <a:pt x="97683" y="92780"/>
                    <a:pt x="96046" y="93769"/>
                  </a:cubicBezTo>
                  <a:cubicBezTo>
                    <a:pt x="96058" y="91348"/>
                    <a:pt x="95697" y="89009"/>
                    <a:pt x="94819" y="86805"/>
                  </a:cubicBezTo>
                  <a:cubicBezTo>
                    <a:pt x="96349" y="85636"/>
                    <a:pt x="98114" y="84815"/>
                    <a:pt x="99993" y="84397"/>
                  </a:cubicBezTo>
                  <a:cubicBezTo>
                    <a:pt x="100847" y="84200"/>
                    <a:pt x="101712" y="84048"/>
                    <a:pt x="102582" y="83945"/>
                  </a:cubicBezTo>
                  <a:close/>
                  <a:moveTo>
                    <a:pt x="23570" y="85964"/>
                  </a:moveTo>
                  <a:cubicBezTo>
                    <a:pt x="24526" y="87560"/>
                    <a:pt x="25297" y="89292"/>
                    <a:pt x="25761" y="91233"/>
                  </a:cubicBezTo>
                  <a:cubicBezTo>
                    <a:pt x="25970" y="92103"/>
                    <a:pt x="26134" y="92923"/>
                    <a:pt x="26249" y="93695"/>
                  </a:cubicBezTo>
                  <a:cubicBezTo>
                    <a:pt x="24842" y="93814"/>
                    <a:pt x="23439" y="93908"/>
                    <a:pt x="22031" y="93978"/>
                  </a:cubicBezTo>
                  <a:cubicBezTo>
                    <a:pt x="20411" y="94058"/>
                    <a:pt x="18783" y="94097"/>
                    <a:pt x="17132" y="94097"/>
                  </a:cubicBezTo>
                  <a:cubicBezTo>
                    <a:pt x="16504" y="94097"/>
                    <a:pt x="15872" y="94092"/>
                    <a:pt x="15236" y="94080"/>
                  </a:cubicBezTo>
                  <a:cubicBezTo>
                    <a:pt x="15224" y="93732"/>
                    <a:pt x="15208" y="93379"/>
                    <a:pt x="15187" y="93018"/>
                  </a:cubicBezTo>
                  <a:cubicBezTo>
                    <a:pt x="15056" y="90662"/>
                    <a:pt x="14658" y="88377"/>
                    <a:pt x="14112" y="86153"/>
                  </a:cubicBezTo>
                  <a:lnTo>
                    <a:pt x="14112" y="86153"/>
                  </a:lnTo>
                  <a:cubicBezTo>
                    <a:pt x="15425" y="86177"/>
                    <a:pt x="16743" y="86190"/>
                    <a:pt x="18058" y="86190"/>
                  </a:cubicBezTo>
                  <a:cubicBezTo>
                    <a:pt x="18781" y="86190"/>
                    <a:pt x="19502" y="86186"/>
                    <a:pt x="20222" y="86178"/>
                  </a:cubicBezTo>
                  <a:cubicBezTo>
                    <a:pt x="21330" y="86161"/>
                    <a:pt x="22446" y="86083"/>
                    <a:pt x="23570" y="85964"/>
                  </a:cubicBezTo>
                  <a:close/>
                  <a:moveTo>
                    <a:pt x="110264" y="86018"/>
                  </a:moveTo>
                  <a:lnTo>
                    <a:pt x="110264" y="86018"/>
                  </a:lnTo>
                  <a:cubicBezTo>
                    <a:pt x="111055" y="86662"/>
                    <a:pt x="111831" y="87466"/>
                    <a:pt x="112623" y="88426"/>
                  </a:cubicBezTo>
                  <a:cubicBezTo>
                    <a:pt x="112984" y="90535"/>
                    <a:pt x="113169" y="92673"/>
                    <a:pt x="113185" y="94815"/>
                  </a:cubicBezTo>
                  <a:cubicBezTo>
                    <a:pt x="112816" y="94556"/>
                    <a:pt x="112467" y="94306"/>
                    <a:pt x="112139" y="94068"/>
                  </a:cubicBezTo>
                  <a:lnTo>
                    <a:pt x="112139" y="94064"/>
                  </a:lnTo>
                  <a:cubicBezTo>
                    <a:pt x="111741" y="93781"/>
                    <a:pt x="111363" y="93510"/>
                    <a:pt x="110998" y="93256"/>
                  </a:cubicBezTo>
                  <a:cubicBezTo>
                    <a:pt x="111080" y="90822"/>
                    <a:pt x="110830" y="88385"/>
                    <a:pt x="110264" y="86018"/>
                  </a:cubicBezTo>
                  <a:close/>
                  <a:moveTo>
                    <a:pt x="86793" y="86608"/>
                  </a:moveTo>
                  <a:cubicBezTo>
                    <a:pt x="87897" y="87675"/>
                    <a:pt x="88865" y="88886"/>
                    <a:pt x="89439" y="90445"/>
                  </a:cubicBezTo>
                  <a:cubicBezTo>
                    <a:pt x="89604" y="90888"/>
                    <a:pt x="89743" y="91335"/>
                    <a:pt x="89862" y="91791"/>
                  </a:cubicBezTo>
                  <a:cubicBezTo>
                    <a:pt x="89554" y="92218"/>
                    <a:pt x="89251" y="92644"/>
                    <a:pt x="88947" y="93067"/>
                  </a:cubicBezTo>
                  <a:cubicBezTo>
                    <a:pt x="88250" y="94048"/>
                    <a:pt x="87560" y="95016"/>
                    <a:pt x="86838" y="95931"/>
                  </a:cubicBezTo>
                  <a:cubicBezTo>
                    <a:pt x="86826" y="95869"/>
                    <a:pt x="86813" y="95812"/>
                    <a:pt x="86801" y="95750"/>
                  </a:cubicBezTo>
                  <a:cubicBezTo>
                    <a:pt x="86219" y="93167"/>
                    <a:pt x="84903" y="91194"/>
                    <a:pt x="83344" y="89467"/>
                  </a:cubicBezTo>
                  <a:lnTo>
                    <a:pt x="83344" y="89467"/>
                  </a:lnTo>
                  <a:cubicBezTo>
                    <a:pt x="84476" y="88610"/>
                    <a:pt x="85554" y="87679"/>
                    <a:pt x="86616" y="86760"/>
                  </a:cubicBezTo>
                  <a:lnTo>
                    <a:pt x="86793" y="86608"/>
                  </a:lnTo>
                  <a:close/>
                  <a:moveTo>
                    <a:pt x="94585" y="86986"/>
                  </a:moveTo>
                  <a:cubicBezTo>
                    <a:pt x="95447" y="89181"/>
                    <a:pt x="95791" y="91524"/>
                    <a:pt x="95754" y="93945"/>
                  </a:cubicBezTo>
                  <a:cubicBezTo>
                    <a:pt x="93896" y="95114"/>
                    <a:pt x="92271" y="96567"/>
                    <a:pt x="90732" y="98093"/>
                  </a:cubicBezTo>
                  <a:cubicBezTo>
                    <a:pt x="91019" y="95869"/>
                    <a:pt x="90958" y="93674"/>
                    <a:pt x="90391" y="91549"/>
                  </a:cubicBezTo>
                  <a:cubicBezTo>
                    <a:pt x="91618" y="89887"/>
                    <a:pt x="92940" y="88283"/>
                    <a:pt x="94585" y="86986"/>
                  </a:cubicBezTo>
                  <a:close/>
                  <a:moveTo>
                    <a:pt x="55465" y="86178"/>
                  </a:moveTo>
                  <a:cubicBezTo>
                    <a:pt x="56519" y="86740"/>
                    <a:pt x="57557" y="87331"/>
                    <a:pt x="58583" y="87917"/>
                  </a:cubicBezTo>
                  <a:cubicBezTo>
                    <a:pt x="59736" y="88570"/>
                    <a:pt x="60897" y="89230"/>
                    <a:pt x="62079" y="89854"/>
                  </a:cubicBezTo>
                  <a:cubicBezTo>
                    <a:pt x="63778" y="91963"/>
                    <a:pt x="65062" y="94392"/>
                    <a:pt x="65345" y="97794"/>
                  </a:cubicBezTo>
                  <a:cubicBezTo>
                    <a:pt x="65353" y="97913"/>
                    <a:pt x="65362" y="98028"/>
                    <a:pt x="65366" y="98143"/>
                  </a:cubicBezTo>
                  <a:cubicBezTo>
                    <a:pt x="64254" y="97322"/>
                    <a:pt x="63187" y="96432"/>
                    <a:pt x="62128" y="95549"/>
                  </a:cubicBezTo>
                  <a:cubicBezTo>
                    <a:pt x="61381" y="94926"/>
                    <a:pt x="60626" y="94302"/>
                    <a:pt x="59859" y="93695"/>
                  </a:cubicBezTo>
                  <a:cubicBezTo>
                    <a:pt x="59740" y="93182"/>
                    <a:pt x="59592" y="92648"/>
                    <a:pt x="59416" y="92094"/>
                  </a:cubicBezTo>
                  <a:cubicBezTo>
                    <a:pt x="58554" y="89436"/>
                    <a:pt x="57147" y="87634"/>
                    <a:pt x="55465" y="86178"/>
                  </a:cubicBezTo>
                  <a:close/>
                  <a:moveTo>
                    <a:pt x="49650" y="89514"/>
                  </a:moveTo>
                  <a:cubicBezTo>
                    <a:pt x="49753" y="89518"/>
                    <a:pt x="49847" y="89526"/>
                    <a:pt x="49946" y="89534"/>
                  </a:cubicBezTo>
                  <a:cubicBezTo>
                    <a:pt x="50262" y="90880"/>
                    <a:pt x="50270" y="92283"/>
                    <a:pt x="49970" y="93637"/>
                  </a:cubicBezTo>
                  <a:cubicBezTo>
                    <a:pt x="49646" y="95098"/>
                    <a:pt x="48957" y="96501"/>
                    <a:pt x="47976" y="97753"/>
                  </a:cubicBezTo>
                  <a:cubicBezTo>
                    <a:pt x="47651" y="97741"/>
                    <a:pt x="47324" y="97736"/>
                    <a:pt x="46995" y="97736"/>
                  </a:cubicBezTo>
                  <a:cubicBezTo>
                    <a:pt x="44205" y="97736"/>
                    <a:pt x="41298" y="98140"/>
                    <a:pt x="38387" y="98672"/>
                  </a:cubicBezTo>
                  <a:cubicBezTo>
                    <a:pt x="39376" y="96846"/>
                    <a:pt x="39610" y="94799"/>
                    <a:pt x="38974" y="92172"/>
                  </a:cubicBezTo>
                  <a:cubicBezTo>
                    <a:pt x="39774" y="92008"/>
                    <a:pt x="40574" y="91840"/>
                    <a:pt x="41370" y="91664"/>
                  </a:cubicBezTo>
                  <a:lnTo>
                    <a:pt x="49650" y="89514"/>
                  </a:lnTo>
                  <a:close/>
                  <a:moveTo>
                    <a:pt x="50245" y="89559"/>
                  </a:moveTo>
                  <a:lnTo>
                    <a:pt x="50245" y="89559"/>
                  </a:lnTo>
                  <a:cubicBezTo>
                    <a:pt x="51858" y="89706"/>
                    <a:pt x="53331" y="90141"/>
                    <a:pt x="54701" y="90761"/>
                  </a:cubicBezTo>
                  <a:cubicBezTo>
                    <a:pt x="55711" y="94126"/>
                    <a:pt x="54911" y="96600"/>
                    <a:pt x="53052" y="98812"/>
                  </a:cubicBezTo>
                  <a:cubicBezTo>
                    <a:pt x="51542" y="98212"/>
                    <a:pt x="49946" y="97864"/>
                    <a:pt x="48321" y="97769"/>
                  </a:cubicBezTo>
                  <a:cubicBezTo>
                    <a:pt x="49265" y="96522"/>
                    <a:pt x="49929" y="95143"/>
                    <a:pt x="50249" y="93699"/>
                  </a:cubicBezTo>
                  <a:cubicBezTo>
                    <a:pt x="50553" y="92337"/>
                    <a:pt x="50549" y="90921"/>
                    <a:pt x="50245" y="89559"/>
                  </a:cubicBezTo>
                  <a:close/>
                  <a:moveTo>
                    <a:pt x="82887" y="89805"/>
                  </a:moveTo>
                  <a:cubicBezTo>
                    <a:pt x="84425" y="91495"/>
                    <a:pt x="85681" y="93371"/>
                    <a:pt x="86247" y="95874"/>
                  </a:cubicBezTo>
                  <a:cubicBezTo>
                    <a:pt x="86292" y="96083"/>
                    <a:pt x="86333" y="96296"/>
                    <a:pt x="86370" y="96510"/>
                  </a:cubicBezTo>
                  <a:cubicBezTo>
                    <a:pt x="85037" y="98110"/>
                    <a:pt x="83551" y="99513"/>
                    <a:pt x="81647" y="100490"/>
                  </a:cubicBezTo>
                  <a:cubicBezTo>
                    <a:pt x="81635" y="100289"/>
                    <a:pt x="81619" y="100088"/>
                    <a:pt x="81598" y="99882"/>
                  </a:cubicBezTo>
                  <a:cubicBezTo>
                    <a:pt x="81270" y="96813"/>
                    <a:pt x="79936" y="94433"/>
                    <a:pt x="78242" y="92345"/>
                  </a:cubicBezTo>
                  <a:cubicBezTo>
                    <a:pt x="79945" y="91733"/>
                    <a:pt x="81463" y="90835"/>
                    <a:pt x="82887" y="89805"/>
                  </a:cubicBezTo>
                  <a:close/>
                  <a:moveTo>
                    <a:pt x="38411" y="92283"/>
                  </a:moveTo>
                  <a:lnTo>
                    <a:pt x="38411" y="92283"/>
                  </a:lnTo>
                  <a:cubicBezTo>
                    <a:pt x="39072" y="94959"/>
                    <a:pt x="38781" y="96981"/>
                    <a:pt x="37656" y="98812"/>
                  </a:cubicBezTo>
                  <a:cubicBezTo>
                    <a:pt x="36397" y="99050"/>
                    <a:pt x="35141" y="99308"/>
                    <a:pt x="33898" y="99562"/>
                  </a:cubicBezTo>
                  <a:cubicBezTo>
                    <a:pt x="31190" y="100120"/>
                    <a:pt x="28420" y="100691"/>
                    <a:pt x="25704" y="101044"/>
                  </a:cubicBezTo>
                  <a:cubicBezTo>
                    <a:pt x="26684" y="98873"/>
                    <a:pt x="26939" y="96670"/>
                    <a:pt x="26578" y="93953"/>
                  </a:cubicBezTo>
                  <a:cubicBezTo>
                    <a:pt x="30550" y="93604"/>
                    <a:pt x="34501" y="93046"/>
                    <a:pt x="38411" y="92283"/>
                  </a:cubicBezTo>
                  <a:close/>
                  <a:moveTo>
                    <a:pt x="26286" y="93982"/>
                  </a:moveTo>
                  <a:cubicBezTo>
                    <a:pt x="26652" y="96707"/>
                    <a:pt x="26381" y="98910"/>
                    <a:pt x="25363" y="101089"/>
                  </a:cubicBezTo>
                  <a:cubicBezTo>
                    <a:pt x="24087" y="101245"/>
                    <a:pt x="22823" y="101351"/>
                    <a:pt x="21584" y="101384"/>
                  </a:cubicBezTo>
                  <a:lnTo>
                    <a:pt x="21580" y="101384"/>
                  </a:lnTo>
                  <a:cubicBezTo>
                    <a:pt x="20765" y="101406"/>
                    <a:pt x="19947" y="101417"/>
                    <a:pt x="19125" y="101417"/>
                  </a:cubicBezTo>
                  <a:cubicBezTo>
                    <a:pt x="17645" y="101417"/>
                    <a:pt x="16155" y="101382"/>
                    <a:pt x="14654" y="101310"/>
                  </a:cubicBezTo>
                  <a:cubicBezTo>
                    <a:pt x="15121" y="99127"/>
                    <a:pt x="15310" y="96879"/>
                    <a:pt x="15244" y="94364"/>
                  </a:cubicBezTo>
                  <a:lnTo>
                    <a:pt x="15244" y="94364"/>
                  </a:lnTo>
                  <a:cubicBezTo>
                    <a:pt x="15892" y="94376"/>
                    <a:pt x="16536" y="94382"/>
                    <a:pt x="17177" y="94382"/>
                  </a:cubicBezTo>
                  <a:cubicBezTo>
                    <a:pt x="18817" y="94382"/>
                    <a:pt x="20437" y="94342"/>
                    <a:pt x="22048" y="94265"/>
                  </a:cubicBezTo>
                  <a:cubicBezTo>
                    <a:pt x="23459" y="94195"/>
                    <a:pt x="24875" y="94101"/>
                    <a:pt x="26286" y="93982"/>
                  </a:cubicBezTo>
                  <a:close/>
                  <a:moveTo>
                    <a:pt x="63261" y="90453"/>
                  </a:moveTo>
                  <a:cubicBezTo>
                    <a:pt x="65407" y="91512"/>
                    <a:pt x="67631" y="92394"/>
                    <a:pt x="69998" y="92845"/>
                  </a:cubicBezTo>
                  <a:cubicBezTo>
                    <a:pt x="71463" y="95004"/>
                    <a:pt x="72518" y="97425"/>
                    <a:pt x="72645" y="100605"/>
                  </a:cubicBezTo>
                  <a:cubicBezTo>
                    <a:pt x="72657" y="100953"/>
                    <a:pt x="72657" y="101298"/>
                    <a:pt x="72645" y="101643"/>
                  </a:cubicBezTo>
                  <a:cubicBezTo>
                    <a:pt x="70121" y="101138"/>
                    <a:pt x="67959" y="99977"/>
                    <a:pt x="65961" y="98569"/>
                  </a:cubicBezTo>
                  <a:cubicBezTo>
                    <a:pt x="65952" y="98299"/>
                    <a:pt x="65936" y="98024"/>
                    <a:pt x="65916" y="97749"/>
                  </a:cubicBezTo>
                  <a:cubicBezTo>
                    <a:pt x="65665" y="94700"/>
                    <a:pt x="64652" y="92415"/>
                    <a:pt x="63257" y="90453"/>
                  </a:cubicBezTo>
                  <a:close/>
                  <a:moveTo>
                    <a:pt x="55382" y="91089"/>
                  </a:moveTo>
                  <a:lnTo>
                    <a:pt x="55382" y="91089"/>
                  </a:lnTo>
                  <a:cubicBezTo>
                    <a:pt x="56880" y="91848"/>
                    <a:pt x="58267" y="92821"/>
                    <a:pt x="59597" y="93859"/>
                  </a:cubicBezTo>
                  <a:cubicBezTo>
                    <a:pt x="60315" y="97092"/>
                    <a:pt x="59826" y="99550"/>
                    <a:pt x="58366" y="101782"/>
                  </a:cubicBezTo>
                  <a:cubicBezTo>
                    <a:pt x="56864" y="100740"/>
                    <a:pt x="55300" y="99763"/>
                    <a:pt x="53598" y="99037"/>
                  </a:cubicBezTo>
                  <a:cubicBezTo>
                    <a:pt x="55382" y="96842"/>
                    <a:pt x="56220" y="94364"/>
                    <a:pt x="55382" y="91089"/>
                  </a:cubicBezTo>
                  <a:close/>
                  <a:moveTo>
                    <a:pt x="77959" y="92439"/>
                  </a:moveTo>
                  <a:cubicBezTo>
                    <a:pt x="79674" y="94524"/>
                    <a:pt x="80983" y="96846"/>
                    <a:pt x="81311" y="99915"/>
                  </a:cubicBezTo>
                  <a:cubicBezTo>
                    <a:pt x="81340" y="100153"/>
                    <a:pt x="81356" y="100391"/>
                    <a:pt x="81368" y="100629"/>
                  </a:cubicBezTo>
                  <a:cubicBezTo>
                    <a:pt x="80158" y="101208"/>
                    <a:pt x="78787" y="101618"/>
                    <a:pt x="77183" y="101803"/>
                  </a:cubicBezTo>
                  <a:cubicBezTo>
                    <a:pt x="76598" y="101874"/>
                    <a:pt x="76012" y="101909"/>
                    <a:pt x="75426" y="101909"/>
                  </a:cubicBezTo>
                  <a:cubicBezTo>
                    <a:pt x="74588" y="101909"/>
                    <a:pt x="73752" y="101837"/>
                    <a:pt x="72924" y="101692"/>
                  </a:cubicBezTo>
                  <a:cubicBezTo>
                    <a:pt x="72940" y="101331"/>
                    <a:pt x="72940" y="100962"/>
                    <a:pt x="72928" y="100592"/>
                  </a:cubicBezTo>
                  <a:lnTo>
                    <a:pt x="72924" y="100588"/>
                  </a:lnTo>
                  <a:cubicBezTo>
                    <a:pt x="72801" y="97453"/>
                    <a:pt x="71795" y="95049"/>
                    <a:pt x="70388" y="92915"/>
                  </a:cubicBezTo>
                  <a:lnTo>
                    <a:pt x="70388" y="92915"/>
                  </a:lnTo>
                  <a:cubicBezTo>
                    <a:pt x="71361" y="93079"/>
                    <a:pt x="72345" y="93165"/>
                    <a:pt x="73330" y="93165"/>
                  </a:cubicBezTo>
                  <a:cubicBezTo>
                    <a:pt x="73662" y="93165"/>
                    <a:pt x="73995" y="93153"/>
                    <a:pt x="74331" y="93137"/>
                  </a:cubicBezTo>
                  <a:cubicBezTo>
                    <a:pt x="75566" y="93067"/>
                    <a:pt x="76785" y="92829"/>
                    <a:pt x="77959" y="92439"/>
                  </a:cubicBezTo>
                  <a:close/>
                  <a:moveTo>
                    <a:pt x="104166" y="91820"/>
                  </a:moveTo>
                  <a:lnTo>
                    <a:pt x="104166" y="91820"/>
                  </a:lnTo>
                  <a:cubicBezTo>
                    <a:pt x="104215" y="94585"/>
                    <a:pt x="103809" y="97388"/>
                    <a:pt x="103103" y="100190"/>
                  </a:cubicBezTo>
                  <a:cubicBezTo>
                    <a:pt x="102652" y="100190"/>
                    <a:pt x="102184" y="100207"/>
                    <a:pt x="101704" y="100244"/>
                  </a:cubicBezTo>
                  <a:cubicBezTo>
                    <a:pt x="99226" y="100441"/>
                    <a:pt x="96948" y="101105"/>
                    <a:pt x="94798" y="102037"/>
                  </a:cubicBezTo>
                  <a:cubicBezTo>
                    <a:pt x="95488" y="99468"/>
                    <a:pt x="95943" y="96920"/>
                    <a:pt x="96029" y="94450"/>
                  </a:cubicBezTo>
                  <a:cubicBezTo>
                    <a:pt x="97699" y="93399"/>
                    <a:pt x="99558" y="92583"/>
                    <a:pt x="101712" y="92168"/>
                  </a:cubicBezTo>
                  <a:cubicBezTo>
                    <a:pt x="102521" y="92004"/>
                    <a:pt x="103341" y="91889"/>
                    <a:pt x="104166" y="91820"/>
                  </a:cubicBezTo>
                  <a:close/>
                  <a:moveTo>
                    <a:pt x="89952" y="92156"/>
                  </a:moveTo>
                  <a:cubicBezTo>
                    <a:pt x="90441" y="94302"/>
                    <a:pt x="90424" y="96526"/>
                    <a:pt x="90051" y="98783"/>
                  </a:cubicBezTo>
                  <a:cubicBezTo>
                    <a:pt x="89583" y="99259"/>
                    <a:pt x="89119" y="99739"/>
                    <a:pt x="88660" y="100219"/>
                  </a:cubicBezTo>
                  <a:cubicBezTo>
                    <a:pt x="87966" y="100941"/>
                    <a:pt x="87281" y="101655"/>
                    <a:pt x="86588" y="102344"/>
                  </a:cubicBezTo>
                  <a:cubicBezTo>
                    <a:pt x="87125" y="100371"/>
                    <a:pt x="87285" y="98356"/>
                    <a:pt x="86912" y="96292"/>
                  </a:cubicBezTo>
                  <a:cubicBezTo>
                    <a:pt x="87712" y="95303"/>
                    <a:pt x="88451" y="94265"/>
                    <a:pt x="89181" y="93231"/>
                  </a:cubicBezTo>
                  <a:cubicBezTo>
                    <a:pt x="89435" y="92874"/>
                    <a:pt x="89694" y="92513"/>
                    <a:pt x="89952" y="92156"/>
                  </a:cubicBezTo>
                  <a:close/>
                  <a:moveTo>
                    <a:pt x="46991" y="98310"/>
                  </a:moveTo>
                  <a:cubicBezTo>
                    <a:pt x="47164" y="98310"/>
                    <a:pt x="47337" y="98312"/>
                    <a:pt x="47508" y="98315"/>
                  </a:cubicBezTo>
                  <a:cubicBezTo>
                    <a:pt x="46548" y="99390"/>
                    <a:pt x="45420" y="100305"/>
                    <a:pt x="44168" y="101019"/>
                  </a:cubicBezTo>
                  <a:cubicBezTo>
                    <a:pt x="43253" y="101310"/>
                    <a:pt x="42351" y="101630"/>
                    <a:pt x="41456" y="101979"/>
                  </a:cubicBezTo>
                  <a:cubicBezTo>
                    <a:pt x="39355" y="101979"/>
                    <a:pt x="37057" y="102299"/>
                    <a:pt x="34694" y="102767"/>
                  </a:cubicBezTo>
                  <a:cubicBezTo>
                    <a:pt x="36101" y="101626"/>
                    <a:pt x="37213" y="100514"/>
                    <a:pt x="37993" y="99329"/>
                  </a:cubicBezTo>
                  <a:cubicBezTo>
                    <a:pt x="41044" y="98755"/>
                    <a:pt x="44092" y="98310"/>
                    <a:pt x="46991" y="98310"/>
                  </a:cubicBezTo>
                  <a:close/>
                  <a:moveTo>
                    <a:pt x="47878" y="98323"/>
                  </a:moveTo>
                  <a:cubicBezTo>
                    <a:pt x="47972" y="98327"/>
                    <a:pt x="48066" y="98327"/>
                    <a:pt x="48157" y="98331"/>
                  </a:cubicBezTo>
                  <a:cubicBezTo>
                    <a:pt x="49695" y="98401"/>
                    <a:pt x="51218" y="98717"/>
                    <a:pt x="52658" y="99263"/>
                  </a:cubicBezTo>
                  <a:cubicBezTo>
                    <a:pt x="51411" y="100621"/>
                    <a:pt x="49773" y="101893"/>
                    <a:pt x="47927" y="103235"/>
                  </a:cubicBezTo>
                  <a:cubicBezTo>
                    <a:pt x="46302" y="102607"/>
                    <a:pt x="44603" y="102164"/>
                    <a:pt x="42794" y="102028"/>
                  </a:cubicBezTo>
                  <a:cubicBezTo>
                    <a:pt x="42605" y="102012"/>
                    <a:pt x="42412" y="102004"/>
                    <a:pt x="42215" y="101996"/>
                  </a:cubicBezTo>
                  <a:cubicBezTo>
                    <a:pt x="42896" y="101741"/>
                    <a:pt x="43586" y="101503"/>
                    <a:pt x="44283" y="101282"/>
                  </a:cubicBezTo>
                  <a:cubicBezTo>
                    <a:pt x="45641" y="100506"/>
                    <a:pt x="46856" y="99505"/>
                    <a:pt x="47878" y="98323"/>
                  </a:cubicBezTo>
                  <a:close/>
                  <a:moveTo>
                    <a:pt x="95738" y="94643"/>
                  </a:moveTo>
                  <a:cubicBezTo>
                    <a:pt x="95635" y="97096"/>
                    <a:pt x="95159" y="99632"/>
                    <a:pt x="94462" y="102189"/>
                  </a:cubicBezTo>
                  <a:cubicBezTo>
                    <a:pt x="92472" y="103079"/>
                    <a:pt x="90593" y="104191"/>
                    <a:pt x="88758" y="105356"/>
                  </a:cubicBezTo>
                  <a:cubicBezTo>
                    <a:pt x="89575" y="103255"/>
                    <a:pt x="90227" y="101142"/>
                    <a:pt x="90588" y="99050"/>
                  </a:cubicBezTo>
                  <a:cubicBezTo>
                    <a:pt x="92172" y="97441"/>
                    <a:pt x="93834" y="95890"/>
                    <a:pt x="95738" y="94643"/>
                  </a:cubicBezTo>
                  <a:close/>
                  <a:moveTo>
                    <a:pt x="37197" y="99480"/>
                  </a:moveTo>
                  <a:lnTo>
                    <a:pt x="37197" y="99480"/>
                  </a:lnTo>
                  <a:cubicBezTo>
                    <a:pt x="36302" y="100683"/>
                    <a:pt x="35034" y="101815"/>
                    <a:pt x="33430" y="103026"/>
                  </a:cubicBezTo>
                  <a:cubicBezTo>
                    <a:pt x="31867" y="103358"/>
                    <a:pt x="30279" y="103740"/>
                    <a:pt x="28711" y="104121"/>
                  </a:cubicBezTo>
                  <a:cubicBezTo>
                    <a:pt x="26631" y="104622"/>
                    <a:pt x="24629" y="105106"/>
                    <a:pt x="22749" y="105463"/>
                  </a:cubicBezTo>
                  <a:cubicBezTo>
                    <a:pt x="23890" y="104133"/>
                    <a:pt x="24768" y="102894"/>
                    <a:pt x="25404" y="101659"/>
                  </a:cubicBezTo>
                  <a:cubicBezTo>
                    <a:pt x="28260" y="101310"/>
                    <a:pt x="31169" y="100711"/>
                    <a:pt x="34013" y="100125"/>
                  </a:cubicBezTo>
                  <a:cubicBezTo>
                    <a:pt x="35067" y="99907"/>
                    <a:pt x="36130" y="99690"/>
                    <a:pt x="37197" y="99480"/>
                  </a:cubicBezTo>
                  <a:close/>
                  <a:moveTo>
                    <a:pt x="59954" y="94142"/>
                  </a:moveTo>
                  <a:lnTo>
                    <a:pt x="59954" y="94142"/>
                  </a:lnTo>
                  <a:cubicBezTo>
                    <a:pt x="60630" y="94674"/>
                    <a:pt x="61285" y="95227"/>
                    <a:pt x="61944" y="95771"/>
                  </a:cubicBezTo>
                  <a:cubicBezTo>
                    <a:pt x="63064" y="96707"/>
                    <a:pt x="64200" y="97646"/>
                    <a:pt x="65382" y="98512"/>
                  </a:cubicBezTo>
                  <a:cubicBezTo>
                    <a:pt x="65476" y="101056"/>
                    <a:pt x="64906" y="103325"/>
                    <a:pt x="63601" y="105488"/>
                  </a:cubicBezTo>
                  <a:cubicBezTo>
                    <a:pt x="62539" y="104794"/>
                    <a:pt x="61513" y="104047"/>
                    <a:pt x="60499" y="103305"/>
                  </a:cubicBezTo>
                  <a:cubicBezTo>
                    <a:pt x="59876" y="102853"/>
                    <a:pt x="59248" y="102394"/>
                    <a:pt x="58608" y="101951"/>
                  </a:cubicBezTo>
                  <a:cubicBezTo>
                    <a:pt x="60064" y="99736"/>
                    <a:pt x="60593" y="97299"/>
                    <a:pt x="59954" y="94142"/>
                  </a:cubicBezTo>
                  <a:close/>
                  <a:moveTo>
                    <a:pt x="40717" y="102275"/>
                  </a:moveTo>
                  <a:lnTo>
                    <a:pt x="40717" y="102275"/>
                  </a:lnTo>
                  <a:cubicBezTo>
                    <a:pt x="38596" y="103145"/>
                    <a:pt x="36540" y="104170"/>
                    <a:pt x="34571" y="105348"/>
                  </a:cubicBezTo>
                  <a:cubicBezTo>
                    <a:pt x="34438" y="105344"/>
                    <a:pt x="34304" y="105343"/>
                    <a:pt x="34169" y="105343"/>
                  </a:cubicBezTo>
                  <a:cubicBezTo>
                    <a:pt x="33080" y="105343"/>
                    <a:pt x="31943" y="105459"/>
                    <a:pt x="30771" y="105656"/>
                  </a:cubicBezTo>
                  <a:cubicBezTo>
                    <a:pt x="31391" y="105209"/>
                    <a:pt x="32055" y="104733"/>
                    <a:pt x="32769" y="104220"/>
                  </a:cubicBezTo>
                  <a:cubicBezTo>
                    <a:pt x="33274" y="103859"/>
                    <a:pt x="33750" y="103506"/>
                    <a:pt x="34206" y="103153"/>
                  </a:cubicBezTo>
                  <a:cubicBezTo>
                    <a:pt x="36471" y="102689"/>
                    <a:pt x="38678" y="102344"/>
                    <a:pt x="40717" y="102275"/>
                  </a:cubicBezTo>
                  <a:close/>
                  <a:moveTo>
                    <a:pt x="53216" y="99480"/>
                  </a:moveTo>
                  <a:cubicBezTo>
                    <a:pt x="54923" y="100190"/>
                    <a:pt x="56494" y="101167"/>
                    <a:pt x="58045" y="102246"/>
                  </a:cubicBezTo>
                  <a:cubicBezTo>
                    <a:pt x="57032" y="103649"/>
                    <a:pt x="55633" y="104975"/>
                    <a:pt x="53914" y="106362"/>
                  </a:cubicBezTo>
                  <a:cubicBezTo>
                    <a:pt x="52186" y="105291"/>
                    <a:pt x="50418" y="104273"/>
                    <a:pt x="48551" y="103489"/>
                  </a:cubicBezTo>
                  <a:cubicBezTo>
                    <a:pt x="50352" y="102168"/>
                    <a:pt x="51973" y="100880"/>
                    <a:pt x="53216" y="99480"/>
                  </a:cubicBezTo>
                  <a:close/>
                  <a:moveTo>
                    <a:pt x="41513" y="102262"/>
                  </a:moveTo>
                  <a:cubicBezTo>
                    <a:pt x="41944" y="102262"/>
                    <a:pt x="42363" y="102283"/>
                    <a:pt x="42773" y="102316"/>
                  </a:cubicBezTo>
                  <a:cubicBezTo>
                    <a:pt x="44484" y="102447"/>
                    <a:pt x="46101" y="102853"/>
                    <a:pt x="47652" y="103440"/>
                  </a:cubicBezTo>
                  <a:lnTo>
                    <a:pt x="46618" y="104187"/>
                  </a:lnTo>
                  <a:cubicBezTo>
                    <a:pt x="45050" y="105323"/>
                    <a:pt x="43713" y="106292"/>
                    <a:pt x="42572" y="107182"/>
                  </a:cubicBezTo>
                  <a:cubicBezTo>
                    <a:pt x="40196" y="106251"/>
                    <a:pt x="37747" y="105574"/>
                    <a:pt x="35182" y="105381"/>
                  </a:cubicBezTo>
                  <a:cubicBezTo>
                    <a:pt x="35153" y="105381"/>
                    <a:pt x="35121" y="105377"/>
                    <a:pt x="35088" y="105377"/>
                  </a:cubicBezTo>
                  <a:cubicBezTo>
                    <a:pt x="37148" y="104175"/>
                    <a:pt x="39294" y="103132"/>
                    <a:pt x="41513" y="102262"/>
                  </a:cubicBezTo>
                  <a:close/>
                  <a:moveTo>
                    <a:pt x="86424" y="96879"/>
                  </a:moveTo>
                  <a:cubicBezTo>
                    <a:pt x="86719" y="99017"/>
                    <a:pt x="86424" y="101118"/>
                    <a:pt x="85730" y="103177"/>
                  </a:cubicBezTo>
                  <a:cubicBezTo>
                    <a:pt x="84011" y="104811"/>
                    <a:pt x="82193" y="106259"/>
                    <a:pt x="80059" y="107281"/>
                  </a:cubicBezTo>
                  <a:cubicBezTo>
                    <a:pt x="81118" y="105299"/>
                    <a:pt x="81741" y="103166"/>
                    <a:pt x="81664" y="100791"/>
                  </a:cubicBezTo>
                  <a:lnTo>
                    <a:pt x="81664" y="100791"/>
                  </a:lnTo>
                  <a:cubicBezTo>
                    <a:pt x="83582" y="99819"/>
                    <a:pt x="85095" y="98433"/>
                    <a:pt x="86424" y="96879"/>
                  </a:cubicBezTo>
                  <a:close/>
                  <a:moveTo>
                    <a:pt x="65969" y="98929"/>
                  </a:moveTo>
                  <a:cubicBezTo>
                    <a:pt x="67958" y="100311"/>
                    <a:pt x="70115" y="101442"/>
                    <a:pt x="72628" y="101934"/>
                  </a:cubicBezTo>
                  <a:cubicBezTo>
                    <a:pt x="72497" y="104240"/>
                    <a:pt x="71767" y="106398"/>
                    <a:pt x="70404" y="108499"/>
                  </a:cubicBezTo>
                  <a:cubicBezTo>
                    <a:pt x="68062" y="108023"/>
                    <a:pt x="66010" y="107010"/>
                    <a:pt x="64085" y="105799"/>
                  </a:cubicBezTo>
                  <a:cubicBezTo>
                    <a:pt x="65385" y="103664"/>
                    <a:pt x="65988" y="101421"/>
                    <a:pt x="65969" y="98929"/>
                  </a:cubicBezTo>
                  <a:close/>
                  <a:moveTo>
                    <a:pt x="89862" y="99796"/>
                  </a:moveTo>
                  <a:lnTo>
                    <a:pt x="89862" y="99796"/>
                  </a:lnTo>
                  <a:cubicBezTo>
                    <a:pt x="89439" y="101815"/>
                    <a:pt x="88758" y="103859"/>
                    <a:pt x="87929" y="105886"/>
                  </a:cubicBezTo>
                  <a:cubicBezTo>
                    <a:pt x="87445" y="106202"/>
                    <a:pt x="86965" y="106513"/>
                    <a:pt x="86489" y="106829"/>
                  </a:cubicBezTo>
                  <a:cubicBezTo>
                    <a:pt x="85595" y="107416"/>
                    <a:pt x="84692" y="108003"/>
                    <a:pt x="83781" y="108577"/>
                  </a:cubicBezTo>
                  <a:cubicBezTo>
                    <a:pt x="84791" y="106903"/>
                    <a:pt x="85648" y="105204"/>
                    <a:pt x="86239" y="103477"/>
                  </a:cubicBezTo>
                  <a:cubicBezTo>
                    <a:pt x="87216" y="102550"/>
                    <a:pt x="88151" y="101577"/>
                    <a:pt x="89074" y="100613"/>
                  </a:cubicBezTo>
                  <a:cubicBezTo>
                    <a:pt x="89337" y="100342"/>
                    <a:pt x="89595" y="100067"/>
                    <a:pt x="89862" y="99796"/>
                  </a:cubicBezTo>
                  <a:close/>
                  <a:moveTo>
                    <a:pt x="81381" y="100925"/>
                  </a:moveTo>
                  <a:lnTo>
                    <a:pt x="81381" y="100925"/>
                  </a:lnTo>
                  <a:cubicBezTo>
                    <a:pt x="81430" y="103325"/>
                    <a:pt x="80745" y="105479"/>
                    <a:pt x="79625" y="107474"/>
                  </a:cubicBezTo>
                  <a:cubicBezTo>
                    <a:pt x="78151" y="108122"/>
                    <a:pt x="76584" y="108536"/>
                    <a:pt x="74980" y="108700"/>
                  </a:cubicBezTo>
                  <a:cubicBezTo>
                    <a:pt x="74439" y="108760"/>
                    <a:pt x="73896" y="108789"/>
                    <a:pt x="73353" y="108789"/>
                  </a:cubicBezTo>
                  <a:cubicBezTo>
                    <a:pt x="72468" y="108789"/>
                    <a:pt x="71583" y="108710"/>
                    <a:pt x="70708" y="108553"/>
                  </a:cubicBezTo>
                  <a:cubicBezTo>
                    <a:pt x="72054" y="106452"/>
                    <a:pt x="72776" y="104294"/>
                    <a:pt x="72916" y="101988"/>
                  </a:cubicBezTo>
                  <a:lnTo>
                    <a:pt x="72916" y="101988"/>
                  </a:lnTo>
                  <a:cubicBezTo>
                    <a:pt x="73731" y="102131"/>
                    <a:pt x="74558" y="102201"/>
                    <a:pt x="75390" y="102201"/>
                  </a:cubicBezTo>
                  <a:cubicBezTo>
                    <a:pt x="76001" y="102197"/>
                    <a:pt x="76613" y="102160"/>
                    <a:pt x="77220" y="102090"/>
                  </a:cubicBezTo>
                  <a:cubicBezTo>
                    <a:pt x="78800" y="101905"/>
                    <a:pt x="80170" y="101495"/>
                    <a:pt x="81381" y="100925"/>
                  </a:cubicBezTo>
                  <a:close/>
                  <a:moveTo>
                    <a:pt x="58288" y="102414"/>
                  </a:moveTo>
                  <a:cubicBezTo>
                    <a:pt x="58911" y="102853"/>
                    <a:pt x="59535" y="103309"/>
                    <a:pt x="60163" y="103764"/>
                  </a:cubicBezTo>
                  <a:cubicBezTo>
                    <a:pt x="61189" y="104515"/>
                    <a:pt x="62227" y="105266"/>
                    <a:pt x="63298" y="105972"/>
                  </a:cubicBezTo>
                  <a:cubicBezTo>
                    <a:pt x="62444" y="107264"/>
                    <a:pt x="61324" y="108524"/>
                    <a:pt x="59912" y="109780"/>
                  </a:cubicBezTo>
                  <a:cubicBezTo>
                    <a:pt x="59843" y="109845"/>
                    <a:pt x="59773" y="109907"/>
                    <a:pt x="59703" y="109968"/>
                  </a:cubicBezTo>
                  <a:cubicBezTo>
                    <a:pt x="58402" y="109222"/>
                    <a:pt x="57135" y="108413"/>
                    <a:pt x="55879" y="107609"/>
                  </a:cubicBezTo>
                  <a:cubicBezTo>
                    <a:pt x="55313" y="107248"/>
                    <a:pt x="54742" y="106887"/>
                    <a:pt x="54168" y="106526"/>
                  </a:cubicBezTo>
                  <a:cubicBezTo>
                    <a:pt x="55875" y="105143"/>
                    <a:pt x="57266" y="103818"/>
                    <a:pt x="58288" y="102414"/>
                  </a:cubicBezTo>
                  <a:close/>
                  <a:moveTo>
                    <a:pt x="48280" y="103686"/>
                  </a:moveTo>
                  <a:cubicBezTo>
                    <a:pt x="50155" y="104462"/>
                    <a:pt x="51940" y="105479"/>
                    <a:pt x="53676" y="106554"/>
                  </a:cubicBezTo>
                  <a:lnTo>
                    <a:pt x="53532" y="106669"/>
                  </a:lnTo>
                  <a:cubicBezTo>
                    <a:pt x="52929" y="107145"/>
                    <a:pt x="52358" y="107593"/>
                    <a:pt x="51825" y="108011"/>
                  </a:cubicBezTo>
                  <a:cubicBezTo>
                    <a:pt x="50775" y="108836"/>
                    <a:pt x="49851" y="109558"/>
                    <a:pt x="49043" y="110227"/>
                  </a:cubicBezTo>
                  <a:cubicBezTo>
                    <a:pt x="47131" y="109226"/>
                    <a:pt x="45186" y="108241"/>
                    <a:pt x="43188" y="107424"/>
                  </a:cubicBezTo>
                  <a:cubicBezTo>
                    <a:pt x="44259" y="106600"/>
                    <a:pt x="45506" y="105697"/>
                    <a:pt x="46954" y="104650"/>
                  </a:cubicBezTo>
                  <a:lnTo>
                    <a:pt x="48218" y="103735"/>
                  </a:lnTo>
                  <a:lnTo>
                    <a:pt x="48280" y="103686"/>
                  </a:lnTo>
                  <a:close/>
                  <a:moveTo>
                    <a:pt x="103029" y="100482"/>
                  </a:moveTo>
                  <a:cubicBezTo>
                    <a:pt x="102250" y="103485"/>
                    <a:pt x="101134" y="106493"/>
                    <a:pt x="99882" y="109447"/>
                  </a:cubicBezTo>
                  <a:cubicBezTo>
                    <a:pt x="99633" y="109442"/>
                    <a:pt x="99382" y="109438"/>
                    <a:pt x="99129" y="109438"/>
                  </a:cubicBezTo>
                  <a:cubicBezTo>
                    <a:pt x="98837" y="109438"/>
                    <a:pt x="98544" y="109443"/>
                    <a:pt x="98249" y="109451"/>
                  </a:cubicBezTo>
                  <a:cubicBezTo>
                    <a:pt x="96120" y="109521"/>
                    <a:pt x="94027" y="109849"/>
                    <a:pt x="91971" y="110329"/>
                  </a:cubicBezTo>
                  <a:cubicBezTo>
                    <a:pt x="93009" y="107703"/>
                    <a:pt x="93969" y="105040"/>
                    <a:pt x="94700" y="102394"/>
                  </a:cubicBezTo>
                  <a:cubicBezTo>
                    <a:pt x="96887" y="101425"/>
                    <a:pt x="99205" y="100732"/>
                    <a:pt x="101729" y="100531"/>
                  </a:cubicBezTo>
                  <a:cubicBezTo>
                    <a:pt x="102176" y="100498"/>
                    <a:pt x="102607" y="100482"/>
                    <a:pt x="103029" y="100482"/>
                  </a:cubicBezTo>
                  <a:close/>
                  <a:moveTo>
                    <a:pt x="94363" y="102546"/>
                  </a:moveTo>
                  <a:lnTo>
                    <a:pt x="94363" y="102546"/>
                  </a:lnTo>
                  <a:cubicBezTo>
                    <a:pt x="93629" y="105168"/>
                    <a:pt x="92665" y="107810"/>
                    <a:pt x="91631" y="110411"/>
                  </a:cubicBezTo>
                  <a:cubicBezTo>
                    <a:pt x="89595" y="110904"/>
                    <a:pt x="87593" y="111540"/>
                    <a:pt x="85619" y="112205"/>
                  </a:cubicBezTo>
                  <a:cubicBezTo>
                    <a:pt x="86682" y="110112"/>
                    <a:pt x="87712" y="107966"/>
                    <a:pt x="88578" y="105808"/>
                  </a:cubicBezTo>
                  <a:cubicBezTo>
                    <a:pt x="90441" y="104614"/>
                    <a:pt x="92349" y="103469"/>
                    <a:pt x="94363" y="102546"/>
                  </a:cubicBezTo>
                  <a:close/>
                  <a:moveTo>
                    <a:pt x="85299" y="104343"/>
                  </a:moveTo>
                  <a:lnTo>
                    <a:pt x="85299" y="104343"/>
                  </a:lnTo>
                  <a:cubicBezTo>
                    <a:pt x="84626" y="106000"/>
                    <a:pt x="83720" y="107634"/>
                    <a:pt x="82690" y="109250"/>
                  </a:cubicBezTo>
                  <a:cubicBezTo>
                    <a:pt x="80695" y="110448"/>
                    <a:pt x="78632" y="111523"/>
                    <a:pt x="76428" y="112266"/>
                  </a:cubicBezTo>
                  <a:cubicBezTo>
                    <a:pt x="77622" y="110933"/>
                    <a:pt x="78718" y="109558"/>
                    <a:pt x="79596" y="108101"/>
                  </a:cubicBezTo>
                  <a:cubicBezTo>
                    <a:pt x="81762" y="107186"/>
                    <a:pt x="83609" y="105849"/>
                    <a:pt x="85299" y="104343"/>
                  </a:cubicBezTo>
                  <a:close/>
                  <a:moveTo>
                    <a:pt x="63782" y="106279"/>
                  </a:moveTo>
                  <a:cubicBezTo>
                    <a:pt x="65694" y="107486"/>
                    <a:pt x="67733" y="108503"/>
                    <a:pt x="70056" y="109012"/>
                  </a:cubicBezTo>
                  <a:cubicBezTo>
                    <a:pt x="69260" y="110149"/>
                    <a:pt x="68275" y="111269"/>
                    <a:pt x="67093" y="112389"/>
                  </a:cubicBezTo>
                  <a:cubicBezTo>
                    <a:pt x="66925" y="112549"/>
                    <a:pt x="66761" y="112701"/>
                    <a:pt x="66601" y="112853"/>
                  </a:cubicBezTo>
                  <a:cubicBezTo>
                    <a:pt x="64332" y="112328"/>
                    <a:pt x="62235" y="111380"/>
                    <a:pt x="60228" y="110264"/>
                  </a:cubicBezTo>
                  <a:lnTo>
                    <a:pt x="60294" y="110206"/>
                  </a:lnTo>
                  <a:cubicBezTo>
                    <a:pt x="61747" y="108910"/>
                    <a:pt x="62900" y="107613"/>
                    <a:pt x="63782" y="106279"/>
                  </a:cubicBezTo>
                  <a:close/>
                  <a:moveTo>
                    <a:pt x="79144" y="108282"/>
                  </a:moveTo>
                  <a:cubicBezTo>
                    <a:pt x="78229" y="109734"/>
                    <a:pt x="77097" y="111109"/>
                    <a:pt x="75882" y="112438"/>
                  </a:cubicBezTo>
                  <a:cubicBezTo>
                    <a:pt x="74270" y="112943"/>
                    <a:pt x="72596" y="113226"/>
                    <a:pt x="70909" y="113284"/>
                  </a:cubicBezTo>
                  <a:cubicBezTo>
                    <a:pt x="70742" y="113289"/>
                    <a:pt x="70575" y="113291"/>
                    <a:pt x="70408" y="113291"/>
                  </a:cubicBezTo>
                  <a:cubicBezTo>
                    <a:pt x="69242" y="113291"/>
                    <a:pt x="68078" y="113167"/>
                    <a:pt x="66937" y="112923"/>
                  </a:cubicBezTo>
                  <a:cubicBezTo>
                    <a:pt x="67056" y="112816"/>
                    <a:pt x="67171" y="112709"/>
                    <a:pt x="67290" y="112599"/>
                  </a:cubicBezTo>
                  <a:cubicBezTo>
                    <a:pt x="68521" y="111429"/>
                    <a:pt x="69543" y="110260"/>
                    <a:pt x="70363" y="109078"/>
                  </a:cubicBezTo>
                  <a:cubicBezTo>
                    <a:pt x="71332" y="109267"/>
                    <a:pt x="72321" y="109365"/>
                    <a:pt x="73310" y="109365"/>
                  </a:cubicBezTo>
                  <a:cubicBezTo>
                    <a:pt x="73888" y="109365"/>
                    <a:pt x="74463" y="109332"/>
                    <a:pt x="75041" y="109271"/>
                  </a:cubicBezTo>
                  <a:cubicBezTo>
                    <a:pt x="76444" y="109123"/>
                    <a:pt x="77823" y="108791"/>
                    <a:pt x="79144" y="108282"/>
                  </a:cubicBezTo>
                  <a:close/>
                  <a:moveTo>
                    <a:pt x="34189" y="105914"/>
                  </a:moveTo>
                  <a:cubicBezTo>
                    <a:pt x="34513" y="105914"/>
                    <a:pt x="34829" y="105927"/>
                    <a:pt x="35145" y="105951"/>
                  </a:cubicBezTo>
                  <a:cubicBezTo>
                    <a:pt x="37525" y="106128"/>
                    <a:pt x="39823" y="106743"/>
                    <a:pt x="42055" y="107593"/>
                  </a:cubicBezTo>
                  <a:cubicBezTo>
                    <a:pt x="39597" y="109570"/>
                    <a:pt x="38169" y="111208"/>
                    <a:pt x="37447" y="113526"/>
                  </a:cubicBezTo>
                  <a:cubicBezTo>
                    <a:pt x="35084" y="112935"/>
                    <a:pt x="32691" y="112508"/>
                    <a:pt x="30275" y="112377"/>
                  </a:cubicBezTo>
                  <a:cubicBezTo>
                    <a:pt x="30053" y="112365"/>
                    <a:pt x="29832" y="112356"/>
                    <a:pt x="29610" y="112348"/>
                  </a:cubicBezTo>
                  <a:cubicBezTo>
                    <a:pt x="30246" y="110485"/>
                    <a:pt x="31235" y="108688"/>
                    <a:pt x="32572" y="106957"/>
                  </a:cubicBezTo>
                  <a:cubicBezTo>
                    <a:pt x="33106" y="106600"/>
                    <a:pt x="33643" y="106251"/>
                    <a:pt x="34189" y="105914"/>
                  </a:cubicBezTo>
                  <a:close/>
                  <a:moveTo>
                    <a:pt x="53934" y="106714"/>
                  </a:moveTo>
                  <a:cubicBezTo>
                    <a:pt x="54533" y="107088"/>
                    <a:pt x="55128" y="107469"/>
                    <a:pt x="55723" y="107847"/>
                  </a:cubicBezTo>
                  <a:cubicBezTo>
                    <a:pt x="56954" y="108635"/>
                    <a:pt x="58201" y="109431"/>
                    <a:pt x="59478" y="110165"/>
                  </a:cubicBezTo>
                  <a:cubicBezTo>
                    <a:pt x="58423" y="111089"/>
                    <a:pt x="57492" y="111856"/>
                    <a:pt x="56659" y="112541"/>
                  </a:cubicBezTo>
                  <a:cubicBezTo>
                    <a:pt x="56236" y="112890"/>
                    <a:pt x="55838" y="113214"/>
                    <a:pt x="55473" y="113526"/>
                  </a:cubicBezTo>
                  <a:cubicBezTo>
                    <a:pt x="53770" y="112726"/>
                    <a:pt x="52104" y="111844"/>
                    <a:pt x="50454" y="110970"/>
                  </a:cubicBezTo>
                  <a:cubicBezTo>
                    <a:pt x="50077" y="110773"/>
                    <a:pt x="49699" y="110572"/>
                    <a:pt x="49318" y="110370"/>
                  </a:cubicBezTo>
                  <a:cubicBezTo>
                    <a:pt x="50102" y="109726"/>
                    <a:pt x="50992" y="109029"/>
                    <a:pt x="52001" y="108237"/>
                  </a:cubicBezTo>
                  <a:cubicBezTo>
                    <a:pt x="52535" y="107814"/>
                    <a:pt x="53105" y="107371"/>
                    <a:pt x="53708" y="106891"/>
                  </a:cubicBezTo>
                  <a:lnTo>
                    <a:pt x="53934" y="106714"/>
                  </a:lnTo>
                  <a:close/>
                  <a:moveTo>
                    <a:pt x="87737" y="106353"/>
                  </a:moveTo>
                  <a:cubicBezTo>
                    <a:pt x="86875" y="108421"/>
                    <a:pt x="85866" y="110473"/>
                    <a:pt x="84840" y="112475"/>
                  </a:cubicBezTo>
                  <a:lnTo>
                    <a:pt x="84840" y="112471"/>
                  </a:lnTo>
                  <a:cubicBezTo>
                    <a:pt x="84253" y="112676"/>
                    <a:pt x="83670" y="112878"/>
                    <a:pt x="83088" y="113083"/>
                  </a:cubicBezTo>
                  <a:cubicBezTo>
                    <a:pt x="82045" y="113448"/>
                    <a:pt x="80995" y="113813"/>
                    <a:pt x="79940" y="114166"/>
                  </a:cubicBezTo>
                  <a:cubicBezTo>
                    <a:pt x="81176" y="112504"/>
                    <a:pt x="82382" y="110826"/>
                    <a:pt x="83445" y="109119"/>
                  </a:cubicBezTo>
                  <a:cubicBezTo>
                    <a:pt x="84528" y="108454"/>
                    <a:pt x="85591" y="107757"/>
                    <a:pt x="86645" y="107067"/>
                  </a:cubicBezTo>
                  <a:cubicBezTo>
                    <a:pt x="87010" y="106825"/>
                    <a:pt x="87371" y="106587"/>
                    <a:pt x="87737" y="106353"/>
                  </a:cubicBezTo>
                  <a:close/>
                  <a:moveTo>
                    <a:pt x="42671" y="107831"/>
                  </a:moveTo>
                  <a:cubicBezTo>
                    <a:pt x="44681" y="108635"/>
                    <a:pt x="46643" y="109615"/>
                    <a:pt x="48571" y="110625"/>
                  </a:cubicBezTo>
                  <a:cubicBezTo>
                    <a:pt x="46556" y="112348"/>
                    <a:pt x="45342" y="113760"/>
                    <a:pt x="44681" y="115746"/>
                  </a:cubicBezTo>
                  <a:cubicBezTo>
                    <a:pt x="42482" y="114987"/>
                    <a:pt x="40250" y="114256"/>
                    <a:pt x="37989" y="113665"/>
                  </a:cubicBezTo>
                  <a:cubicBezTo>
                    <a:pt x="38711" y="111421"/>
                    <a:pt x="40155" y="109829"/>
                    <a:pt x="42671" y="107831"/>
                  </a:cubicBezTo>
                  <a:close/>
                  <a:moveTo>
                    <a:pt x="82337" y="109792"/>
                  </a:moveTo>
                  <a:lnTo>
                    <a:pt x="82337" y="109792"/>
                  </a:lnTo>
                  <a:cubicBezTo>
                    <a:pt x="81299" y="111368"/>
                    <a:pt x="80154" y="112931"/>
                    <a:pt x="78997" y="114478"/>
                  </a:cubicBezTo>
                  <a:cubicBezTo>
                    <a:pt x="76920" y="115147"/>
                    <a:pt x="74820" y="115742"/>
                    <a:pt x="72694" y="116140"/>
                  </a:cubicBezTo>
                  <a:lnTo>
                    <a:pt x="73051" y="115779"/>
                  </a:lnTo>
                  <a:cubicBezTo>
                    <a:pt x="74060" y="114765"/>
                    <a:pt x="75078" y="113739"/>
                    <a:pt x="76038" y="112693"/>
                  </a:cubicBezTo>
                  <a:cubicBezTo>
                    <a:pt x="78262" y="111999"/>
                    <a:pt x="80338" y="110965"/>
                    <a:pt x="82337" y="109792"/>
                  </a:cubicBezTo>
                  <a:close/>
                  <a:moveTo>
                    <a:pt x="60003" y="110465"/>
                  </a:moveTo>
                  <a:cubicBezTo>
                    <a:pt x="62005" y="111581"/>
                    <a:pt x="64090" y="112537"/>
                    <a:pt x="66346" y="113087"/>
                  </a:cubicBezTo>
                  <a:cubicBezTo>
                    <a:pt x="65522" y="113842"/>
                    <a:pt x="64767" y="114490"/>
                    <a:pt x="64081" y="115081"/>
                  </a:cubicBezTo>
                  <a:cubicBezTo>
                    <a:pt x="63642" y="115459"/>
                    <a:pt x="63232" y="115811"/>
                    <a:pt x="62846" y="116160"/>
                  </a:cubicBezTo>
                  <a:cubicBezTo>
                    <a:pt x="60499" y="115651"/>
                    <a:pt x="58242" y="114798"/>
                    <a:pt x="56043" y="113793"/>
                  </a:cubicBezTo>
                  <a:cubicBezTo>
                    <a:pt x="56351" y="113534"/>
                    <a:pt x="56679" y="113267"/>
                    <a:pt x="57024" y="112984"/>
                  </a:cubicBezTo>
                  <a:cubicBezTo>
                    <a:pt x="57898" y="112266"/>
                    <a:pt x="58883" y="111454"/>
                    <a:pt x="60003" y="110465"/>
                  </a:cubicBezTo>
                  <a:close/>
                  <a:moveTo>
                    <a:pt x="75501" y="112853"/>
                  </a:moveTo>
                  <a:lnTo>
                    <a:pt x="75501" y="112853"/>
                  </a:lnTo>
                  <a:cubicBezTo>
                    <a:pt x="74639" y="113776"/>
                    <a:pt x="73740" y="114679"/>
                    <a:pt x="72850" y="115578"/>
                  </a:cubicBezTo>
                  <a:lnTo>
                    <a:pt x="72202" y="116230"/>
                  </a:lnTo>
                  <a:cubicBezTo>
                    <a:pt x="70634" y="116500"/>
                    <a:pt x="69052" y="116659"/>
                    <a:pt x="67453" y="116659"/>
                  </a:cubicBezTo>
                  <a:cubicBezTo>
                    <a:pt x="67135" y="116659"/>
                    <a:pt x="66817" y="116653"/>
                    <a:pt x="66498" y="116640"/>
                  </a:cubicBezTo>
                  <a:cubicBezTo>
                    <a:pt x="65386" y="116587"/>
                    <a:pt x="64282" y="116451"/>
                    <a:pt x="63195" y="116230"/>
                  </a:cubicBezTo>
                  <a:cubicBezTo>
                    <a:pt x="63532" y="115930"/>
                    <a:pt x="63893" y="115623"/>
                    <a:pt x="64270" y="115298"/>
                  </a:cubicBezTo>
                  <a:cubicBezTo>
                    <a:pt x="64996" y="114671"/>
                    <a:pt x="65801" y="113977"/>
                    <a:pt x="66683" y="113165"/>
                  </a:cubicBezTo>
                  <a:cubicBezTo>
                    <a:pt x="67906" y="113440"/>
                    <a:pt x="69153" y="113579"/>
                    <a:pt x="70404" y="113579"/>
                  </a:cubicBezTo>
                  <a:cubicBezTo>
                    <a:pt x="70573" y="113579"/>
                    <a:pt x="70745" y="113579"/>
                    <a:pt x="70917" y="113571"/>
                  </a:cubicBezTo>
                  <a:cubicBezTo>
                    <a:pt x="72468" y="113522"/>
                    <a:pt x="74011" y="113280"/>
                    <a:pt x="75501" y="112853"/>
                  </a:cubicBezTo>
                  <a:close/>
                  <a:moveTo>
                    <a:pt x="48846" y="110768"/>
                  </a:moveTo>
                  <a:cubicBezTo>
                    <a:pt x="49293" y="111006"/>
                    <a:pt x="49741" y="111240"/>
                    <a:pt x="50188" y="111478"/>
                  </a:cubicBezTo>
                  <a:cubicBezTo>
                    <a:pt x="51768" y="112315"/>
                    <a:pt x="53368" y="113157"/>
                    <a:pt x="54993" y="113936"/>
                  </a:cubicBezTo>
                  <a:cubicBezTo>
                    <a:pt x="53429" y="115294"/>
                    <a:pt x="52395" y="116443"/>
                    <a:pt x="51772" y="118187"/>
                  </a:cubicBezTo>
                  <a:cubicBezTo>
                    <a:pt x="50151" y="117662"/>
                    <a:pt x="48551" y="117100"/>
                    <a:pt x="46963" y="116542"/>
                  </a:cubicBezTo>
                  <a:cubicBezTo>
                    <a:pt x="46302" y="116308"/>
                    <a:pt x="45637" y="116078"/>
                    <a:pt x="44968" y="115844"/>
                  </a:cubicBezTo>
                  <a:cubicBezTo>
                    <a:pt x="45621" y="113879"/>
                    <a:pt x="46840" y="112480"/>
                    <a:pt x="48846" y="110768"/>
                  </a:cubicBezTo>
                  <a:close/>
                  <a:moveTo>
                    <a:pt x="84458" y="113214"/>
                  </a:moveTo>
                  <a:lnTo>
                    <a:pt x="84458" y="113214"/>
                  </a:lnTo>
                  <a:cubicBezTo>
                    <a:pt x="84130" y="113850"/>
                    <a:pt x="83798" y="114482"/>
                    <a:pt x="83469" y="115110"/>
                  </a:cubicBezTo>
                  <a:cubicBezTo>
                    <a:pt x="82686" y="116607"/>
                    <a:pt x="81918" y="118076"/>
                    <a:pt x="81212" y="119508"/>
                  </a:cubicBezTo>
                  <a:lnTo>
                    <a:pt x="80273" y="119627"/>
                  </a:lnTo>
                  <a:cubicBezTo>
                    <a:pt x="78697" y="119828"/>
                    <a:pt x="77105" y="120034"/>
                    <a:pt x="75505" y="120210"/>
                  </a:cubicBezTo>
                  <a:cubicBezTo>
                    <a:pt x="76510" y="118741"/>
                    <a:pt x="77630" y="117252"/>
                    <a:pt x="78775" y="115725"/>
                  </a:cubicBezTo>
                  <a:lnTo>
                    <a:pt x="79337" y="114970"/>
                  </a:lnTo>
                  <a:cubicBezTo>
                    <a:pt x="80663" y="114539"/>
                    <a:pt x="81972" y="114080"/>
                    <a:pt x="83276" y="113624"/>
                  </a:cubicBezTo>
                  <a:cubicBezTo>
                    <a:pt x="83666" y="113489"/>
                    <a:pt x="84060" y="113349"/>
                    <a:pt x="84458" y="113214"/>
                  </a:cubicBezTo>
                  <a:close/>
                  <a:moveTo>
                    <a:pt x="55563" y="114203"/>
                  </a:moveTo>
                  <a:cubicBezTo>
                    <a:pt x="57746" y="115212"/>
                    <a:pt x="59990" y="116082"/>
                    <a:pt x="62329" y="116628"/>
                  </a:cubicBezTo>
                  <a:cubicBezTo>
                    <a:pt x="61139" y="117732"/>
                    <a:pt x="60216" y="118778"/>
                    <a:pt x="59519" y="120214"/>
                  </a:cubicBezTo>
                  <a:cubicBezTo>
                    <a:pt x="57094" y="119783"/>
                    <a:pt x="54701" y="119123"/>
                    <a:pt x="52338" y="118368"/>
                  </a:cubicBezTo>
                  <a:cubicBezTo>
                    <a:pt x="52962" y="116665"/>
                    <a:pt x="53996" y="115549"/>
                    <a:pt x="55563" y="114203"/>
                  </a:cubicBezTo>
                  <a:close/>
                  <a:moveTo>
                    <a:pt x="78402" y="115270"/>
                  </a:moveTo>
                  <a:lnTo>
                    <a:pt x="78320" y="115381"/>
                  </a:lnTo>
                  <a:cubicBezTo>
                    <a:pt x="77064" y="117051"/>
                    <a:pt x="75841" y="118684"/>
                    <a:pt x="74758" y="120292"/>
                  </a:cubicBezTo>
                  <a:cubicBezTo>
                    <a:pt x="72649" y="120518"/>
                    <a:pt x="70532" y="120698"/>
                    <a:pt x="68419" y="120764"/>
                  </a:cubicBezTo>
                  <a:cubicBezTo>
                    <a:pt x="69510" y="119418"/>
                    <a:pt x="70741" y="118122"/>
                    <a:pt x="71992" y="116850"/>
                  </a:cubicBezTo>
                  <a:cubicBezTo>
                    <a:pt x="74163" y="116497"/>
                    <a:pt x="76301" y="115926"/>
                    <a:pt x="78402" y="115270"/>
                  </a:cubicBezTo>
                  <a:close/>
                  <a:moveTo>
                    <a:pt x="62666" y="116706"/>
                  </a:moveTo>
                  <a:cubicBezTo>
                    <a:pt x="63917" y="116981"/>
                    <a:pt x="65193" y="117149"/>
                    <a:pt x="66474" y="117207"/>
                  </a:cubicBezTo>
                  <a:cubicBezTo>
                    <a:pt x="66822" y="117223"/>
                    <a:pt x="67167" y="117231"/>
                    <a:pt x="67512" y="117231"/>
                  </a:cubicBezTo>
                  <a:cubicBezTo>
                    <a:pt x="68853" y="117227"/>
                    <a:pt x="70191" y="117124"/>
                    <a:pt x="71521" y="116923"/>
                  </a:cubicBezTo>
                  <a:lnTo>
                    <a:pt x="71521" y="116923"/>
                  </a:lnTo>
                  <a:cubicBezTo>
                    <a:pt x="70298" y="118171"/>
                    <a:pt x="69100" y="119447"/>
                    <a:pt x="68041" y="120776"/>
                  </a:cubicBezTo>
                  <a:cubicBezTo>
                    <a:pt x="67557" y="120790"/>
                    <a:pt x="67073" y="120797"/>
                    <a:pt x="66589" y="120797"/>
                  </a:cubicBezTo>
                  <a:cubicBezTo>
                    <a:pt x="65378" y="120797"/>
                    <a:pt x="64169" y="120753"/>
                    <a:pt x="62961" y="120666"/>
                  </a:cubicBezTo>
                  <a:lnTo>
                    <a:pt x="62957" y="120666"/>
                  </a:lnTo>
                  <a:cubicBezTo>
                    <a:pt x="61907" y="120583"/>
                    <a:pt x="60860" y="120448"/>
                    <a:pt x="59818" y="120268"/>
                  </a:cubicBezTo>
                  <a:cubicBezTo>
                    <a:pt x="60524" y="118848"/>
                    <a:pt x="61459" y="117810"/>
                    <a:pt x="62666" y="116706"/>
                  </a:cubicBezTo>
                  <a:close/>
                  <a:moveTo>
                    <a:pt x="58809" y="1"/>
                  </a:moveTo>
                  <a:lnTo>
                    <a:pt x="58521" y="13"/>
                  </a:lnTo>
                  <a:cubicBezTo>
                    <a:pt x="58714" y="998"/>
                    <a:pt x="58936" y="1966"/>
                    <a:pt x="59186" y="2926"/>
                  </a:cubicBezTo>
                  <a:cubicBezTo>
                    <a:pt x="57373" y="3021"/>
                    <a:pt x="55559" y="3115"/>
                    <a:pt x="53749" y="3209"/>
                  </a:cubicBezTo>
                  <a:cubicBezTo>
                    <a:pt x="53376" y="2335"/>
                    <a:pt x="53027" y="1461"/>
                    <a:pt x="52711" y="575"/>
                  </a:cubicBezTo>
                  <a:cubicBezTo>
                    <a:pt x="52518" y="604"/>
                    <a:pt x="52326" y="633"/>
                    <a:pt x="52137" y="661"/>
                  </a:cubicBezTo>
                  <a:cubicBezTo>
                    <a:pt x="52445" y="1527"/>
                    <a:pt x="52781" y="2389"/>
                    <a:pt x="53142" y="3238"/>
                  </a:cubicBezTo>
                  <a:cubicBezTo>
                    <a:pt x="51324" y="3328"/>
                    <a:pt x="49507" y="3415"/>
                    <a:pt x="47693" y="3497"/>
                  </a:cubicBezTo>
                  <a:cubicBezTo>
                    <a:pt x="47361" y="2906"/>
                    <a:pt x="47041" y="2323"/>
                    <a:pt x="46737" y="1745"/>
                  </a:cubicBezTo>
                  <a:lnTo>
                    <a:pt x="46454" y="1814"/>
                  </a:lnTo>
                  <a:cubicBezTo>
                    <a:pt x="46745" y="2376"/>
                    <a:pt x="47053" y="2939"/>
                    <a:pt x="47373" y="3509"/>
                  </a:cubicBezTo>
                  <a:cubicBezTo>
                    <a:pt x="45457" y="3591"/>
                    <a:pt x="43545" y="3669"/>
                    <a:pt x="41637" y="3743"/>
                  </a:cubicBezTo>
                  <a:lnTo>
                    <a:pt x="41382" y="3337"/>
                  </a:lnTo>
                  <a:cubicBezTo>
                    <a:pt x="41198" y="3402"/>
                    <a:pt x="41013" y="3468"/>
                    <a:pt x="40828" y="3534"/>
                  </a:cubicBezTo>
                  <a:lnTo>
                    <a:pt x="40976" y="3763"/>
                  </a:lnTo>
                  <a:lnTo>
                    <a:pt x="40110" y="3796"/>
                  </a:lnTo>
                  <a:cubicBezTo>
                    <a:pt x="39831" y="3899"/>
                    <a:pt x="39556" y="4001"/>
                    <a:pt x="39281" y="4108"/>
                  </a:cubicBezTo>
                  <a:cubicBezTo>
                    <a:pt x="39905" y="4087"/>
                    <a:pt x="40529" y="4067"/>
                    <a:pt x="41152" y="4046"/>
                  </a:cubicBezTo>
                  <a:cubicBezTo>
                    <a:pt x="42182" y="5675"/>
                    <a:pt x="43319" y="7374"/>
                    <a:pt x="44476" y="9110"/>
                  </a:cubicBezTo>
                  <a:cubicBezTo>
                    <a:pt x="45321" y="10374"/>
                    <a:pt x="46175" y="11654"/>
                    <a:pt x="47020" y="12951"/>
                  </a:cubicBezTo>
                  <a:cubicBezTo>
                    <a:pt x="45165" y="13422"/>
                    <a:pt x="43266" y="13808"/>
                    <a:pt x="41317" y="14026"/>
                  </a:cubicBezTo>
                  <a:cubicBezTo>
                    <a:pt x="40324" y="12499"/>
                    <a:pt x="39306" y="10985"/>
                    <a:pt x="38305" y="9496"/>
                  </a:cubicBezTo>
                  <a:cubicBezTo>
                    <a:pt x="37423" y="8183"/>
                    <a:pt x="36553" y="6890"/>
                    <a:pt x="35728" y="5626"/>
                  </a:cubicBezTo>
                  <a:lnTo>
                    <a:pt x="35465" y="5749"/>
                  </a:lnTo>
                  <a:cubicBezTo>
                    <a:pt x="36298" y="7021"/>
                    <a:pt x="37176" y="8330"/>
                    <a:pt x="38067" y="9656"/>
                  </a:cubicBezTo>
                  <a:cubicBezTo>
                    <a:pt x="39043" y="11104"/>
                    <a:pt x="40032" y="12577"/>
                    <a:pt x="41001" y="14063"/>
                  </a:cubicBezTo>
                  <a:cubicBezTo>
                    <a:pt x="40693" y="14091"/>
                    <a:pt x="40385" y="14120"/>
                    <a:pt x="40077" y="14141"/>
                  </a:cubicBezTo>
                  <a:cubicBezTo>
                    <a:pt x="37952" y="14296"/>
                    <a:pt x="35810" y="14366"/>
                    <a:pt x="33664" y="14370"/>
                  </a:cubicBezTo>
                  <a:cubicBezTo>
                    <a:pt x="32593" y="12466"/>
                    <a:pt x="31485" y="10595"/>
                    <a:pt x="30422" y="8794"/>
                  </a:cubicBezTo>
                  <a:lnTo>
                    <a:pt x="30254" y="8507"/>
                  </a:lnTo>
                  <a:cubicBezTo>
                    <a:pt x="30090" y="8605"/>
                    <a:pt x="29926" y="8704"/>
                    <a:pt x="29762" y="8802"/>
                  </a:cubicBezTo>
                  <a:lnTo>
                    <a:pt x="29930" y="9085"/>
                  </a:lnTo>
                  <a:cubicBezTo>
                    <a:pt x="30939" y="10792"/>
                    <a:pt x="31986" y="12565"/>
                    <a:pt x="33007" y="14370"/>
                  </a:cubicBezTo>
                  <a:cubicBezTo>
                    <a:pt x="30078" y="14358"/>
                    <a:pt x="27132" y="14223"/>
                    <a:pt x="24185" y="13985"/>
                  </a:cubicBezTo>
                  <a:cubicBezTo>
                    <a:pt x="24034" y="13644"/>
                    <a:pt x="23882" y="13303"/>
                    <a:pt x="23730" y="12959"/>
                  </a:cubicBezTo>
                  <a:lnTo>
                    <a:pt x="23496" y="13143"/>
                  </a:lnTo>
                  <a:cubicBezTo>
                    <a:pt x="23619" y="13414"/>
                    <a:pt x="23742" y="13685"/>
                    <a:pt x="23861" y="13960"/>
                  </a:cubicBezTo>
                  <a:cubicBezTo>
                    <a:pt x="23447" y="13923"/>
                    <a:pt x="23028" y="13890"/>
                    <a:pt x="22614" y="13849"/>
                  </a:cubicBezTo>
                  <a:cubicBezTo>
                    <a:pt x="22405" y="14022"/>
                    <a:pt x="22199" y="14194"/>
                    <a:pt x="21994" y="14366"/>
                  </a:cubicBezTo>
                  <a:cubicBezTo>
                    <a:pt x="22704" y="14436"/>
                    <a:pt x="23414" y="14497"/>
                    <a:pt x="24124" y="14555"/>
                  </a:cubicBezTo>
                  <a:cubicBezTo>
                    <a:pt x="25548" y="17821"/>
                    <a:pt x="26865" y="21145"/>
                    <a:pt x="27743" y="24399"/>
                  </a:cubicBezTo>
                  <a:cubicBezTo>
                    <a:pt x="24017" y="23853"/>
                    <a:pt x="20263" y="23098"/>
                    <a:pt x="16553" y="22216"/>
                  </a:cubicBezTo>
                  <a:cubicBezTo>
                    <a:pt x="16434" y="21469"/>
                    <a:pt x="16299" y="20718"/>
                    <a:pt x="16143" y="19967"/>
                  </a:cubicBezTo>
                  <a:cubicBezTo>
                    <a:pt x="15983" y="20144"/>
                    <a:pt x="15823" y="20320"/>
                    <a:pt x="15663" y="20501"/>
                  </a:cubicBezTo>
                  <a:cubicBezTo>
                    <a:pt x="15766" y="21026"/>
                    <a:pt x="15860" y="21551"/>
                    <a:pt x="15946" y="22072"/>
                  </a:cubicBezTo>
                  <a:cubicBezTo>
                    <a:pt x="15491" y="21961"/>
                    <a:pt x="15035" y="21851"/>
                    <a:pt x="14584" y="21740"/>
                  </a:cubicBezTo>
                  <a:cubicBezTo>
                    <a:pt x="14444" y="21900"/>
                    <a:pt x="14309" y="22064"/>
                    <a:pt x="14174" y="22224"/>
                  </a:cubicBezTo>
                  <a:cubicBezTo>
                    <a:pt x="14793" y="22380"/>
                    <a:pt x="15417" y="22536"/>
                    <a:pt x="16040" y="22688"/>
                  </a:cubicBezTo>
                  <a:cubicBezTo>
                    <a:pt x="16471" y="25544"/>
                    <a:pt x="16635" y="28362"/>
                    <a:pt x="16340" y="31112"/>
                  </a:cubicBezTo>
                  <a:cubicBezTo>
                    <a:pt x="14030" y="30365"/>
                    <a:pt x="11724" y="29565"/>
                    <a:pt x="9447" y="28728"/>
                  </a:cubicBezTo>
                  <a:cubicBezTo>
                    <a:pt x="9397" y="28810"/>
                    <a:pt x="9344" y="28892"/>
                    <a:pt x="9291" y="28974"/>
                  </a:cubicBezTo>
                  <a:cubicBezTo>
                    <a:pt x="11609" y="29827"/>
                    <a:pt x="13960" y="30644"/>
                    <a:pt x="16311" y="31399"/>
                  </a:cubicBezTo>
                  <a:cubicBezTo>
                    <a:pt x="16036" y="33713"/>
                    <a:pt x="15433" y="35974"/>
                    <a:pt x="14391" y="38153"/>
                  </a:cubicBezTo>
                  <a:cubicBezTo>
                    <a:pt x="11703" y="37176"/>
                    <a:pt x="8930" y="36060"/>
                    <a:pt x="6070" y="34800"/>
                  </a:cubicBezTo>
                  <a:cubicBezTo>
                    <a:pt x="5988" y="34973"/>
                    <a:pt x="5905" y="35145"/>
                    <a:pt x="5823" y="35317"/>
                  </a:cubicBezTo>
                  <a:cubicBezTo>
                    <a:pt x="8679" y="36577"/>
                    <a:pt x="11449" y="37693"/>
                    <a:pt x="14137" y="38670"/>
                  </a:cubicBezTo>
                  <a:cubicBezTo>
                    <a:pt x="13439" y="40036"/>
                    <a:pt x="12741" y="41288"/>
                    <a:pt x="12073" y="42441"/>
                  </a:cubicBezTo>
                  <a:cubicBezTo>
                    <a:pt x="10497" y="41916"/>
                    <a:pt x="8925" y="41374"/>
                    <a:pt x="7366" y="40836"/>
                  </a:cubicBezTo>
                  <a:cubicBezTo>
                    <a:pt x="6242" y="40451"/>
                    <a:pt x="5109" y="40061"/>
                    <a:pt x="3969" y="39675"/>
                  </a:cubicBezTo>
                  <a:cubicBezTo>
                    <a:pt x="3932" y="39765"/>
                    <a:pt x="3899" y="39852"/>
                    <a:pt x="3866" y="39942"/>
                  </a:cubicBezTo>
                  <a:cubicBezTo>
                    <a:pt x="5007" y="40328"/>
                    <a:pt x="6143" y="40722"/>
                    <a:pt x="7272" y="41107"/>
                  </a:cubicBezTo>
                  <a:cubicBezTo>
                    <a:pt x="8815" y="41641"/>
                    <a:pt x="10366" y="42174"/>
                    <a:pt x="11925" y="42695"/>
                  </a:cubicBezTo>
                  <a:cubicBezTo>
                    <a:pt x="11617" y="43225"/>
                    <a:pt x="11314" y="43737"/>
                    <a:pt x="11022" y="44234"/>
                  </a:cubicBezTo>
                  <a:cubicBezTo>
                    <a:pt x="10460" y="45182"/>
                    <a:pt x="9927" y="46089"/>
                    <a:pt x="9430" y="46975"/>
                  </a:cubicBezTo>
                  <a:cubicBezTo>
                    <a:pt x="7379" y="46290"/>
                    <a:pt x="5294" y="45633"/>
                    <a:pt x="3152" y="45137"/>
                  </a:cubicBezTo>
                  <a:cubicBezTo>
                    <a:pt x="3267" y="43688"/>
                    <a:pt x="3415" y="42207"/>
                    <a:pt x="3591" y="40672"/>
                  </a:cubicBezTo>
                  <a:lnTo>
                    <a:pt x="3591" y="40672"/>
                  </a:lnTo>
                  <a:cubicBezTo>
                    <a:pt x="3448" y="41074"/>
                    <a:pt x="3308" y="41481"/>
                    <a:pt x="3169" y="41887"/>
                  </a:cubicBezTo>
                  <a:cubicBezTo>
                    <a:pt x="3054" y="42970"/>
                    <a:pt x="2951" y="44033"/>
                    <a:pt x="2869" y="45075"/>
                  </a:cubicBezTo>
                  <a:cubicBezTo>
                    <a:pt x="2656" y="45026"/>
                    <a:pt x="2442" y="44981"/>
                    <a:pt x="2229" y="44936"/>
                  </a:cubicBezTo>
                  <a:lnTo>
                    <a:pt x="2151" y="45215"/>
                  </a:lnTo>
                  <a:cubicBezTo>
                    <a:pt x="2385" y="45260"/>
                    <a:pt x="2615" y="45313"/>
                    <a:pt x="2844" y="45362"/>
                  </a:cubicBezTo>
                  <a:cubicBezTo>
                    <a:pt x="2717" y="47008"/>
                    <a:pt x="2631" y="48616"/>
                    <a:pt x="2582" y="50208"/>
                  </a:cubicBezTo>
                  <a:cubicBezTo>
                    <a:pt x="2077" y="50081"/>
                    <a:pt x="1560" y="50011"/>
                    <a:pt x="1039" y="49995"/>
                  </a:cubicBezTo>
                  <a:cubicBezTo>
                    <a:pt x="1018" y="50093"/>
                    <a:pt x="1002" y="50192"/>
                    <a:pt x="982" y="50290"/>
                  </a:cubicBezTo>
                  <a:cubicBezTo>
                    <a:pt x="1519" y="50303"/>
                    <a:pt x="2052" y="50377"/>
                    <a:pt x="2574" y="50508"/>
                  </a:cubicBezTo>
                  <a:cubicBezTo>
                    <a:pt x="2512" y="52732"/>
                    <a:pt x="2528" y="54935"/>
                    <a:pt x="2615" y="57192"/>
                  </a:cubicBezTo>
                  <a:cubicBezTo>
                    <a:pt x="2129" y="57105"/>
                    <a:pt x="1637" y="57063"/>
                    <a:pt x="1146" y="57063"/>
                  </a:cubicBezTo>
                  <a:cubicBezTo>
                    <a:pt x="799" y="57063"/>
                    <a:pt x="452" y="57084"/>
                    <a:pt x="108" y="57126"/>
                  </a:cubicBezTo>
                  <a:lnTo>
                    <a:pt x="87" y="57410"/>
                  </a:lnTo>
                  <a:cubicBezTo>
                    <a:pt x="448" y="57360"/>
                    <a:pt x="810" y="57336"/>
                    <a:pt x="1173" y="57336"/>
                  </a:cubicBezTo>
                  <a:cubicBezTo>
                    <a:pt x="1659" y="57336"/>
                    <a:pt x="2145" y="57380"/>
                    <a:pt x="2627" y="57467"/>
                  </a:cubicBezTo>
                  <a:cubicBezTo>
                    <a:pt x="2652" y="58136"/>
                    <a:pt x="2689" y="58813"/>
                    <a:pt x="2730" y="59490"/>
                  </a:cubicBezTo>
                  <a:cubicBezTo>
                    <a:pt x="2820" y="61086"/>
                    <a:pt x="2935" y="62703"/>
                    <a:pt x="3045" y="64315"/>
                  </a:cubicBezTo>
                  <a:cubicBezTo>
                    <a:pt x="2307" y="64158"/>
                    <a:pt x="1558" y="64081"/>
                    <a:pt x="806" y="64081"/>
                  </a:cubicBezTo>
                  <a:cubicBezTo>
                    <a:pt x="538" y="64081"/>
                    <a:pt x="269" y="64091"/>
                    <a:pt x="1" y="64110"/>
                  </a:cubicBezTo>
                  <a:cubicBezTo>
                    <a:pt x="9" y="64303"/>
                    <a:pt x="17" y="64496"/>
                    <a:pt x="30" y="64689"/>
                  </a:cubicBezTo>
                  <a:cubicBezTo>
                    <a:pt x="278" y="64671"/>
                    <a:pt x="527" y="64662"/>
                    <a:pt x="776" y="64662"/>
                  </a:cubicBezTo>
                  <a:cubicBezTo>
                    <a:pt x="1553" y="64662"/>
                    <a:pt x="2329" y="64750"/>
                    <a:pt x="3091" y="64927"/>
                  </a:cubicBezTo>
                  <a:cubicBezTo>
                    <a:pt x="3206" y="66560"/>
                    <a:pt x="3329" y="68189"/>
                    <a:pt x="3452" y="69789"/>
                  </a:cubicBezTo>
                  <a:cubicBezTo>
                    <a:pt x="3493" y="70323"/>
                    <a:pt x="3534" y="70860"/>
                    <a:pt x="3575" y="71398"/>
                  </a:cubicBezTo>
                  <a:cubicBezTo>
                    <a:pt x="2623" y="71295"/>
                    <a:pt x="1667" y="71242"/>
                    <a:pt x="711" y="71238"/>
                  </a:cubicBezTo>
                  <a:lnTo>
                    <a:pt x="711" y="71238"/>
                  </a:lnTo>
                  <a:cubicBezTo>
                    <a:pt x="739" y="71430"/>
                    <a:pt x="772" y="71619"/>
                    <a:pt x="805" y="71812"/>
                  </a:cubicBezTo>
                  <a:cubicBezTo>
                    <a:pt x="1745" y="71816"/>
                    <a:pt x="2684" y="71874"/>
                    <a:pt x="3620" y="71980"/>
                  </a:cubicBezTo>
                  <a:cubicBezTo>
                    <a:pt x="3776" y="74081"/>
                    <a:pt x="3932" y="76194"/>
                    <a:pt x="4067" y="78320"/>
                  </a:cubicBezTo>
                  <a:cubicBezTo>
                    <a:pt x="3468" y="78303"/>
                    <a:pt x="2865" y="78291"/>
                    <a:pt x="2262" y="78291"/>
                  </a:cubicBezTo>
                  <a:cubicBezTo>
                    <a:pt x="2286" y="78385"/>
                    <a:pt x="2315" y="78484"/>
                    <a:pt x="2344" y="78578"/>
                  </a:cubicBezTo>
                  <a:cubicBezTo>
                    <a:pt x="2926" y="78578"/>
                    <a:pt x="3509" y="78587"/>
                    <a:pt x="4088" y="78607"/>
                  </a:cubicBezTo>
                  <a:cubicBezTo>
                    <a:pt x="4211" y="80589"/>
                    <a:pt x="4322" y="82571"/>
                    <a:pt x="4404" y="84557"/>
                  </a:cubicBezTo>
                  <a:cubicBezTo>
                    <a:pt x="4506" y="84815"/>
                    <a:pt x="4609" y="85070"/>
                    <a:pt x="4720" y="85324"/>
                  </a:cubicBezTo>
                  <a:cubicBezTo>
                    <a:pt x="4638" y="83088"/>
                    <a:pt x="4514" y="80852"/>
                    <a:pt x="4375" y="78615"/>
                  </a:cubicBezTo>
                  <a:lnTo>
                    <a:pt x="4375" y="78615"/>
                  </a:lnTo>
                  <a:cubicBezTo>
                    <a:pt x="6710" y="78697"/>
                    <a:pt x="9003" y="78898"/>
                    <a:pt x="11359" y="79161"/>
                  </a:cubicBezTo>
                  <a:cubicBezTo>
                    <a:pt x="12093" y="81254"/>
                    <a:pt x="12795" y="83383"/>
                    <a:pt x="13361" y="85558"/>
                  </a:cubicBezTo>
                  <a:cubicBezTo>
                    <a:pt x="11695" y="85525"/>
                    <a:pt x="10042" y="85480"/>
                    <a:pt x="8408" y="85435"/>
                  </a:cubicBezTo>
                  <a:cubicBezTo>
                    <a:pt x="7194" y="85398"/>
                    <a:pt x="5963" y="85369"/>
                    <a:pt x="4724" y="85336"/>
                  </a:cubicBezTo>
                  <a:lnTo>
                    <a:pt x="4724" y="85336"/>
                  </a:lnTo>
                  <a:cubicBezTo>
                    <a:pt x="4806" y="85529"/>
                    <a:pt x="4888" y="85722"/>
                    <a:pt x="4970" y="85915"/>
                  </a:cubicBezTo>
                  <a:cubicBezTo>
                    <a:pt x="6119" y="85944"/>
                    <a:pt x="7260" y="85972"/>
                    <a:pt x="8396" y="86005"/>
                  </a:cubicBezTo>
                  <a:cubicBezTo>
                    <a:pt x="10078" y="86050"/>
                    <a:pt x="11790" y="86100"/>
                    <a:pt x="13505" y="86132"/>
                  </a:cubicBezTo>
                  <a:cubicBezTo>
                    <a:pt x="14063" y="88381"/>
                    <a:pt x="14469" y="90679"/>
                    <a:pt x="14604" y="93046"/>
                  </a:cubicBezTo>
                  <a:cubicBezTo>
                    <a:pt x="14625" y="93387"/>
                    <a:pt x="14641" y="93723"/>
                    <a:pt x="14654" y="94060"/>
                  </a:cubicBezTo>
                  <a:cubicBezTo>
                    <a:pt x="12824" y="94015"/>
                    <a:pt x="10965" y="93916"/>
                    <a:pt x="9061" y="93773"/>
                  </a:cubicBezTo>
                  <a:lnTo>
                    <a:pt x="9061" y="93773"/>
                  </a:lnTo>
                  <a:cubicBezTo>
                    <a:pt x="9122" y="93871"/>
                    <a:pt x="9184" y="93970"/>
                    <a:pt x="9246" y="94072"/>
                  </a:cubicBezTo>
                  <a:cubicBezTo>
                    <a:pt x="11092" y="94208"/>
                    <a:pt x="12893" y="94298"/>
                    <a:pt x="14662" y="94343"/>
                  </a:cubicBezTo>
                  <a:cubicBezTo>
                    <a:pt x="14723" y="96698"/>
                    <a:pt x="14563" y="98816"/>
                    <a:pt x="14149" y="100863"/>
                  </a:cubicBezTo>
                  <a:cubicBezTo>
                    <a:pt x="14436" y="101208"/>
                    <a:pt x="14723" y="101548"/>
                    <a:pt x="15019" y="101889"/>
                  </a:cubicBezTo>
                  <a:cubicBezTo>
                    <a:pt x="16434" y="101949"/>
                    <a:pt x="17838" y="101979"/>
                    <a:pt x="19232" y="101979"/>
                  </a:cubicBezTo>
                  <a:cubicBezTo>
                    <a:pt x="20019" y="101979"/>
                    <a:pt x="20803" y="101970"/>
                    <a:pt x="21584" y="101951"/>
                  </a:cubicBezTo>
                  <a:cubicBezTo>
                    <a:pt x="22721" y="101922"/>
                    <a:pt x="23878" y="101832"/>
                    <a:pt x="25043" y="101696"/>
                  </a:cubicBezTo>
                  <a:lnTo>
                    <a:pt x="25043" y="101696"/>
                  </a:lnTo>
                  <a:cubicBezTo>
                    <a:pt x="24378" y="102939"/>
                    <a:pt x="23467" y="104191"/>
                    <a:pt x="22286" y="105541"/>
                  </a:cubicBezTo>
                  <a:cubicBezTo>
                    <a:pt x="21350" y="105713"/>
                    <a:pt x="20451" y="105845"/>
                    <a:pt x="19590" y="105931"/>
                  </a:cubicBezTo>
                  <a:cubicBezTo>
                    <a:pt x="19368" y="105955"/>
                    <a:pt x="19147" y="105976"/>
                    <a:pt x="18921" y="105996"/>
                  </a:cubicBezTo>
                  <a:lnTo>
                    <a:pt x="19196" y="106259"/>
                  </a:lnTo>
                  <a:cubicBezTo>
                    <a:pt x="19340" y="106243"/>
                    <a:pt x="19479" y="106230"/>
                    <a:pt x="19623" y="106218"/>
                  </a:cubicBezTo>
                  <a:cubicBezTo>
                    <a:pt x="20382" y="106140"/>
                    <a:pt x="21174" y="106025"/>
                    <a:pt x="21986" y="105886"/>
                  </a:cubicBezTo>
                  <a:lnTo>
                    <a:pt x="21986" y="105886"/>
                  </a:lnTo>
                  <a:cubicBezTo>
                    <a:pt x="21481" y="106468"/>
                    <a:pt x="21010" y="107010"/>
                    <a:pt x="20575" y="107527"/>
                  </a:cubicBezTo>
                  <a:lnTo>
                    <a:pt x="20788" y="107716"/>
                  </a:lnTo>
                  <a:cubicBezTo>
                    <a:pt x="21289" y="107125"/>
                    <a:pt x="21838" y="106493"/>
                    <a:pt x="22437" y="105808"/>
                  </a:cubicBezTo>
                  <a:cubicBezTo>
                    <a:pt x="24423" y="105442"/>
                    <a:pt x="26553" y="104930"/>
                    <a:pt x="28765" y="104396"/>
                  </a:cubicBezTo>
                  <a:cubicBezTo>
                    <a:pt x="30127" y="104068"/>
                    <a:pt x="31502" y="103735"/>
                    <a:pt x="32864" y="103436"/>
                  </a:cubicBezTo>
                  <a:lnTo>
                    <a:pt x="32864" y="103436"/>
                  </a:lnTo>
                  <a:cubicBezTo>
                    <a:pt x="32720" y="103539"/>
                    <a:pt x="32572" y="103645"/>
                    <a:pt x="32425" y="103752"/>
                  </a:cubicBezTo>
                  <a:cubicBezTo>
                    <a:pt x="31325" y="104540"/>
                    <a:pt x="30340" y="105250"/>
                    <a:pt x="29458" y="105902"/>
                  </a:cubicBezTo>
                  <a:cubicBezTo>
                    <a:pt x="27013" y="106427"/>
                    <a:pt x="24460" y="107236"/>
                    <a:pt x="21957" y="108040"/>
                  </a:cubicBezTo>
                  <a:lnTo>
                    <a:pt x="21371" y="108224"/>
                  </a:lnTo>
                  <a:cubicBezTo>
                    <a:pt x="21543" y="108372"/>
                    <a:pt x="21715" y="108516"/>
                    <a:pt x="21884" y="108663"/>
                  </a:cubicBezTo>
                  <a:lnTo>
                    <a:pt x="22130" y="108586"/>
                  </a:lnTo>
                  <a:cubicBezTo>
                    <a:pt x="24198" y="107925"/>
                    <a:pt x="26299" y="107252"/>
                    <a:pt x="28338" y="106747"/>
                  </a:cubicBezTo>
                  <a:lnTo>
                    <a:pt x="28338" y="106747"/>
                  </a:lnTo>
                  <a:cubicBezTo>
                    <a:pt x="26504" y="108163"/>
                    <a:pt x="25191" y="109349"/>
                    <a:pt x="24280" y="110588"/>
                  </a:cubicBezTo>
                  <a:cubicBezTo>
                    <a:pt x="24432" y="110699"/>
                    <a:pt x="24579" y="110814"/>
                    <a:pt x="24727" y="110924"/>
                  </a:cubicBezTo>
                  <a:cubicBezTo>
                    <a:pt x="25757" y="109501"/>
                    <a:pt x="27349" y="108167"/>
                    <a:pt x="29684" y="106440"/>
                  </a:cubicBezTo>
                  <a:cubicBezTo>
                    <a:pt x="31046" y="106152"/>
                    <a:pt x="32367" y="105964"/>
                    <a:pt x="33623" y="105923"/>
                  </a:cubicBezTo>
                  <a:lnTo>
                    <a:pt x="33623" y="105923"/>
                  </a:lnTo>
                  <a:cubicBezTo>
                    <a:pt x="33204" y="106185"/>
                    <a:pt x="32790" y="106456"/>
                    <a:pt x="32380" y="106731"/>
                  </a:cubicBezTo>
                  <a:lnTo>
                    <a:pt x="32347" y="106764"/>
                  </a:lnTo>
                  <a:cubicBezTo>
                    <a:pt x="30960" y="108549"/>
                    <a:pt x="29938" y="110407"/>
                    <a:pt x="29290" y="112340"/>
                  </a:cubicBezTo>
                  <a:cubicBezTo>
                    <a:pt x="29105" y="112336"/>
                    <a:pt x="28920" y="112335"/>
                    <a:pt x="28733" y="112335"/>
                  </a:cubicBezTo>
                  <a:cubicBezTo>
                    <a:pt x="28092" y="112335"/>
                    <a:pt x="27442" y="112356"/>
                    <a:pt x="26787" y="112397"/>
                  </a:cubicBezTo>
                  <a:cubicBezTo>
                    <a:pt x="27045" y="112578"/>
                    <a:pt x="27308" y="112754"/>
                    <a:pt x="27575" y="112931"/>
                  </a:cubicBezTo>
                  <a:cubicBezTo>
                    <a:pt x="28006" y="112914"/>
                    <a:pt x="28434" y="112905"/>
                    <a:pt x="28859" y="112905"/>
                  </a:cubicBezTo>
                  <a:cubicBezTo>
                    <a:pt x="28944" y="112905"/>
                    <a:pt x="29029" y="112906"/>
                    <a:pt x="29113" y="112906"/>
                  </a:cubicBezTo>
                  <a:cubicBezTo>
                    <a:pt x="29027" y="113198"/>
                    <a:pt x="28949" y="113485"/>
                    <a:pt x="28884" y="113776"/>
                  </a:cubicBezTo>
                  <a:lnTo>
                    <a:pt x="29142" y="113936"/>
                  </a:lnTo>
                  <a:cubicBezTo>
                    <a:pt x="29220" y="113596"/>
                    <a:pt x="29310" y="113251"/>
                    <a:pt x="29413" y="112910"/>
                  </a:cubicBezTo>
                  <a:cubicBezTo>
                    <a:pt x="29688" y="112919"/>
                    <a:pt x="29959" y="112927"/>
                    <a:pt x="30234" y="112943"/>
                  </a:cubicBezTo>
                  <a:cubicBezTo>
                    <a:pt x="32601" y="113075"/>
                    <a:pt x="34952" y="113493"/>
                    <a:pt x="37279" y="114072"/>
                  </a:cubicBezTo>
                  <a:cubicBezTo>
                    <a:pt x="36996" y="115184"/>
                    <a:pt x="36852" y="116456"/>
                    <a:pt x="36823" y="117986"/>
                  </a:cubicBezTo>
                  <a:cubicBezTo>
                    <a:pt x="37008" y="118068"/>
                    <a:pt x="37193" y="118146"/>
                    <a:pt x="37377" y="118224"/>
                  </a:cubicBezTo>
                  <a:cubicBezTo>
                    <a:pt x="37390" y="116640"/>
                    <a:pt x="37525" y="115340"/>
                    <a:pt x="37821" y="114211"/>
                  </a:cubicBezTo>
                  <a:cubicBezTo>
                    <a:pt x="40073" y="114798"/>
                    <a:pt x="42305" y="115528"/>
                    <a:pt x="44509" y="116287"/>
                  </a:cubicBezTo>
                  <a:cubicBezTo>
                    <a:pt x="44189" y="117477"/>
                    <a:pt x="44045" y="118872"/>
                    <a:pt x="44033" y="120633"/>
                  </a:cubicBezTo>
                  <a:lnTo>
                    <a:pt x="44324" y="120719"/>
                  </a:lnTo>
                  <a:cubicBezTo>
                    <a:pt x="44332" y="118959"/>
                    <a:pt x="44476" y="117568"/>
                    <a:pt x="44792" y="116386"/>
                  </a:cubicBezTo>
                  <a:cubicBezTo>
                    <a:pt x="45453" y="116616"/>
                    <a:pt x="46109" y="116845"/>
                    <a:pt x="46762" y="117075"/>
                  </a:cubicBezTo>
                  <a:cubicBezTo>
                    <a:pt x="48350" y="117633"/>
                    <a:pt x="49958" y="118199"/>
                    <a:pt x="51583" y="118725"/>
                  </a:cubicBezTo>
                  <a:cubicBezTo>
                    <a:pt x="51300" y="119693"/>
                    <a:pt x="51127" y="120838"/>
                    <a:pt x="51041" y="122274"/>
                  </a:cubicBezTo>
                  <a:cubicBezTo>
                    <a:pt x="51230" y="122307"/>
                    <a:pt x="51423" y="122340"/>
                    <a:pt x="51612" y="122368"/>
                  </a:cubicBezTo>
                  <a:cubicBezTo>
                    <a:pt x="51698" y="120965"/>
                    <a:pt x="51866" y="119849"/>
                    <a:pt x="52145" y="118909"/>
                  </a:cubicBezTo>
                  <a:cubicBezTo>
                    <a:pt x="54484" y="119652"/>
                    <a:pt x="56856" y="120309"/>
                    <a:pt x="59260" y="120748"/>
                  </a:cubicBezTo>
                  <a:cubicBezTo>
                    <a:pt x="58948" y="121507"/>
                    <a:pt x="58698" y="122295"/>
                    <a:pt x="58517" y="123099"/>
                  </a:cubicBezTo>
                  <a:lnTo>
                    <a:pt x="58813" y="123111"/>
                  </a:lnTo>
                  <a:cubicBezTo>
                    <a:pt x="58993" y="122319"/>
                    <a:pt x="59240" y="121548"/>
                    <a:pt x="59555" y="120801"/>
                  </a:cubicBezTo>
                  <a:cubicBezTo>
                    <a:pt x="60663" y="120994"/>
                    <a:pt x="61779" y="121142"/>
                    <a:pt x="62900" y="121228"/>
                  </a:cubicBezTo>
                  <a:cubicBezTo>
                    <a:pt x="64110" y="121322"/>
                    <a:pt x="65325" y="121363"/>
                    <a:pt x="66539" y="121363"/>
                  </a:cubicBezTo>
                  <a:cubicBezTo>
                    <a:pt x="66884" y="121363"/>
                    <a:pt x="67233" y="121359"/>
                    <a:pt x="67577" y="121355"/>
                  </a:cubicBezTo>
                  <a:lnTo>
                    <a:pt x="67577" y="121355"/>
                  </a:lnTo>
                  <a:cubicBezTo>
                    <a:pt x="67175" y="121888"/>
                    <a:pt x="66798" y="122430"/>
                    <a:pt x="66453" y="122980"/>
                  </a:cubicBezTo>
                  <a:cubicBezTo>
                    <a:pt x="66572" y="122972"/>
                    <a:pt x="66691" y="122963"/>
                    <a:pt x="66810" y="122951"/>
                  </a:cubicBezTo>
                  <a:cubicBezTo>
                    <a:pt x="67163" y="122405"/>
                    <a:pt x="67540" y="121876"/>
                    <a:pt x="67943" y="121347"/>
                  </a:cubicBezTo>
                  <a:cubicBezTo>
                    <a:pt x="70076" y="121297"/>
                    <a:pt x="72214" y="121129"/>
                    <a:pt x="74340" y="120908"/>
                  </a:cubicBezTo>
                  <a:lnTo>
                    <a:pt x="74340" y="120908"/>
                  </a:lnTo>
                  <a:cubicBezTo>
                    <a:pt x="74106" y="121265"/>
                    <a:pt x="73880" y="121622"/>
                    <a:pt x="73662" y="121979"/>
                  </a:cubicBezTo>
                  <a:cubicBezTo>
                    <a:pt x="73921" y="121929"/>
                    <a:pt x="74179" y="121876"/>
                    <a:pt x="74434" y="121823"/>
                  </a:cubicBezTo>
                  <a:cubicBezTo>
                    <a:pt x="74639" y="121490"/>
                    <a:pt x="74852" y="121162"/>
                    <a:pt x="75074" y="120830"/>
                  </a:cubicBezTo>
                  <a:cubicBezTo>
                    <a:pt x="76838" y="120637"/>
                    <a:pt x="78599" y="120411"/>
                    <a:pt x="80334" y="120190"/>
                  </a:cubicBezTo>
                  <a:lnTo>
                    <a:pt x="80659" y="120149"/>
                  </a:lnTo>
                  <a:cubicBezTo>
                    <a:pt x="81516" y="119865"/>
                    <a:pt x="82365" y="119566"/>
                    <a:pt x="83211" y="119250"/>
                  </a:cubicBezTo>
                  <a:lnTo>
                    <a:pt x="83211" y="119250"/>
                  </a:lnTo>
                  <a:cubicBezTo>
                    <a:pt x="82768" y="119303"/>
                    <a:pt x="82329" y="119357"/>
                    <a:pt x="81890" y="119414"/>
                  </a:cubicBezTo>
                  <a:cubicBezTo>
                    <a:pt x="82554" y="118101"/>
                    <a:pt x="83260" y="116751"/>
                    <a:pt x="83982" y="115372"/>
                  </a:cubicBezTo>
                  <a:cubicBezTo>
                    <a:pt x="84401" y="114572"/>
                    <a:pt x="84823" y="113760"/>
                    <a:pt x="85246" y="112939"/>
                  </a:cubicBezTo>
                  <a:cubicBezTo>
                    <a:pt x="87257" y="112246"/>
                    <a:pt x="89296" y="111585"/>
                    <a:pt x="91368" y="111064"/>
                  </a:cubicBezTo>
                  <a:lnTo>
                    <a:pt x="91368" y="111064"/>
                  </a:lnTo>
                  <a:cubicBezTo>
                    <a:pt x="90732" y="112648"/>
                    <a:pt x="90067" y="114219"/>
                    <a:pt x="89419" y="115754"/>
                  </a:cubicBezTo>
                  <a:cubicBezTo>
                    <a:pt x="89284" y="116082"/>
                    <a:pt x="89148" y="116406"/>
                    <a:pt x="89009" y="116726"/>
                  </a:cubicBezTo>
                  <a:cubicBezTo>
                    <a:pt x="89140" y="116661"/>
                    <a:pt x="89271" y="116595"/>
                    <a:pt x="89403" y="116525"/>
                  </a:cubicBezTo>
                  <a:cubicBezTo>
                    <a:pt x="89497" y="116308"/>
                    <a:pt x="89591" y="116086"/>
                    <a:pt x="89682" y="115865"/>
                  </a:cubicBezTo>
                  <a:cubicBezTo>
                    <a:pt x="90359" y="114264"/>
                    <a:pt x="91048" y="112631"/>
                    <a:pt x="91713" y="110978"/>
                  </a:cubicBezTo>
                  <a:cubicBezTo>
                    <a:pt x="93867" y="110457"/>
                    <a:pt x="96050" y="110091"/>
                    <a:pt x="98266" y="110022"/>
                  </a:cubicBezTo>
                  <a:cubicBezTo>
                    <a:pt x="98566" y="110011"/>
                    <a:pt x="98866" y="110007"/>
                    <a:pt x="99163" y="110007"/>
                  </a:cubicBezTo>
                  <a:cubicBezTo>
                    <a:pt x="99311" y="110007"/>
                    <a:pt x="99460" y="110008"/>
                    <a:pt x="99607" y="110009"/>
                  </a:cubicBezTo>
                  <a:cubicBezTo>
                    <a:pt x="99837" y="109829"/>
                    <a:pt x="100067" y="109644"/>
                    <a:pt x="100293" y="109460"/>
                  </a:cubicBezTo>
                  <a:lnTo>
                    <a:pt x="100186" y="109455"/>
                  </a:lnTo>
                  <a:cubicBezTo>
                    <a:pt x="101437" y="106497"/>
                    <a:pt x="102545" y="103489"/>
                    <a:pt x="103325" y="100477"/>
                  </a:cubicBezTo>
                  <a:cubicBezTo>
                    <a:pt x="105266" y="100510"/>
                    <a:pt x="106960" y="100888"/>
                    <a:pt x="108516" y="101438"/>
                  </a:cubicBezTo>
                  <a:cubicBezTo>
                    <a:pt x="108581" y="101360"/>
                    <a:pt x="108647" y="101282"/>
                    <a:pt x="108712" y="101204"/>
                  </a:cubicBezTo>
                  <a:cubicBezTo>
                    <a:pt x="107120" y="100629"/>
                    <a:pt x="105389" y="100231"/>
                    <a:pt x="103399" y="100194"/>
                  </a:cubicBezTo>
                  <a:cubicBezTo>
                    <a:pt x="104100" y="97388"/>
                    <a:pt x="104507" y="94577"/>
                    <a:pt x="104453" y="91803"/>
                  </a:cubicBezTo>
                  <a:cubicBezTo>
                    <a:pt x="104694" y="91790"/>
                    <a:pt x="104926" y="91783"/>
                    <a:pt x="105149" y="91783"/>
                  </a:cubicBezTo>
                  <a:cubicBezTo>
                    <a:pt x="107380" y="91783"/>
                    <a:pt x="108774" y="92443"/>
                    <a:pt x="110411" y="93551"/>
                  </a:cubicBezTo>
                  <a:cubicBezTo>
                    <a:pt x="110321" y="95816"/>
                    <a:pt x="109976" y="98073"/>
                    <a:pt x="109443" y="100317"/>
                  </a:cubicBezTo>
                  <a:cubicBezTo>
                    <a:pt x="109722" y="99977"/>
                    <a:pt x="109997" y="99632"/>
                    <a:pt x="110264" y="99283"/>
                  </a:cubicBezTo>
                  <a:cubicBezTo>
                    <a:pt x="110637" y="97523"/>
                    <a:pt x="110875" y="95734"/>
                    <a:pt x="110973" y="93937"/>
                  </a:cubicBezTo>
                  <a:cubicBezTo>
                    <a:pt x="111240" y="94126"/>
                    <a:pt x="111515" y="94323"/>
                    <a:pt x="111802" y="94532"/>
                  </a:cubicBezTo>
                  <a:cubicBezTo>
                    <a:pt x="112192" y="94811"/>
                    <a:pt x="112598" y="95102"/>
                    <a:pt x="113041" y="95414"/>
                  </a:cubicBezTo>
                  <a:cubicBezTo>
                    <a:pt x="113283" y="95049"/>
                    <a:pt x="113521" y="94680"/>
                    <a:pt x="113751" y="94310"/>
                  </a:cubicBezTo>
                  <a:cubicBezTo>
                    <a:pt x="113718" y="92636"/>
                    <a:pt x="113583" y="90966"/>
                    <a:pt x="113341" y="89308"/>
                  </a:cubicBezTo>
                  <a:lnTo>
                    <a:pt x="113341" y="89308"/>
                  </a:lnTo>
                  <a:cubicBezTo>
                    <a:pt x="114055" y="90186"/>
                    <a:pt x="114666" y="90925"/>
                    <a:pt x="115224" y="91536"/>
                  </a:cubicBezTo>
                  <a:cubicBezTo>
                    <a:pt x="115228" y="91627"/>
                    <a:pt x="115237" y="91717"/>
                    <a:pt x="115245" y="91811"/>
                  </a:cubicBezTo>
                  <a:cubicBezTo>
                    <a:pt x="115327" y="91660"/>
                    <a:pt x="115413" y="91512"/>
                    <a:pt x="115495" y="91360"/>
                  </a:cubicBezTo>
                  <a:cubicBezTo>
                    <a:pt x="115315" y="89120"/>
                    <a:pt x="115220" y="86863"/>
                    <a:pt x="115208" y="84639"/>
                  </a:cubicBezTo>
                  <a:lnTo>
                    <a:pt x="115208" y="84639"/>
                  </a:lnTo>
                  <a:cubicBezTo>
                    <a:pt x="116201" y="85061"/>
                    <a:pt x="117223" y="85418"/>
                    <a:pt x="118269" y="85702"/>
                  </a:cubicBezTo>
                  <a:cubicBezTo>
                    <a:pt x="118343" y="85525"/>
                    <a:pt x="118417" y="85353"/>
                    <a:pt x="118486" y="85176"/>
                  </a:cubicBezTo>
                  <a:cubicBezTo>
                    <a:pt x="117350" y="84881"/>
                    <a:pt x="116267" y="84479"/>
                    <a:pt x="115204" y="84019"/>
                  </a:cubicBezTo>
                  <a:cubicBezTo>
                    <a:pt x="115204" y="82165"/>
                    <a:pt x="115269" y="80334"/>
                    <a:pt x="115388" y="78558"/>
                  </a:cubicBezTo>
                  <a:cubicBezTo>
                    <a:pt x="117091" y="78866"/>
                    <a:pt x="118831" y="79108"/>
                    <a:pt x="120624" y="79190"/>
                  </a:cubicBezTo>
                  <a:cubicBezTo>
                    <a:pt x="120653" y="79095"/>
                    <a:pt x="120678" y="79001"/>
                    <a:pt x="120706" y="78907"/>
                  </a:cubicBezTo>
                  <a:cubicBezTo>
                    <a:pt x="118893" y="78824"/>
                    <a:pt x="117132" y="78582"/>
                    <a:pt x="115409" y="78271"/>
                  </a:cubicBezTo>
                  <a:cubicBezTo>
                    <a:pt x="115454" y="77622"/>
                    <a:pt x="115507" y="76982"/>
                    <a:pt x="115569" y="76350"/>
                  </a:cubicBezTo>
                  <a:cubicBezTo>
                    <a:pt x="115696" y="75029"/>
                    <a:pt x="115955" y="73691"/>
                    <a:pt x="116283" y="72354"/>
                  </a:cubicBezTo>
                  <a:cubicBezTo>
                    <a:pt x="117556" y="72407"/>
                    <a:pt x="118845" y="72444"/>
                    <a:pt x="120155" y="72444"/>
                  </a:cubicBezTo>
                  <a:cubicBezTo>
                    <a:pt x="120843" y="72444"/>
                    <a:pt x="121536" y="72434"/>
                    <a:pt x="122237" y="72411"/>
                  </a:cubicBezTo>
                  <a:cubicBezTo>
                    <a:pt x="122270" y="72222"/>
                    <a:pt x="122302" y="72029"/>
                    <a:pt x="122335" y="71837"/>
                  </a:cubicBezTo>
                  <a:lnTo>
                    <a:pt x="122335" y="71837"/>
                  </a:lnTo>
                  <a:cubicBezTo>
                    <a:pt x="121611" y="71860"/>
                    <a:pt x="120894" y="71871"/>
                    <a:pt x="120183" y="71871"/>
                  </a:cubicBezTo>
                  <a:cubicBezTo>
                    <a:pt x="118912" y="71871"/>
                    <a:pt x="117659" y="71837"/>
                    <a:pt x="116422" y="71787"/>
                  </a:cubicBezTo>
                  <a:cubicBezTo>
                    <a:pt x="116759" y="70483"/>
                    <a:pt x="117145" y="69182"/>
                    <a:pt x="117530" y="67897"/>
                  </a:cubicBezTo>
                  <a:cubicBezTo>
                    <a:pt x="117924" y="66576"/>
                    <a:pt x="118326" y="65239"/>
                    <a:pt x="118663" y="63897"/>
                  </a:cubicBezTo>
                  <a:cubicBezTo>
                    <a:pt x="119036" y="63983"/>
                    <a:pt x="119410" y="64065"/>
                    <a:pt x="119783" y="64151"/>
                  </a:cubicBezTo>
                  <a:cubicBezTo>
                    <a:pt x="120870" y="64393"/>
                    <a:pt x="121982" y="64644"/>
                    <a:pt x="123107" y="64849"/>
                  </a:cubicBezTo>
                  <a:cubicBezTo>
                    <a:pt x="123115" y="64660"/>
                    <a:pt x="123123" y="64467"/>
                    <a:pt x="123131" y="64274"/>
                  </a:cubicBezTo>
                  <a:cubicBezTo>
                    <a:pt x="122044" y="64073"/>
                    <a:pt x="120965" y="63831"/>
                    <a:pt x="119906" y="63589"/>
                  </a:cubicBezTo>
                  <a:cubicBezTo>
                    <a:pt x="119541" y="63507"/>
                    <a:pt x="119172" y="63425"/>
                    <a:pt x="118802" y="63343"/>
                  </a:cubicBezTo>
                  <a:cubicBezTo>
                    <a:pt x="119188" y="61726"/>
                    <a:pt x="119475" y="60114"/>
                    <a:pt x="119541" y="58538"/>
                  </a:cubicBezTo>
                  <a:cubicBezTo>
                    <a:pt x="119566" y="58013"/>
                    <a:pt x="119553" y="57492"/>
                    <a:pt x="119512" y="56970"/>
                  </a:cubicBezTo>
                  <a:lnTo>
                    <a:pt x="119512" y="56970"/>
                  </a:lnTo>
                  <a:cubicBezTo>
                    <a:pt x="120641" y="57147"/>
                    <a:pt x="121814" y="57360"/>
                    <a:pt x="123066" y="57606"/>
                  </a:cubicBezTo>
                  <a:cubicBezTo>
                    <a:pt x="123062" y="57508"/>
                    <a:pt x="123053" y="57410"/>
                    <a:pt x="123045" y="57311"/>
                  </a:cubicBezTo>
                  <a:cubicBezTo>
                    <a:pt x="121798" y="57069"/>
                    <a:pt x="120620" y="56860"/>
                    <a:pt x="119484" y="56683"/>
                  </a:cubicBezTo>
                  <a:cubicBezTo>
                    <a:pt x="119319" y="55067"/>
                    <a:pt x="118852" y="53585"/>
                    <a:pt x="118207" y="52194"/>
                  </a:cubicBezTo>
                  <a:lnTo>
                    <a:pt x="118207" y="52194"/>
                  </a:lnTo>
                  <a:cubicBezTo>
                    <a:pt x="118619" y="52209"/>
                    <a:pt x="119030" y="52216"/>
                    <a:pt x="119441" y="52216"/>
                  </a:cubicBezTo>
                  <a:cubicBezTo>
                    <a:pt x="120449" y="52216"/>
                    <a:pt x="121457" y="52173"/>
                    <a:pt x="122462" y="52092"/>
                  </a:cubicBezTo>
                  <a:cubicBezTo>
                    <a:pt x="122450" y="51997"/>
                    <a:pt x="122434" y="51903"/>
                    <a:pt x="122417" y="51809"/>
                  </a:cubicBezTo>
                  <a:cubicBezTo>
                    <a:pt x="121415" y="51891"/>
                    <a:pt x="120412" y="51930"/>
                    <a:pt x="119408" y="51930"/>
                  </a:cubicBezTo>
                  <a:cubicBezTo>
                    <a:pt x="118961" y="51930"/>
                    <a:pt x="118514" y="51922"/>
                    <a:pt x="118068" y="51907"/>
                  </a:cubicBezTo>
                  <a:cubicBezTo>
                    <a:pt x="117251" y="50229"/>
                    <a:pt x="116189" y="48674"/>
                    <a:pt x="115097" y="47164"/>
                  </a:cubicBezTo>
                  <a:cubicBezTo>
                    <a:pt x="117173" y="47016"/>
                    <a:pt x="119237" y="46704"/>
                    <a:pt x="121264" y="46232"/>
                  </a:cubicBezTo>
                  <a:cubicBezTo>
                    <a:pt x="121240" y="46138"/>
                    <a:pt x="121215" y="46048"/>
                    <a:pt x="121195" y="45953"/>
                  </a:cubicBezTo>
                  <a:cubicBezTo>
                    <a:pt x="119143" y="46437"/>
                    <a:pt x="117042" y="46737"/>
                    <a:pt x="114904" y="46885"/>
                  </a:cubicBezTo>
                  <a:cubicBezTo>
                    <a:pt x="114748" y="46667"/>
                    <a:pt x="114588" y="46450"/>
                    <a:pt x="114428" y="46232"/>
                  </a:cubicBezTo>
                  <a:cubicBezTo>
                    <a:pt x="113579" y="45063"/>
                    <a:pt x="112713" y="43877"/>
                    <a:pt x="111934" y="42634"/>
                  </a:cubicBezTo>
                  <a:cubicBezTo>
                    <a:pt x="114535" y="42236"/>
                    <a:pt x="117091" y="41604"/>
                    <a:pt x="119578" y="40746"/>
                  </a:cubicBezTo>
                  <a:cubicBezTo>
                    <a:pt x="119545" y="40656"/>
                    <a:pt x="119512" y="40570"/>
                    <a:pt x="119479" y="40479"/>
                  </a:cubicBezTo>
                  <a:cubicBezTo>
                    <a:pt x="116976" y="41341"/>
                    <a:pt x="114395" y="41977"/>
                    <a:pt x="111773" y="42371"/>
                  </a:cubicBezTo>
                  <a:cubicBezTo>
                    <a:pt x="111051" y="41189"/>
                    <a:pt x="110415" y="39958"/>
                    <a:pt x="109956" y="38641"/>
                  </a:cubicBezTo>
                  <a:cubicBezTo>
                    <a:pt x="109874" y="38403"/>
                    <a:pt x="109796" y="38165"/>
                    <a:pt x="109718" y="37923"/>
                  </a:cubicBezTo>
                  <a:cubicBezTo>
                    <a:pt x="112364" y="37377"/>
                    <a:pt x="114954" y="36606"/>
                    <a:pt x="117465" y="35621"/>
                  </a:cubicBezTo>
                  <a:cubicBezTo>
                    <a:pt x="117387" y="35449"/>
                    <a:pt x="117305" y="35276"/>
                    <a:pt x="117223" y="35104"/>
                  </a:cubicBezTo>
                  <a:cubicBezTo>
                    <a:pt x="114736" y="36081"/>
                    <a:pt x="112172" y="36840"/>
                    <a:pt x="109554" y="37377"/>
                  </a:cubicBezTo>
                  <a:cubicBezTo>
                    <a:pt x="108918" y="35194"/>
                    <a:pt x="108557" y="32847"/>
                    <a:pt x="108405" y="30406"/>
                  </a:cubicBezTo>
                  <a:cubicBezTo>
                    <a:pt x="110280" y="30086"/>
                    <a:pt x="112135" y="29663"/>
                    <a:pt x="113965" y="29146"/>
                  </a:cubicBezTo>
                  <a:cubicBezTo>
                    <a:pt x="113915" y="29064"/>
                    <a:pt x="113862" y="28986"/>
                    <a:pt x="113813" y="28904"/>
                  </a:cubicBezTo>
                  <a:cubicBezTo>
                    <a:pt x="112028" y="29413"/>
                    <a:pt x="110218" y="29827"/>
                    <a:pt x="108388" y="30143"/>
                  </a:cubicBezTo>
                  <a:cubicBezTo>
                    <a:pt x="108236" y="27468"/>
                    <a:pt x="108331" y="24678"/>
                    <a:pt x="108589" y="21851"/>
                  </a:cubicBezTo>
                  <a:lnTo>
                    <a:pt x="108655" y="21842"/>
                  </a:lnTo>
                  <a:cubicBezTo>
                    <a:pt x="108503" y="21666"/>
                    <a:pt x="108351" y="21489"/>
                    <a:pt x="108200" y="21313"/>
                  </a:cubicBezTo>
                  <a:cubicBezTo>
                    <a:pt x="106324" y="21503"/>
                    <a:pt x="104440" y="21599"/>
                    <a:pt x="102555" y="21599"/>
                  </a:cubicBezTo>
                  <a:cubicBezTo>
                    <a:pt x="101635" y="21599"/>
                    <a:pt x="100715" y="21576"/>
                    <a:pt x="99796" y="21531"/>
                  </a:cubicBezTo>
                  <a:cubicBezTo>
                    <a:pt x="100141" y="19163"/>
                    <a:pt x="100625" y="16763"/>
                    <a:pt x="101195" y="14403"/>
                  </a:cubicBezTo>
                  <a:cubicBezTo>
                    <a:pt x="101031" y="14264"/>
                    <a:pt x="100867" y="14128"/>
                    <a:pt x="100707" y="13993"/>
                  </a:cubicBezTo>
                  <a:cubicBezTo>
                    <a:pt x="100104" y="16475"/>
                    <a:pt x="99583" y="19003"/>
                    <a:pt x="99226" y="21502"/>
                  </a:cubicBezTo>
                  <a:cubicBezTo>
                    <a:pt x="96686" y="21350"/>
                    <a:pt x="94158" y="21018"/>
                    <a:pt x="91663" y="20509"/>
                  </a:cubicBezTo>
                  <a:cubicBezTo>
                    <a:pt x="92139" y="17698"/>
                    <a:pt x="92866" y="14867"/>
                    <a:pt x="93715" y="12109"/>
                  </a:cubicBezTo>
                  <a:cubicBezTo>
                    <a:pt x="95537" y="12347"/>
                    <a:pt x="97314" y="12532"/>
                    <a:pt x="99049" y="12676"/>
                  </a:cubicBezTo>
                  <a:cubicBezTo>
                    <a:pt x="98766" y="12454"/>
                    <a:pt x="98479" y="12241"/>
                    <a:pt x="98188" y="12027"/>
                  </a:cubicBezTo>
                  <a:cubicBezTo>
                    <a:pt x="96780" y="11900"/>
                    <a:pt x="95348" y="11740"/>
                    <a:pt x="93887" y="11555"/>
                  </a:cubicBezTo>
                  <a:cubicBezTo>
                    <a:pt x="94101" y="10870"/>
                    <a:pt x="94326" y="10197"/>
                    <a:pt x="94552" y="9524"/>
                  </a:cubicBezTo>
                  <a:cubicBezTo>
                    <a:pt x="94384" y="9418"/>
                    <a:pt x="94212" y="9307"/>
                    <a:pt x="94035" y="9200"/>
                  </a:cubicBezTo>
                  <a:cubicBezTo>
                    <a:pt x="93777" y="9951"/>
                    <a:pt x="93526" y="10710"/>
                    <a:pt x="93280" y="11473"/>
                  </a:cubicBezTo>
                  <a:cubicBezTo>
                    <a:pt x="91179" y="11194"/>
                    <a:pt x="89013" y="10850"/>
                    <a:pt x="86781" y="10439"/>
                  </a:cubicBezTo>
                  <a:cubicBezTo>
                    <a:pt x="87261" y="8958"/>
                    <a:pt x="87794" y="7497"/>
                    <a:pt x="88360" y="6069"/>
                  </a:cubicBezTo>
                  <a:lnTo>
                    <a:pt x="88102" y="5946"/>
                  </a:lnTo>
                  <a:cubicBezTo>
                    <a:pt x="87527" y="7395"/>
                    <a:pt x="86986" y="8880"/>
                    <a:pt x="86497" y="10390"/>
                  </a:cubicBezTo>
                  <a:cubicBezTo>
                    <a:pt x="85980" y="10292"/>
                    <a:pt x="85459" y="10193"/>
                    <a:pt x="84934" y="10095"/>
                  </a:cubicBezTo>
                  <a:lnTo>
                    <a:pt x="83814" y="9873"/>
                  </a:lnTo>
                  <a:cubicBezTo>
                    <a:pt x="83038" y="9721"/>
                    <a:pt x="82275" y="9574"/>
                    <a:pt x="81524" y="9430"/>
                  </a:cubicBezTo>
                  <a:cubicBezTo>
                    <a:pt x="81955" y="7501"/>
                    <a:pt x="82484" y="5622"/>
                    <a:pt x="83079" y="3808"/>
                  </a:cubicBezTo>
                  <a:lnTo>
                    <a:pt x="82809" y="3706"/>
                  </a:lnTo>
                  <a:cubicBezTo>
                    <a:pt x="82214" y="5536"/>
                    <a:pt x="81676" y="7428"/>
                    <a:pt x="81241" y="9377"/>
                  </a:cubicBezTo>
                  <a:cubicBezTo>
                    <a:pt x="79834" y="9110"/>
                    <a:pt x="78455" y="8864"/>
                    <a:pt x="77089" y="8650"/>
                  </a:cubicBezTo>
                  <a:cubicBezTo>
                    <a:pt x="77171" y="6742"/>
                    <a:pt x="77372" y="4838"/>
                    <a:pt x="77684" y="2951"/>
                  </a:cubicBezTo>
                  <a:cubicBezTo>
                    <a:pt x="78783" y="2984"/>
                    <a:pt x="79887" y="3025"/>
                    <a:pt x="80987" y="3070"/>
                  </a:cubicBezTo>
                  <a:cubicBezTo>
                    <a:pt x="80650" y="2959"/>
                    <a:pt x="80314" y="2848"/>
                    <a:pt x="79981" y="2746"/>
                  </a:cubicBezTo>
                  <a:cubicBezTo>
                    <a:pt x="79231" y="2717"/>
                    <a:pt x="78480" y="2688"/>
                    <a:pt x="77729" y="2668"/>
                  </a:cubicBezTo>
                  <a:cubicBezTo>
                    <a:pt x="77762" y="2483"/>
                    <a:pt x="77794" y="2298"/>
                    <a:pt x="77827" y="2114"/>
                  </a:cubicBezTo>
                  <a:cubicBezTo>
                    <a:pt x="77643" y="2060"/>
                    <a:pt x="77454" y="2011"/>
                    <a:pt x="77269" y="1962"/>
                  </a:cubicBezTo>
                  <a:cubicBezTo>
                    <a:pt x="77228" y="2192"/>
                    <a:pt x="77187" y="2422"/>
                    <a:pt x="77150" y="2647"/>
                  </a:cubicBezTo>
                  <a:cubicBezTo>
                    <a:pt x="75443" y="2598"/>
                    <a:pt x="73736" y="2569"/>
                    <a:pt x="72021" y="2553"/>
                  </a:cubicBezTo>
                  <a:cubicBezTo>
                    <a:pt x="71997" y="1987"/>
                    <a:pt x="71984" y="1408"/>
                    <a:pt x="71984" y="817"/>
                  </a:cubicBezTo>
                  <a:cubicBezTo>
                    <a:pt x="71795" y="784"/>
                    <a:pt x="71603" y="752"/>
                    <a:pt x="71414" y="723"/>
                  </a:cubicBezTo>
                  <a:lnTo>
                    <a:pt x="71414" y="723"/>
                  </a:lnTo>
                  <a:cubicBezTo>
                    <a:pt x="71414" y="1342"/>
                    <a:pt x="71422" y="1954"/>
                    <a:pt x="71447" y="2549"/>
                  </a:cubicBezTo>
                  <a:cubicBezTo>
                    <a:pt x="71185" y="2548"/>
                    <a:pt x="70923" y="2547"/>
                    <a:pt x="70661" y="2547"/>
                  </a:cubicBezTo>
                  <a:cubicBezTo>
                    <a:pt x="69090" y="2547"/>
                    <a:pt x="67520" y="2568"/>
                    <a:pt x="65948" y="2610"/>
                  </a:cubicBezTo>
                  <a:cubicBezTo>
                    <a:pt x="65764" y="1769"/>
                    <a:pt x="65612" y="920"/>
                    <a:pt x="65485" y="62"/>
                  </a:cubicBezTo>
                  <a:lnTo>
                    <a:pt x="65189" y="46"/>
                  </a:lnTo>
                  <a:lnTo>
                    <a:pt x="65189" y="46"/>
                  </a:lnTo>
                  <a:cubicBezTo>
                    <a:pt x="65316" y="912"/>
                    <a:pt x="65472" y="1769"/>
                    <a:pt x="65657" y="2619"/>
                  </a:cubicBezTo>
                  <a:cubicBezTo>
                    <a:pt x="64463" y="2651"/>
                    <a:pt x="63273" y="2701"/>
                    <a:pt x="62079" y="2766"/>
                  </a:cubicBezTo>
                  <a:lnTo>
                    <a:pt x="59482" y="2910"/>
                  </a:lnTo>
                  <a:cubicBezTo>
                    <a:pt x="59231" y="1950"/>
                    <a:pt x="59006" y="981"/>
                    <a:pt x="58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rot="7938526" flipH="1">
            <a:off x="7257157" y="801081"/>
            <a:ext cx="248991" cy="248966"/>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7938460" flipH="1">
            <a:off x="8280910" y="1944921"/>
            <a:ext cx="158179" cy="158199"/>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txBox="1">
            <a:spLocks noGrp="1"/>
          </p:cNvSpPr>
          <p:nvPr>
            <p:ph type="subTitle" idx="1"/>
          </p:nvPr>
        </p:nvSpPr>
        <p:spPr>
          <a:xfrm>
            <a:off x="1290750" y="2521203"/>
            <a:ext cx="2907600" cy="5070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500" b="1">
                <a:latin typeface="Raleway"/>
                <a:ea typeface="Raleway"/>
                <a:cs typeface="Raleway"/>
                <a:sym typeface="Raleway"/>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7" name="Google Shape;37;p5"/>
          <p:cNvSpPr txBox="1">
            <a:spLocks noGrp="1"/>
          </p:cNvSpPr>
          <p:nvPr>
            <p:ph type="subTitle" idx="2"/>
          </p:nvPr>
        </p:nvSpPr>
        <p:spPr>
          <a:xfrm>
            <a:off x="4945625" y="2521203"/>
            <a:ext cx="2907600" cy="50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b="1">
                <a:latin typeface="Raleway"/>
                <a:ea typeface="Raleway"/>
                <a:cs typeface="Raleway"/>
                <a:sym typeface="Ralew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8" name="Google Shape;38;p5"/>
          <p:cNvSpPr txBox="1">
            <a:spLocks noGrp="1"/>
          </p:cNvSpPr>
          <p:nvPr>
            <p:ph type="subTitle" idx="3"/>
          </p:nvPr>
        </p:nvSpPr>
        <p:spPr>
          <a:xfrm>
            <a:off x="1290750" y="2904814"/>
            <a:ext cx="2907600" cy="9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 name="Google Shape;39;p5"/>
          <p:cNvSpPr txBox="1">
            <a:spLocks noGrp="1"/>
          </p:cNvSpPr>
          <p:nvPr>
            <p:ph type="subTitle" idx="4"/>
          </p:nvPr>
        </p:nvSpPr>
        <p:spPr>
          <a:xfrm>
            <a:off x="4945625" y="2904814"/>
            <a:ext cx="2907600" cy="9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5"/>
          <p:cNvSpPr/>
          <p:nvPr/>
        </p:nvSpPr>
        <p:spPr>
          <a:xfrm>
            <a:off x="8428900" y="628475"/>
            <a:ext cx="750000" cy="205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60500" y="3930250"/>
            <a:ext cx="1965300" cy="19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25250" y="4276425"/>
            <a:ext cx="229925" cy="229925"/>
          </a:xfrm>
          <a:custGeom>
            <a:avLst/>
            <a:gdLst/>
            <a:ahLst/>
            <a:cxnLst/>
            <a:rect l="l" t="t" r="r" b="b"/>
            <a:pathLst>
              <a:path w="9197" h="9197" extrusionOk="0">
                <a:moveTo>
                  <a:pt x="1753" y="1"/>
                </a:moveTo>
                <a:lnTo>
                  <a:pt x="1966" y="3981"/>
                </a:lnTo>
                <a:lnTo>
                  <a:pt x="1" y="7444"/>
                </a:lnTo>
                <a:lnTo>
                  <a:pt x="3981" y="7231"/>
                </a:lnTo>
                <a:lnTo>
                  <a:pt x="7444" y="9196"/>
                </a:lnTo>
                <a:lnTo>
                  <a:pt x="7231" y="5216"/>
                </a:lnTo>
                <a:lnTo>
                  <a:pt x="9196" y="1753"/>
                </a:lnTo>
                <a:lnTo>
                  <a:pt x="9196" y="1753"/>
                </a:lnTo>
                <a:lnTo>
                  <a:pt x="5220" y="1966"/>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6"/>
          <p:cNvSpPr/>
          <p:nvPr/>
        </p:nvSpPr>
        <p:spPr>
          <a:xfrm>
            <a:off x="8428900" y="628475"/>
            <a:ext cx="750000" cy="205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860500" y="3930250"/>
            <a:ext cx="1965300" cy="19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825250" y="4276425"/>
            <a:ext cx="229925" cy="229925"/>
          </a:xfrm>
          <a:custGeom>
            <a:avLst/>
            <a:gdLst/>
            <a:ahLst/>
            <a:cxnLst/>
            <a:rect l="l" t="t" r="r" b="b"/>
            <a:pathLst>
              <a:path w="9197" h="9197" extrusionOk="0">
                <a:moveTo>
                  <a:pt x="1753" y="1"/>
                </a:moveTo>
                <a:lnTo>
                  <a:pt x="1966" y="3981"/>
                </a:lnTo>
                <a:lnTo>
                  <a:pt x="1" y="7444"/>
                </a:lnTo>
                <a:lnTo>
                  <a:pt x="3981" y="7231"/>
                </a:lnTo>
                <a:lnTo>
                  <a:pt x="7444" y="9196"/>
                </a:lnTo>
                <a:lnTo>
                  <a:pt x="7231" y="5216"/>
                </a:lnTo>
                <a:lnTo>
                  <a:pt x="9196" y="1753"/>
                </a:lnTo>
                <a:lnTo>
                  <a:pt x="9196" y="1753"/>
                </a:lnTo>
                <a:lnTo>
                  <a:pt x="5220" y="1966"/>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3422200" y="1395125"/>
            <a:ext cx="5006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3422450" y="2376474"/>
            <a:ext cx="5006400" cy="12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9"/>
          <p:cNvSpPr txBox="1">
            <a:spLocks noGrp="1"/>
          </p:cNvSpPr>
          <p:nvPr>
            <p:ph type="subTitle" idx="2"/>
          </p:nvPr>
        </p:nvSpPr>
        <p:spPr>
          <a:xfrm>
            <a:off x="6640400" y="4718300"/>
            <a:ext cx="1883700" cy="2745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aleway"/>
              <a:buNone/>
              <a:defRPr sz="1100" b="1">
                <a:latin typeface="Raleway"/>
                <a:ea typeface="Raleway"/>
                <a:cs typeface="Raleway"/>
                <a:sym typeface="Raleway"/>
              </a:defRPr>
            </a:lvl1pPr>
            <a:lvl2pPr lvl="1" algn="r" rtl="0">
              <a:lnSpc>
                <a:spcPct val="100000"/>
              </a:lnSpc>
              <a:spcBef>
                <a:spcPts val="0"/>
              </a:spcBef>
              <a:spcAft>
                <a:spcPts val="0"/>
              </a:spcAft>
              <a:buSzPts val="1100"/>
              <a:buFont typeface="Raleway"/>
              <a:buNone/>
              <a:defRPr sz="1100" b="1">
                <a:latin typeface="Raleway"/>
                <a:ea typeface="Raleway"/>
                <a:cs typeface="Raleway"/>
                <a:sym typeface="Raleway"/>
              </a:defRPr>
            </a:lvl2pPr>
            <a:lvl3pPr lvl="2" algn="r" rtl="0">
              <a:lnSpc>
                <a:spcPct val="100000"/>
              </a:lnSpc>
              <a:spcBef>
                <a:spcPts val="0"/>
              </a:spcBef>
              <a:spcAft>
                <a:spcPts val="0"/>
              </a:spcAft>
              <a:buSzPts val="1100"/>
              <a:buFont typeface="Raleway"/>
              <a:buNone/>
              <a:defRPr sz="1100" b="1">
                <a:latin typeface="Raleway"/>
                <a:ea typeface="Raleway"/>
                <a:cs typeface="Raleway"/>
                <a:sym typeface="Raleway"/>
              </a:defRPr>
            </a:lvl3pPr>
            <a:lvl4pPr lvl="3" algn="r" rtl="0">
              <a:lnSpc>
                <a:spcPct val="100000"/>
              </a:lnSpc>
              <a:spcBef>
                <a:spcPts val="0"/>
              </a:spcBef>
              <a:spcAft>
                <a:spcPts val="0"/>
              </a:spcAft>
              <a:buSzPts val="1100"/>
              <a:buFont typeface="Raleway"/>
              <a:buNone/>
              <a:defRPr sz="1100" b="1">
                <a:latin typeface="Raleway"/>
                <a:ea typeface="Raleway"/>
                <a:cs typeface="Raleway"/>
                <a:sym typeface="Raleway"/>
              </a:defRPr>
            </a:lvl4pPr>
            <a:lvl5pPr lvl="4" algn="r" rtl="0">
              <a:lnSpc>
                <a:spcPct val="100000"/>
              </a:lnSpc>
              <a:spcBef>
                <a:spcPts val="0"/>
              </a:spcBef>
              <a:spcAft>
                <a:spcPts val="0"/>
              </a:spcAft>
              <a:buSzPts val="1100"/>
              <a:buFont typeface="Raleway"/>
              <a:buNone/>
              <a:defRPr sz="1100" b="1">
                <a:latin typeface="Raleway"/>
                <a:ea typeface="Raleway"/>
                <a:cs typeface="Raleway"/>
                <a:sym typeface="Raleway"/>
              </a:defRPr>
            </a:lvl5pPr>
            <a:lvl6pPr lvl="5" algn="r" rtl="0">
              <a:lnSpc>
                <a:spcPct val="100000"/>
              </a:lnSpc>
              <a:spcBef>
                <a:spcPts val="0"/>
              </a:spcBef>
              <a:spcAft>
                <a:spcPts val="0"/>
              </a:spcAft>
              <a:buSzPts val="1100"/>
              <a:buFont typeface="Raleway"/>
              <a:buNone/>
              <a:defRPr sz="1100" b="1">
                <a:latin typeface="Raleway"/>
                <a:ea typeface="Raleway"/>
                <a:cs typeface="Raleway"/>
                <a:sym typeface="Raleway"/>
              </a:defRPr>
            </a:lvl6pPr>
            <a:lvl7pPr lvl="6" algn="r" rtl="0">
              <a:lnSpc>
                <a:spcPct val="100000"/>
              </a:lnSpc>
              <a:spcBef>
                <a:spcPts val="0"/>
              </a:spcBef>
              <a:spcAft>
                <a:spcPts val="0"/>
              </a:spcAft>
              <a:buSzPts val="1100"/>
              <a:buFont typeface="Raleway"/>
              <a:buNone/>
              <a:defRPr sz="1100" b="1">
                <a:latin typeface="Raleway"/>
                <a:ea typeface="Raleway"/>
                <a:cs typeface="Raleway"/>
                <a:sym typeface="Raleway"/>
              </a:defRPr>
            </a:lvl7pPr>
            <a:lvl8pPr lvl="7" algn="r" rtl="0">
              <a:lnSpc>
                <a:spcPct val="100000"/>
              </a:lnSpc>
              <a:spcBef>
                <a:spcPts val="0"/>
              </a:spcBef>
              <a:spcAft>
                <a:spcPts val="0"/>
              </a:spcAft>
              <a:buSzPts val="1100"/>
              <a:buFont typeface="Raleway"/>
              <a:buNone/>
              <a:defRPr sz="1100" b="1">
                <a:latin typeface="Raleway"/>
                <a:ea typeface="Raleway"/>
                <a:cs typeface="Raleway"/>
                <a:sym typeface="Raleway"/>
              </a:defRPr>
            </a:lvl8pPr>
            <a:lvl9pPr lvl="8" algn="r" rtl="0">
              <a:lnSpc>
                <a:spcPct val="100000"/>
              </a:lnSpc>
              <a:spcBef>
                <a:spcPts val="0"/>
              </a:spcBef>
              <a:spcAft>
                <a:spcPts val="0"/>
              </a:spcAft>
              <a:buSzPts val="1100"/>
              <a:buFont typeface="Raleway"/>
              <a:buNone/>
              <a:defRPr sz="1100" b="1">
                <a:latin typeface="Raleway"/>
                <a:ea typeface="Raleway"/>
                <a:cs typeface="Raleway"/>
                <a:sym typeface="Ralewa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720000" y="263728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18"/>
          <p:cNvSpPr txBox="1">
            <a:spLocks noGrp="1"/>
          </p:cNvSpPr>
          <p:nvPr>
            <p:ph type="subTitle" idx="1"/>
          </p:nvPr>
        </p:nvSpPr>
        <p:spPr>
          <a:xfrm>
            <a:off x="720000" y="3038125"/>
            <a:ext cx="2336400" cy="7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8"/>
          <p:cNvSpPr txBox="1">
            <a:spLocks noGrp="1"/>
          </p:cNvSpPr>
          <p:nvPr>
            <p:ph type="title" idx="2"/>
          </p:nvPr>
        </p:nvSpPr>
        <p:spPr>
          <a:xfrm>
            <a:off x="3403800" y="263728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18"/>
          <p:cNvSpPr txBox="1">
            <a:spLocks noGrp="1"/>
          </p:cNvSpPr>
          <p:nvPr>
            <p:ph type="subTitle" idx="3"/>
          </p:nvPr>
        </p:nvSpPr>
        <p:spPr>
          <a:xfrm>
            <a:off x="3403800" y="3038125"/>
            <a:ext cx="2336400" cy="7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8"/>
          <p:cNvSpPr txBox="1">
            <a:spLocks noGrp="1"/>
          </p:cNvSpPr>
          <p:nvPr>
            <p:ph type="title" idx="4"/>
          </p:nvPr>
        </p:nvSpPr>
        <p:spPr>
          <a:xfrm>
            <a:off x="6087600" y="263728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18"/>
          <p:cNvSpPr txBox="1">
            <a:spLocks noGrp="1"/>
          </p:cNvSpPr>
          <p:nvPr>
            <p:ph type="subTitle" idx="5"/>
          </p:nvPr>
        </p:nvSpPr>
        <p:spPr>
          <a:xfrm>
            <a:off x="6087600" y="3038125"/>
            <a:ext cx="2336400" cy="7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8"/>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18"/>
          <p:cNvSpPr/>
          <p:nvPr/>
        </p:nvSpPr>
        <p:spPr>
          <a:xfrm>
            <a:off x="8428900" y="628475"/>
            <a:ext cx="750000" cy="205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860500" y="3930250"/>
            <a:ext cx="1965300" cy="19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825250" y="4276425"/>
            <a:ext cx="229925" cy="229925"/>
          </a:xfrm>
          <a:custGeom>
            <a:avLst/>
            <a:gdLst/>
            <a:ahLst/>
            <a:cxnLst/>
            <a:rect l="l" t="t" r="r" b="b"/>
            <a:pathLst>
              <a:path w="9197" h="9197" extrusionOk="0">
                <a:moveTo>
                  <a:pt x="1753" y="1"/>
                </a:moveTo>
                <a:lnTo>
                  <a:pt x="1966" y="3981"/>
                </a:lnTo>
                <a:lnTo>
                  <a:pt x="1" y="7444"/>
                </a:lnTo>
                <a:lnTo>
                  <a:pt x="3981" y="7231"/>
                </a:lnTo>
                <a:lnTo>
                  <a:pt x="7444" y="9196"/>
                </a:lnTo>
                <a:lnTo>
                  <a:pt x="7231" y="5216"/>
                </a:lnTo>
                <a:lnTo>
                  <a:pt x="9196" y="1753"/>
                </a:lnTo>
                <a:lnTo>
                  <a:pt x="9196" y="1753"/>
                </a:lnTo>
                <a:lnTo>
                  <a:pt x="5220" y="1966"/>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9"/>
        <p:cNvGrpSpPr/>
        <p:nvPr/>
      </p:nvGrpSpPr>
      <p:grpSpPr>
        <a:xfrm>
          <a:off x="0" y="0"/>
          <a:ext cx="0" cy="0"/>
          <a:chOff x="0" y="0"/>
          <a:chExt cx="0" cy="0"/>
        </a:xfrm>
      </p:grpSpPr>
      <p:grpSp>
        <p:nvGrpSpPr>
          <p:cNvPr id="220" name="Google Shape;220;p23"/>
          <p:cNvGrpSpPr/>
          <p:nvPr/>
        </p:nvGrpSpPr>
        <p:grpSpPr>
          <a:xfrm>
            <a:off x="7741800" y="-1347450"/>
            <a:ext cx="3078300" cy="3078300"/>
            <a:chOff x="-2831850" y="1260225"/>
            <a:chExt cx="3078300" cy="3078300"/>
          </a:xfrm>
        </p:grpSpPr>
        <p:sp>
          <p:nvSpPr>
            <p:cNvPr id="221" name="Google Shape;221;p23"/>
            <p:cNvSpPr/>
            <p:nvPr/>
          </p:nvSpPr>
          <p:spPr>
            <a:xfrm>
              <a:off x="-2831850" y="1260225"/>
              <a:ext cx="3078300" cy="307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831850" y="1260475"/>
              <a:ext cx="3078300" cy="3077800"/>
            </a:xfrm>
            <a:custGeom>
              <a:avLst/>
              <a:gdLst/>
              <a:ahLst/>
              <a:cxnLst/>
              <a:rect l="l" t="t" r="r" b="b"/>
              <a:pathLst>
                <a:path w="123132" h="123112" extrusionOk="0">
                  <a:moveTo>
                    <a:pt x="70688" y="2838"/>
                  </a:moveTo>
                  <a:cubicBezTo>
                    <a:pt x="70945" y="2838"/>
                    <a:pt x="71202" y="2839"/>
                    <a:pt x="71459" y="2840"/>
                  </a:cubicBezTo>
                  <a:lnTo>
                    <a:pt x="71459" y="2848"/>
                  </a:lnTo>
                  <a:cubicBezTo>
                    <a:pt x="71541" y="4609"/>
                    <a:pt x="71738" y="6361"/>
                    <a:pt x="72042" y="8096"/>
                  </a:cubicBezTo>
                  <a:cubicBezTo>
                    <a:pt x="71168" y="8037"/>
                    <a:pt x="70292" y="8008"/>
                    <a:pt x="69417" y="8008"/>
                  </a:cubicBezTo>
                  <a:cubicBezTo>
                    <a:pt x="68772" y="8008"/>
                    <a:pt x="68127" y="8024"/>
                    <a:pt x="67483" y="8055"/>
                  </a:cubicBezTo>
                  <a:cubicBezTo>
                    <a:pt x="66896" y="6369"/>
                    <a:pt x="66404" y="4650"/>
                    <a:pt x="66010" y="2906"/>
                  </a:cubicBezTo>
                  <a:cubicBezTo>
                    <a:pt x="67567" y="2860"/>
                    <a:pt x="69127" y="2838"/>
                    <a:pt x="70688" y="2838"/>
                  </a:cubicBezTo>
                  <a:close/>
                  <a:moveTo>
                    <a:pt x="72033" y="2848"/>
                  </a:moveTo>
                  <a:cubicBezTo>
                    <a:pt x="73724" y="2857"/>
                    <a:pt x="75415" y="2885"/>
                    <a:pt x="77101" y="2939"/>
                  </a:cubicBezTo>
                  <a:lnTo>
                    <a:pt x="77101" y="2943"/>
                  </a:lnTo>
                  <a:cubicBezTo>
                    <a:pt x="76797" y="4810"/>
                    <a:pt x="76600" y="6689"/>
                    <a:pt x="76514" y="8576"/>
                  </a:cubicBezTo>
                  <a:cubicBezTo>
                    <a:pt x="75218" y="8388"/>
                    <a:pt x="73929" y="8236"/>
                    <a:pt x="72637" y="8137"/>
                  </a:cubicBezTo>
                  <a:cubicBezTo>
                    <a:pt x="72321" y="6389"/>
                    <a:pt x="72120" y="4625"/>
                    <a:pt x="72033" y="2848"/>
                  </a:cubicBezTo>
                  <a:close/>
                  <a:moveTo>
                    <a:pt x="65719" y="2910"/>
                  </a:moveTo>
                  <a:cubicBezTo>
                    <a:pt x="66112" y="4654"/>
                    <a:pt x="66601" y="6377"/>
                    <a:pt x="67183" y="8068"/>
                  </a:cubicBezTo>
                  <a:cubicBezTo>
                    <a:pt x="66055" y="8133"/>
                    <a:pt x="64902" y="8252"/>
                    <a:pt x="63720" y="8433"/>
                  </a:cubicBezTo>
                  <a:cubicBezTo>
                    <a:pt x="62932" y="8552"/>
                    <a:pt x="62157" y="8700"/>
                    <a:pt x="61386" y="8864"/>
                  </a:cubicBezTo>
                  <a:cubicBezTo>
                    <a:pt x="60700" y="7017"/>
                    <a:pt x="60077" y="5134"/>
                    <a:pt x="59555" y="3201"/>
                  </a:cubicBezTo>
                  <a:lnTo>
                    <a:pt x="62095" y="3066"/>
                  </a:lnTo>
                  <a:cubicBezTo>
                    <a:pt x="63302" y="2996"/>
                    <a:pt x="64508" y="2947"/>
                    <a:pt x="65719" y="2910"/>
                  </a:cubicBezTo>
                  <a:close/>
                  <a:moveTo>
                    <a:pt x="59268" y="3213"/>
                  </a:moveTo>
                  <a:lnTo>
                    <a:pt x="59264" y="3218"/>
                  </a:lnTo>
                  <a:cubicBezTo>
                    <a:pt x="59785" y="5167"/>
                    <a:pt x="60413" y="7066"/>
                    <a:pt x="61102" y="8925"/>
                  </a:cubicBezTo>
                  <a:cubicBezTo>
                    <a:pt x="59732" y="9225"/>
                    <a:pt x="58382" y="9582"/>
                    <a:pt x="57053" y="9967"/>
                  </a:cubicBezTo>
                  <a:cubicBezTo>
                    <a:pt x="55928" y="7846"/>
                    <a:pt x="54824" y="5692"/>
                    <a:pt x="53872" y="3497"/>
                  </a:cubicBezTo>
                  <a:cubicBezTo>
                    <a:pt x="55666" y="3406"/>
                    <a:pt x="57463" y="3308"/>
                    <a:pt x="59268" y="3213"/>
                  </a:cubicBezTo>
                  <a:close/>
                  <a:moveTo>
                    <a:pt x="53261" y="3525"/>
                  </a:moveTo>
                  <a:lnTo>
                    <a:pt x="53261" y="3529"/>
                  </a:lnTo>
                  <a:cubicBezTo>
                    <a:pt x="54229" y="5774"/>
                    <a:pt x="55350" y="7969"/>
                    <a:pt x="56494" y="10132"/>
                  </a:cubicBezTo>
                  <a:cubicBezTo>
                    <a:pt x="55366" y="10468"/>
                    <a:pt x="54250" y="10817"/>
                    <a:pt x="53146" y="11162"/>
                  </a:cubicBezTo>
                  <a:lnTo>
                    <a:pt x="52477" y="11375"/>
                  </a:lnTo>
                  <a:cubicBezTo>
                    <a:pt x="52149" y="10850"/>
                    <a:pt x="51821" y="10324"/>
                    <a:pt x="51497" y="9799"/>
                  </a:cubicBezTo>
                  <a:cubicBezTo>
                    <a:pt x="50212" y="7739"/>
                    <a:pt x="48961" y="5729"/>
                    <a:pt x="47853" y="3784"/>
                  </a:cubicBezTo>
                  <a:cubicBezTo>
                    <a:pt x="49654" y="3702"/>
                    <a:pt x="51456" y="3616"/>
                    <a:pt x="53261" y="3525"/>
                  </a:cubicBezTo>
                  <a:close/>
                  <a:moveTo>
                    <a:pt x="47533" y="3796"/>
                  </a:moveTo>
                  <a:cubicBezTo>
                    <a:pt x="48661" y="5782"/>
                    <a:pt x="49942" y="7838"/>
                    <a:pt x="51255" y="9947"/>
                  </a:cubicBezTo>
                  <a:cubicBezTo>
                    <a:pt x="51566" y="10448"/>
                    <a:pt x="51878" y="10952"/>
                    <a:pt x="52194" y="11457"/>
                  </a:cubicBezTo>
                  <a:cubicBezTo>
                    <a:pt x="50688" y="11929"/>
                    <a:pt x="49162" y="12393"/>
                    <a:pt x="47607" y="12807"/>
                  </a:cubicBezTo>
                  <a:cubicBezTo>
                    <a:pt x="46725" y="11457"/>
                    <a:pt x="45834" y="10115"/>
                    <a:pt x="44956" y="8802"/>
                  </a:cubicBezTo>
                  <a:cubicBezTo>
                    <a:pt x="43865" y="7165"/>
                    <a:pt x="42798" y="5565"/>
                    <a:pt x="41817" y="4026"/>
                  </a:cubicBezTo>
                  <a:cubicBezTo>
                    <a:pt x="43721" y="3956"/>
                    <a:pt x="45625" y="3878"/>
                    <a:pt x="47533" y="3796"/>
                  </a:cubicBezTo>
                  <a:close/>
                  <a:moveTo>
                    <a:pt x="69450" y="8578"/>
                  </a:moveTo>
                  <a:cubicBezTo>
                    <a:pt x="70351" y="8578"/>
                    <a:pt x="71251" y="8609"/>
                    <a:pt x="72148" y="8671"/>
                  </a:cubicBezTo>
                  <a:cubicBezTo>
                    <a:pt x="72497" y="10462"/>
                    <a:pt x="72952" y="12229"/>
                    <a:pt x="73509" y="13968"/>
                  </a:cubicBezTo>
                  <a:lnTo>
                    <a:pt x="73509" y="13968"/>
                  </a:lnTo>
                  <a:cubicBezTo>
                    <a:pt x="72360" y="13660"/>
                    <a:pt x="71180" y="13503"/>
                    <a:pt x="69994" y="13503"/>
                  </a:cubicBezTo>
                  <a:cubicBezTo>
                    <a:pt x="69869" y="13503"/>
                    <a:pt x="69743" y="13505"/>
                    <a:pt x="69617" y="13509"/>
                  </a:cubicBezTo>
                  <a:cubicBezTo>
                    <a:pt x="68919" y="11900"/>
                    <a:pt x="68263" y="10271"/>
                    <a:pt x="67676" y="8618"/>
                  </a:cubicBezTo>
                  <a:cubicBezTo>
                    <a:pt x="68267" y="8592"/>
                    <a:pt x="68859" y="8578"/>
                    <a:pt x="69450" y="8578"/>
                  </a:cubicBezTo>
                  <a:close/>
                  <a:moveTo>
                    <a:pt x="67376" y="8630"/>
                  </a:moveTo>
                  <a:cubicBezTo>
                    <a:pt x="67963" y="10283"/>
                    <a:pt x="68615" y="11912"/>
                    <a:pt x="69309" y="13517"/>
                  </a:cubicBezTo>
                  <a:cubicBezTo>
                    <a:pt x="68246" y="13574"/>
                    <a:pt x="67196" y="13755"/>
                    <a:pt x="66174" y="14050"/>
                  </a:cubicBezTo>
                  <a:cubicBezTo>
                    <a:pt x="65386" y="14276"/>
                    <a:pt x="64615" y="14559"/>
                    <a:pt x="63868" y="14900"/>
                  </a:cubicBezTo>
                  <a:cubicBezTo>
                    <a:pt x="63072" y="13094"/>
                    <a:pt x="62301" y="11268"/>
                    <a:pt x="61591" y="9401"/>
                  </a:cubicBezTo>
                  <a:cubicBezTo>
                    <a:pt x="62321" y="9245"/>
                    <a:pt x="63060" y="9110"/>
                    <a:pt x="63806" y="8995"/>
                  </a:cubicBezTo>
                  <a:cubicBezTo>
                    <a:pt x="65025" y="8810"/>
                    <a:pt x="66211" y="8687"/>
                    <a:pt x="67376" y="8630"/>
                  </a:cubicBezTo>
                  <a:close/>
                  <a:moveTo>
                    <a:pt x="72743" y="8712"/>
                  </a:moveTo>
                  <a:lnTo>
                    <a:pt x="72743" y="8712"/>
                  </a:lnTo>
                  <a:cubicBezTo>
                    <a:pt x="73995" y="8810"/>
                    <a:pt x="75238" y="8958"/>
                    <a:pt x="76494" y="9143"/>
                  </a:cubicBezTo>
                  <a:cubicBezTo>
                    <a:pt x="76432" y="11137"/>
                    <a:pt x="76510" y="13131"/>
                    <a:pt x="76736" y="15113"/>
                  </a:cubicBezTo>
                  <a:cubicBezTo>
                    <a:pt x="75899" y="14744"/>
                    <a:pt x="75045" y="14424"/>
                    <a:pt x="74171" y="14153"/>
                  </a:cubicBezTo>
                  <a:cubicBezTo>
                    <a:pt x="73585" y="12372"/>
                    <a:pt x="73109" y="10554"/>
                    <a:pt x="72743" y="8712"/>
                  </a:cubicBezTo>
                  <a:close/>
                  <a:moveTo>
                    <a:pt x="77064" y="9233"/>
                  </a:moveTo>
                  <a:lnTo>
                    <a:pt x="77064" y="9233"/>
                  </a:lnTo>
                  <a:cubicBezTo>
                    <a:pt x="78398" y="9438"/>
                    <a:pt x="79744" y="9680"/>
                    <a:pt x="81118" y="9939"/>
                  </a:cubicBezTo>
                  <a:lnTo>
                    <a:pt x="81118" y="9943"/>
                  </a:lnTo>
                  <a:cubicBezTo>
                    <a:pt x="80638" y="12175"/>
                    <a:pt x="80326" y="14440"/>
                    <a:pt x="80195" y="16721"/>
                  </a:cubicBezTo>
                  <a:cubicBezTo>
                    <a:pt x="79867" y="16570"/>
                    <a:pt x="79547" y="16418"/>
                    <a:pt x="79226" y="16266"/>
                  </a:cubicBezTo>
                  <a:cubicBezTo>
                    <a:pt x="78599" y="15966"/>
                    <a:pt x="77971" y="15671"/>
                    <a:pt x="77343" y="15388"/>
                  </a:cubicBezTo>
                  <a:cubicBezTo>
                    <a:pt x="77097" y="13344"/>
                    <a:pt x="77003" y="11289"/>
                    <a:pt x="77064" y="9233"/>
                  </a:cubicBezTo>
                  <a:close/>
                  <a:moveTo>
                    <a:pt x="61303" y="9463"/>
                  </a:moveTo>
                  <a:cubicBezTo>
                    <a:pt x="62026" y="11346"/>
                    <a:pt x="62805" y="13197"/>
                    <a:pt x="63610" y="15019"/>
                  </a:cubicBezTo>
                  <a:cubicBezTo>
                    <a:pt x="62567" y="15519"/>
                    <a:pt x="61566" y="16098"/>
                    <a:pt x="60618" y="16758"/>
                  </a:cubicBezTo>
                  <a:cubicBezTo>
                    <a:pt x="59773" y="15060"/>
                    <a:pt x="58878" y="13386"/>
                    <a:pt x="57992" y="11724"/>
                  </a:cubicBezTo>
                  <a:cubicBezTo>
                    <a:pt x="57771" y="11313"/>
                    <a:pt x="57549" y="10895"/>
                    <a:pt x="57327" y="10480"/>
                  </a:cubicBezTo>
                  <a:cubicBezTo>
                    <a:pt x="58632" y="10103"/>
                    <a:pt x="59958" y="9754"/>
                    <a:pt x="61303" y="9463"/>
                  </a:cubicBezTo>
                  <a:close/>
                  <a:moveTo>
                    <a:pt x="81397" y="9992"/>
                  </a:moveTo>
                  <a:lnTo>
                    <a:pt x="81397" y="9996"/>
                  </a:lnTo>
                  <a:cubicBezTo>
                    <a:pt x="82156" y="10140"/>
                    <a:pt x="82919" y="10288"/>
                    <a:pt x="83699" y="10443"/>
                  </a:cubicBezTo>
                  <a:lnTo>
                    <a:pt x="84819" y="10661"/>
                  </a:lnTo>
                  <a:cubicBezTo>
                    <a:pt x="85324" y="10759"/>
                    <a:pt x="85820" y="10854"/>
                    <a:pt x="86317" y="10944"/>
                  </a:cubicBezTo>
                  <a:cubicBezTo>
                    <a:pt x="85537" y="13431"/>
                    <a:pt x="84909" y="15975"/>
                    <a:pt x="84524" y="18519"/>
                  </a:cubicBezTo>
                  <a:cubicBezTo>
                    <a:pt x="84159" y="18387"/>
                    <a:pt x="83793" y="18252"/>
                    <a:pt x="83432" y="18117"/>
                  </a:cubicBezTo>
                  <a:cubicBezTo>
                    <a:pt x="82398" y="17723"/>
                    <a:pt x="81422" y="17288"/>
                    <a:pt x="80474" y="16849"/>
                  </a:cubicBezTo>
                  <a:cubicBezTo>
                    <a:pt x="80605" y="14543"/>
                    <a:pt x="80913" y="12249"/>
                    <a:pt x="81397" y="9992"/>
                  </a:cubicBezTo>
                  <a:close/>
                  <a:moveTo>
                    <a:pt x="56765" y="10645"/>
                  </a:moveTo>
                  <a:cubicBezTo>
                    <a:pt x="57007" y="11096"/>
                    <a:pt x="57245" y="11547"/>
                    <a:pt x="57487" y="11994"/>
                  </a:cubicBezTo>
                  <a:cubicBezTo>
                    <a:pt x="58386" y="13673"/>
                    <a:pt x="59293" y="15367"/>
                    <a:pt x="60142" y="17087"/>
                  </a:cubicBezTo>
                  <a:cubicBezTo>
                    <a:pt x="59174" y="17772"/>
                    <a:pt x="58251" y="18502"/>
                    <a:pt x="57340" y="19224"/>
                  </a:cubicBezTo>
                  <a:lnTo>
                    <a:pt x="57114" y="19409"/>
                  </a:lnTo>
                  <a:cubicBezTo>
                    <a:pt x="55838" y="16894"/>
                    <a:pt x="54332" y="14374"/>
                    <a:pt x="52785" y="11871"/>
                  </a:cubicBezTo>
                  <a:lnTo>
                    <a:pt x="53319" y="11703"/>
                  </a:lnTo>
                  <a:cubicBezTo>
                    <a:pt x="54455" y="11346"/>
                    <a:pt x="55604" y="10985"/>
                    <a:pt x="56765" y="10645"/>
                  </a:cubicBezTo>
                  <a:close/>
                  <a:moveTo>
                    <a:pt x="70008" y="14062"/>
                  </a:moveTo>
                  <a:cubicBezTo>
                    <a:pt x="71314" y="14062"/>
                    <a:pt x="72530" y="14268"/>
                    <a:pt x="73716" y="14608"/>
                  </a:cubicBezTo>
                  <a:cubicBezTo>
                    <a:pt x="74303" y="16377"/>
                    <a:pt x="74980" y="18141"/>
                    <a:pt x="75731" y="19951"/>
                  </a:cubicBezTo>
                  <a:cubicBezTo>
                    <a:pt x="74717" y="19400"/>
                    <a:pt x="73586" y="19113"/>
                    <a:pt x="72434" y="19113"/>
                  </a:cubicBezTo>
                  <a:cubicBezTo>
                    <a:pt x="72350" y="19113"/>
                    <a:pt x="72266" y="19115"/>
                    <a:pt x="72181" y="19118"/>
                  </a:cubicBezTo>
                  <a:cubicBezTo>
                    <a:pt x="71393" y="17448"/>
                    <a:pt x="70606" y="15770"/>
                    <a:pt x="69859" y="14063"/>
                  </a:cubicBezTo>
                  <a:cubicBezTo>
                    <a:pt x="69909" y="14062"/>
                    <a:pt x="69958" y="14062"/>
                    <a:pt x="70008" y="14062"/>
                  </a:cubicBezTo>
                  <a:close/>
                  <a:moveTo>
                    <a:pt x="86603" y="10998"/>
                  </a:moveTo>
                  <a:lnTo>
                    <a:pt x="86603" y="10998"/>
                  </a:lnTo>
                  <a:cubicBezTo>
                    <a:pt x="88838" y="11408"/>
                    <a:pt x="91008" y="11753"/>
                    <a:pt x="93104" y="12036"/>
                  </a:cubicBezTo>
                  <a:cubicBezTo>
                    <a:pt x="92254" y="14781"/>
                    <a:pt x="91532" y="17595"/>
                    <a:pt x="91056" y="20386"/>
                  </a:cubicBezTo>
                  <a:cubicBezTo>
                    <a:pt x="88935" y="19922"/>
                    <a:pt x="86846" y="19331"/>
                    <a:pt x="84799" y="18617"/>
                  </a:cubicBezTo>
                  <a:cubicBezTo>
                    <a:pt x="85180" y="16058"/>
                    <a:pt x="85811" y="13499"/>
                    <a:pt x="86603" y="10998"/>
                  </a:cubicBezTo>
                  <a:close/>
                  <a:moveTo>
                    <a:pt x="69551" y="14075"/>
                  </a:moveTo>
                  <a:cubicBezTo>
                    <a:pt x="70298" y="15782"/>
                    <a:pt x="71086" y="17464"/>
                    <a:pt x="71873" y="19134"/>
                  </a:cubicBezTo>
                  <a:cubicBezTo>
                    <a:pt x="71082" y="19183"/>
                    <a:pt x="70216" y="19360"/>
                    <a:pt x="69247" y="19676"/>
                  </a:cubicBezTo>
                  <a:cubicBezTo>
                    <a:pt x="68308" y="19988"/>
                    <a:pt x="67417" y="20423"/>
                    <a:pt x="66593" y="20968"/>
                  </a:cubicBezTo>
                  <a:cubicBezTo>
                    <a:pt x="66231" y="20156"/>
                    <a:pt x="65862" y="19339"/>
                    <a:pt x="65493" y="18523"/>
                  </a:cubicBezTo>
                  <a:cubicBezTo>
                    <a:pt x="65029" y="17497"/>
                    <a:pt x="64561" y="16463"/>
                    <a:pt x="64102" y="15421"/>
                  </a:cubicBezTo>
                  <a:cubicBezTo>
                    <a:pt x="64820" y="15092"/>
                    <a:pt x="65567" y="14818"/>
                    <a:pt x="66330" y="14600"/>
                  </a:cubicBezTo>
                  <a:cubicBezTo>
                    <a:pt x="67380" y="14296"/>
                    <a:pt x="68460" y="14120"/>
                    <a:pt x="69551" y="14075"/>
                  </a:cubicBezTo>
                  <a:close/>
                  <a:moveTo>
                    <a:pt x="74393" y="14818"/>
                  </a:moveTo>
                  <a:lnTo>
                    <a:pt x="74393" y="14818"/>
                  </a:lnTo>
                  <a:cubicBezTo>
                    <a:pt x="75205" y="15088"/>
                    <a:pt x="76005" y="15413"/>
                    <a:pt x="76814" y="15770"/>
                  </a:cubicBezTo>
                  <a:cubicBezTo>
                    <a:pt x="77068" y="17714"/>
                    <a:pt x="77450" y="19635"/>
                    <a:pt x="77950" y="21531"/>
                  </a:cubicBezTo>
                  <a:cubicBezTo>
                    <a:pt x="77511" y="21141"/>
                    <a:pt x="77048" y="20784"/>
                    <a:pt x="76563" y="20451"/>
                  </a:cubicBezTo>
                  <a:cubicBezTo>
                    <a:pt x="75755" y="18535"/>
                    <a:pt x="75025" y="16676"/>
                    <a:pt x="74393" y="14818"/>
                  </a:cubicBezTo>
                  <a:close/>
                  <a:moveTo>
                    <a:pt x="52502" y="11958"/>
                  </a:moveTo>
                  <a:cubicBezTo>
                    <a:pt x="54069" y="14492"/>
                    <a:pt x="55599" y="17048"/>
                    <a:pt x="56883" y="19587"/>
                  </a:cubicBezTo>
                  <a:lnTo>
                    <a:pt x="56883" y="19587"/>
                  </a:lnTo>
                  <a:cubicBezTo>
                    <a:pt x="55693" y="20526"/>
                    <a:pt x="54471" y="21465"/>
                    <a:pt x="53150" y="22286"/>
                  </a:cubicBezTo>
                  <a:cubicBezTo>
                    <a:pt x="51694" y="19307"/>
                    <a:pt x="49855" y="16278"/>
                    <a:pt x="47931" y="13312"/>
                  </a:cubicBezTo>
                  <a:cubicBezTo>
                    <a:pt x="49482" y="12893"/>
                    <a:pt x="51000" y="12429"/>
                    <a:pt x="52502" y="11958"/>
                  </a:cubicBezTo>
                  <a:close/>
                  <a:moveTo>
                    <a:pt x="63839" y="15540"/>
                  </a:moveTo>
                  <a:cubicBezTo>
                    <a:pt x="64303" y="16582"/>
                    <a:pt x="64767" y="17616"/>
                    <a:pt x="65230" y="18642"/>
                  </a:cubicBezTo>
                  <a:lnTo>
                    <a:pt x="65234" y="18642"/>
                  </a:lnTo>
                  <a:cubicBezTo>
                    <a:pt x="65608" y="19475"/>
                    <a:pt x="65981" y="20304"/>
                    <a:pt x="66350" y="21128"/>
                  </a:cubicBezTo>
                  <a:cubicBezTo>
                    <a:pt x="65316" y="21842"/>
                    <a:pt x="64397" y="22704"/>
                    <a:pt x="63540" y="23631"/>
                  </a:cubicBezTo>
                  <a:cubicBezTo>
                    <a:pt x="62813" y="21469"/>
                    <a:pt x="61886" y="19352"/>
                    <a:pt x="60873" y="17271"/>
                  </a:cubicBezTo>
                  <a:cubicBezTo>
                    <a:pt x="61812" y="16619"/>
                    <a:pt x="62805" y="16036"/>
                    <a:pt x="63839" y="15540"/>
                  </a:cubicBezTo>
                  <a:close/>
                  <a:moveTo>
                    <a:pt x="77433" y="16049"/>
                  </a:moveTo>
                  <a:lnTo>
                    <a:pt x="77433" y="16049"/>
                  </a:lnTo>
                  <a:cubicBezTo>
                    <a:pt x="77946" y="16282"/>
                    <a:pt x="78459" y="16525"/>
                    <a:pt x="78989" y="16775"/>
                  </a:cubicBezTo>
                  <a:cubicBezTo>
                    <a:pt x="79374" y="16959"/>
                    <a:pt x="79768" y="17144"/>
                    <a:pt x="80166" y="17333"/>
                  </a:cubicBezTo>
                  <a:cubicBezTo>
                    <a:pt x="80072" y="19506"/>
                    <a:pt x="80178" y="21688"/>
                    <a:pt x="80477" y="23849"/>
                  </a:cubicBezTo>
                  <a:lnTo>
                    <a:pt x="80477" y="23849"/>
                  </a:lnTo>
                  <a:cubicBezTo>
                    <a:pt x="80118" y="23522"/>
                    <a:pt x="79771" y="23195"/>
                    <a:pt x="79428" y="22872"/>
                  </a:cubicBezTo>
                  <a:cubicBezTo>
                    <a:pt x="79194" y="22655"/>
                    <a:pt x="78964" y="22441"/>
                    <a:pt x="78738" y="22232"/>
                  </a:cubicBezTo>
                  <a:cubicBezTo>
                    <a:pt x="78164" y="20201"/>
                    <a:pt x="77725" y="18137"/>
                    <a:pt x="77433" y="16049"/>
                  </a:cubicBezTo>
                  <a:close/>
                  <a:moveTo>
                    <a:pt x="47352" y="13463"/>
                  </a:moveTo>
                  <a:cubicBezTo>
                    <a:pt x="49310" y="16483"/>
                    <a:pt x="51185" y="19561"/>
                    <a:pt x="52658" y="22589"/>
                  </a:cubicBezTo>
                  <a:cubicBezTo>
                    <a:pt x="51058" y="23521"/>
                    <a:pt x="49293" y="24271"/>
                    <a:pt x="47229" y="24657"/>
                  </a:cubicBezTo>
                  <a:cubicBezTo>
                    <a:pt x="45826" y="21317"/>
                    <a:pt x="43820" y="17916"/>
                    <a:pt x="41665" y="14571"/>
                  </a:cubicBezTo>
                  <a:cubicBezTo>
                    <a:pt x="43610" y="14333"/>
                    <a:pt x="45502" y="13939"/>
                    <a:pt x="47352" y="13463"/>
                  </a:cubicBezTo>
                  <a:close/>
                  <a:moveTo>
                    <a:pt x="24448" y="14588"/>
                  </a:moveTo>
                  <a:lnTo>
                    <a:pt x="24448" y="14588"/>
                  </a:lnTo>
                  <a:cubicBezTo>
                    <a:pt x="27419" y="14813"/>
                    <a:pt x="30381" y="14945"/>
                    <a:pt x="33332" y="14949"/>
                  </a:cubicBezTo>
                  <a:cubicBezTo>
                    <a:pt x="35236" y="18355"/>
                    <a:pt x="37025" y="21863"/>
                    <a:pt x="38272" y="25285"/>
                  </a:cubicBezTo>
                  <a:cubicBezTo>
                    <a:pt x="34932" y="25244"/>
                    <a:pt x="31510" y="24940"/>
                    <a:pt x="28059" y="24448"/>
                  </a:cubicBezTo>
                  <a:cubicBezTo>
                    <a:pt x="27185" y="21190"/>
                    <a:pt x="25872" y="17858"/>
                    <a:pt x="24448" y="14588"/>
                  </a:cubicBezTo>
                  <a:close/>
                  <a:moveTo>
                    <a:pt x="41349" y="14604"/>
                  </a:moveTo>
                  <a:cubicBezTo>
                    <a:pt x="43512" y="17957"/>
                    <a:pt x="45526" y="21366"/>
                    <a:pt x="46934" y="24711"/>
                  </a:cubicBezTo>
                  <a:cubicBezTo>
                    <a:pt x="46848" y="24723"/>
                    <a:pt x="46762" y="24739"/>
                    <a:pt x="46671" y="24752"/>
                  </a:cubicBezTo>
                  <a:cubicBezTo>
                    <a:pt x="44210" y="25120"/>
                    <a:pt x="41667" y="25289"/>
                    <a:pt x="39072" y="25289"/>
                  </a:cubicBezTo>
                  <a:cubicBezTo>
                    <a:pt x="39011" y="25289"/>
                    <a:pt x="38949" y="25289"/>
                    <a:pt x="38887" y="25289"/>
                  </a:cubicBezTo>
                  <a:cubicBezTo>
                    <a:pt x="37656" y="21863"/>
                    <a:pt x="35884" y="18355"/>
                    <a:pt x="33988" y="14949"/>
                  </a:cubicBezTo>
                  <a:cubicBezTo>
                    <a:pt x="36040" y="14937"/>
                    <a:pt x="38087" y="14867"/>
                    <a:pt x="40122" y="14719"/>
                  </a:cubicBezTo>
                  <a:lnTo>
                    <a:pt x="40118" y="14719"/>
                  </a:lnTo>
                  <a:cubicBezTo>
                    <a:pt x="40533" y="14690"/>
                    <a:pt x="40943" y="14649"/>
                    <a:pt x="41349" y="14604"/>
                  </a:cubicBezTo>
                  <a:close/>
                  <a:moveTo>
                    <a:pt x="72407" y="19409"/>
                  </a:moveTo>
                  <a:cubicBezTo>
                    <a:pt x="73764" y="19409"/>
                    <a:pt x="74891" y="19787"/>
                    <a:pt x="75915" y="20386"/>
                  </a:cubicBezTo>
                  <a:cubicBezTo>
                    <a:pt x="76617" y="22064"/>
                    <a:pt x="77380" y="23779"/>
                    <a:pt x="78184" y="25580"/>
                  </a:cubicBezTo>
                  <a:cubicBezTo>
                    <a:pt x="77454" y="25198"/>
                    <a:pt x="76596" y="24971"/>
                    <a:pt x="75522" y="24971"/>
                  </a:cubicBezTo>
                  <a:cubicBezTo>
                    <a:pt x="75329" y="24971"/>
                    <a:pt x="75129" y="24979"/>
                    <a:pt x="74922" y="24994"/>
                  </a:cubicBezTo>
                  <a:cubicBezTo>
                    <a:pt x="74184" y="23340"/>
                    <a:pt x="73396" y="21682"/>
                    <a:pt x="72604" y="20008"/>
                  </a:cubicBezTo>
                  <a:lnTo>
                    <a:pt x="72321" y="19409"/>
                  </a:lnTo>
                  <a:cubicBezTo>
                    <a:pt x="72350" y="19409"/>
                    <a:pt x="72378" y="19409"/>
                    <a:pt x="72407" y="19409"/>
                  </a:cubicBezTo>
                  <a:close/>
                  <a:moveTo>
                    <a:pt x="76777" y="20956"/>
                  </a:moveTo>
                  <a:lnTo>
                    <a:pt x="76777" y="20956"/>
                  </a:lnTo>
                  <a:cubicBezTo>
                    <a:pt x="77220" y="21280"/>
                    <a:pt x="77655" y="21645"/>
                    <a:pt x="78086" y="22027"/>
                  </a:cubicBezTo>
                  <a:cubicBezTo>
                    <a:pt x="78492" y="23516"/>
                    <a:pt x="78976" y="25026"/>
                    <a:pt x="79542" y="26578"/>
                  </a:cubicBezTo>
                  <a:cubicBezTo>
                    <a:pt x="79391" y="26430"/>
                    <a:pt x="79235" y="26294"/>
                    <a:pt x="79071" y="26163"/>
                  </a:cubicBezTo>
                  <a:cubicBezTo>
                    <a:pt x="78262" y="24354"/>
                    <a:pt x="77491" y="22630"/>
                    <a:pt x="76777" y="20956"/>
                  </a:cubicBezTo>
                  <a:close/>
                  <a:moveTo>
                    <a:pt x="80449" y="17464"/>
                  </a:moveTo>
                  <a:lnTo>
                    <a:pt x="80449" y="17464"/>
                  </a:lnTo>
                  <a:cubicBezTo>
                    <a:pt x="81340" y="17874"/>
                    <a:pt x="82259" y="18277"/>
                    <a:pt x="83227" y="18646"/>
                  </a:cubicBezTo>
                  <a:cubicBezTo>
                    <a:pt x="83633" y="18802"/>
                    <a:pt x="84036" y="18950"/>
                    <a:pt x="84442" y="19093"/>
                  </a:cubicBezTo>
                  <a:cubicBezTo>
                    <a:pt x="84093" y="21637"/>
                    <a:pt x="83994" y="24173"/>
                    <a:pt x="84245" y="26643"/>
                  </a:cubicBezTo>
                  <a:cubicBezTo>
                    <a:pt x="83888" y="26434"/>
                    <a:pt x="83539" y="26216"/>
                    <a:pt x="83190" y="25987"/>
                  </a:cubicBezTo>
                  <a:cubicBezTo>
                    <a:pt x="82353" y="25437"/>
                    <a:pt x="81557" y="24821"/>
                    <a:pt x="80814" y="24152"/>
                  </a:cubicBezTo>
                  <a:cubicBezTo>
                    <a:pt x="80482" y="21937"/>
                    <a:pt x="80359" y="19700"/>
                    <a:pt x="80449" y="17464"/>
                  </a:cubicBezTo>
                  <a:close/>
                  <a:moveTo>
                    <a:pt x="72009" y="19417"/>
                  </a:moveTo>
                  <a:lnTo>
                    <a:pt x="72349" y="20135"/>
                  </a:lnTo>
                  <a:cubicBezTo>
                    <a:pt x="73125" y="21777"/>
                    <a:pt x="73892" y="23397"/>
                    <a:pt x="74623" y="25022"/>
                  </a:cubicBezTo>
                  <a:cubicBezTo>
                    <a:pt x="73974" y="25092"/>
                    <a:pt x="73334" y="25211"/>
                    <a:pt x="72706" y="25375"/>
                  </a:cubicBezTo>
                  <a:cubicBezTo>
                    <a:pt x="71434" y="25704"/>
                    <a:pt x="70212" y="26184"/>
                    <a:pt x="69059" y="26803"/>
                  </a:cubicBezTo>
                  <a:cubicBezTo>
                    <a:pt x="68341" y="24940"/>
                    <a:pt x="67536" y="23090"/>
                    <a:pt x="66707" y="21227"/>
                  </a:cubicBezTo>
                  <a:cubicBezTo>
                    <a:pt x="67524" y="20685"/>
                    <a:pt x="68410" y="20254"/>
                    <a:pt x="69338" y="19951"/>
                  </a:cubicBezTo>
                  <a:cubicBezTo>
                    <a:pt x="70322" y="19627"/>
                    <a:pt x="71205" y="19458"/>
                    <a:pt x="72009" y="19417"/>
                  </a:cubicBezTo>
                  <a:close/>
                  <a:moveTo>
                    <a:pt x="60397" y="17608"/>
                  </a:moveTo>
                  <a:cubicBezTo>
                    <a:pt x="61435" y="19741"/>
                    <a:pt x="62374" y="21908"/>
                    <a:pt x="63097" y="24128"/>
                  </a:cubicBezTo>
                  <a:cubicBezTo>
                    <a:pt x="62317" y="25014"/>
                    <a:pt x="61587" y="25954"/>
                    <a:pt x="60860" y="26885"/>
                  </a:cubicBezTo>
                  <a:cubicBezTo>
                    <a:pt x="60647" y="27156"/>
                    <a:pt x="60434" y="27431"/>
                    <a:pt x="60216" y="27710"/>
                  </a:cubicBezTo>
                  <a:cubicBezTo>
                    <a:pt x="59687" y="25150"/>
                    <a:pt x="58665" y="22548"/>
                    <a:pt x="57373" y="19930"/>
                  </a:cubicBezTo>
                  <a:lnTo>
                    <a:pt x="57697" y="19676"/>
                  </a:lnTo>
                  <a:cubicBezTo>
                    <a:pt x="58575" y="18978"/>
                    <a:pt x="59465" y="18273"/>
                    <a:pt x="60397" y="17608"/>
                  </a:cubicBezTo>
                  <a:close/>
                  <a:moveTo>
                    <a:pt x="78890" y="22766"/>
                  </a:moveTo>
                  <a:lnTo>
                    <a:pt x="79231" y="23086"/>
                  </a:lnTo>
                  <a:cubicBezTo>
                    <a:pt x="79657" y="23488"/>
                    <a:pt x="80092" y="23894"/>
                    <a:pt x="80548" y="24296"/>
                  </a:cubicBezTo>
                  <a:cubicBezTo>
                    <a:pt x="80802" y="25954"/>
                    <a:pt x="81184" y="27591"/>
                    <a:pt x="81693" y="29191"/>
                  </a:cubicBezTo>
                  <a:cubicBezTo>
                    <a:pt x="81602" y="29076"/>
                    <a:pt x="81516" y="28962"/>
                    <a:pt x="81434" y="28847"/>
                  </a:cubicBezTo>
                  <a:cubicBezTo>
                    <a:pt x="81151" y="28469"/>
                    <a:pt x="80876" y="28100"/>
                    <a:pt x="80597" y="27751"/>
                  </a:cubicBezTo>
                  <a:cubicBezTo>
                    <a:pt x="79936" y="26048"/>
                    <a:pt x="79366" y="24390"/>
                    <a:pt x="78890" y="22766"/>
                  </a:cubicBezTo>
                  <a:close/>
                  <a:moveTo>
                    <a:pt x="84717" y="19188"/>
                  </a:moveTo>
                  <a:cubicBezTo>
                    <a:pt x="86760" y="19902"/>
                    <a:pt x="88849" y="20488"/>
                    <a:pt x="90966" y="20948"/>
                  </a:cubicBezTo>
                  <a:cubicBezTo>
                    <a:pt x="90506" y="23837"/>
                    <a:pt x="90322" y="26688"/>
                    <a:pt x="90547" y="29396"/>
                  </a:cubicBezTo>
                  <a:lnTo>
                    <a:pt x="90543" y="29396"/>
                  </a:lnTo>
                  <a:cubicBezTo>
                    <a:pt x="88455" y="28765"/>
                    <a:pt x="86448" y="27903"/>
                    <a:pt x="84553" y="26820"/>
                  </a:cubicBezTo>
                  <a:cubicBezTo>
                    <a:pt x="84282" y="24325"/>
                    <a:pt x="84368" y="21760"/>
                    <a:pt x="84717" y="19188"/>
                  </a:cubicBezTo>
                  <a:close/>
                  <a:moveTo>
                    <a:pt x="66469" y="21391"/>
                  </a:moveTo>
                  <a:cubicBezTo>
                    <a:pt x="67290" y="23242"/>
                    <a:pt x="68086" y="25088"/>
                    <a:pt x="68800" y="26939"/>
                  </a:cubicBezTo>
                  <a:lnTo>
                    <a:pt x="68804" y="26939"/>
                  </a:lnTo>
                  <a:cubicBezTo>
                    <a:pt x="67430" y="27694"/>
                    <a:pt x="66154" y="28609"/>
                    <a:pt x="64935" y="29610"/>
                  </a:cubicBezTo>
                  <a:cubicBezTo>
                    <a:pt x="64697" y="27677"/>
                    <a:pt x="64246" y="25790"/>
                    <a:pt x="63642" y="23939"/>
                  </a:cubicBezTo>
                  <a:cubicBezTo>
                    <a:pt x="64508" y="22979"/>
                    <a:pt x="65431" y="22109"/>
                    <a:pt x="66469" y="21391"/>
                  </a:cubicBezTo>
                  <a:close/>
                  <a:moveTo>
                    <a:pt x="91573" y="21079"/>
                  </a:moveTo>
                  <a:cubicBezTo>
                    <a:pt x="94068" y="21588"/>
                    <a:pt x="96600" y="21920"/>
                    <a:pt x="99144" y="22076"/>
                  </a:cubicBezTo>
                  <a:cubicBezTo>
                    <a:pt x="98742" y="25072"/>
                    <a:pt x="98577" y="28018"/>
                    <a:pt x="98778" y="30787"/>
                  </a:cubicBezTo>
                  <a:cubicBezTo>
                    <a:pt x="96202" y="30660"/>
                    <a:pt x="93645" y="30275"/>
                    <a:pt x="91163" y="29577"/>
                  </a:cubicBezTo>
                  <a:cubicBezTo>
                    <a:pt x="90929" y="26869"/>
                    <a:pt x="91110" y="23992"/>
                    <a:pt x="91573" y="21079"/>
                  </a:cubicBezTo>
                  <a:close/>
                  <a:moveTo>
                    <a:pt x="108298" y="21883"/>
                  </a:moveTo>
                  <a:lnTo>
                    <a:pt x="108298" y="21883"/>
                  </a:lnTo>
                  <a:cubicBezTo>
                    <a:pt x="108044" y="24715"/>
                    <a:pt x="107949" y="27513"/>
                    <a:pt x="108105" y="30197"/>
                  </a:cubicBezTo>
                  <a:cubicBezTo>
                    <a:pt x="105658" y="30603"/>
                    <a:pt x="103172" y="30830"/>
                    <a:pt x="100691" y="30830"/>
                  </a:cubicBezTo>
                  <a:cubicBezTo>
                    <a:pt x="100243" y="30830"/>
                    <a:pt x="99796" y="30823"/>
                    <a:pt x="99349" y="30808"/>
                  </a:cubicBezTo>
                  <a:cubicBezTo>
                    <a:pt x="99144" y="28051"/>
                    <a:pt x="99312" y="25105"/>
                    <a:pt x="99718" y="22105"/>
                  </a:cubicBezTo>
                  <a:lnTo>
                    <a:pt x="99718" y="22105"/>
                  </a:lnTo>
                  <a:cubicBezTo>
                    <a:pt x="100653" y="22151"/>
                    <a:pt x="101588" y="22173"/>
                    <a:pt x="102524" y="22173"/>
                  </a:cubicBezTo>
                  <a:cubicBezTo>
                    <a:pt x="104452" y="22173"/>
                    <a:pt x="106379" y="22077"/>
                    <a:pt x="108298" y="21883"/>
                  </a:cubicBezTo>
                  <a:close/>
                  <a:moveTo>
                    <a:pt x="57143" y="20111"/>
                  </a:moveTo>
                  <a:cubicBezTo>
                    <a:pt x="58452" y="22770"/>
                    <a:pt x="59478" y="25412"/>
                    <a:pt x="59986" y="28001"/>
                  </a:cubicBezTo>
                  <a:lnTo>
                    <a:pt x="59982" y="28005"/>
                  </a:lnTo>
                  <a:cubicBezTo>
                    <a:pt x="58833" y="29454"/>
                    <a:pt x="57623" y="30874"/>
                    <a:pt x="56191" y="32055"/>
                  </a:cubicBezTo>
                  <a:cubicBezTo>
                    <a:pt x="55953" y="29105"/>
                    <a:pt x="54902" y="25983"/>
                    <a:pt x="53401" y="22811"/>
                  </a:cubicBezTo>
                  <a:cubicBezTo>
                    <a:pt x="54734" y="21990"/>
                    <a:pt x="55953" y="21055"/>
                    <a:pt x="57143" y="20111"/>
                  </a:cubicBezTo>
                  <a:close/>
                  <a:moveTo>
                    <a:pt x="74865" y="25568"/>
                  </a:moveTo>
                  <a:cubicBezTo>
                    <a:pt x="75886" y="27870"/>
                    <a:pt x="76814" y="30160"/>
                    <a:pt x="77548" y="32470"/>
                  </a:cubicBezTo>
                  <a:lnTo>
                    <a:pt x="77544" y="32470"/>
                  </a:lnTo>
                  <a:cubicBezTo>
                    <a:pt x="77214" y="32444"/>
                    <a:pt x="76881" y="32432"/>
                    <a:pt x="76549" y="32432"/>
                  </a:cubicBezTo>
                  <a:cubicBezTo>
                    <a:pt x="76245" y="32432"/>
                    <a:pt x="75942" y="32442"/>
                    <a:pt x="75640" y="32462"/>
                  </a:cubicBezTo>
                  <a:cubicBezTo>
                    <a:pt x="74118" y="32560"/>
                    <a:pt x="72608" y="32794"/>
                    <a:pt x="71131" y="33155"/>
                  </a:cubicBezTo>
                  <a:cubicBezTo>
                    <a:pt x="70626" y="31194"/>
                    <a:pt x="69986" y="29257"/>
                    <a:pt x="69256" y="27333"/>
                  </a:cubicBezTo>
                  <a:cubicBezTo>
                    <a:pt x="70392" y="26721"/>
                    <a:pt x="71594" y="26249"/>
                    <a:pt x="72842" y="25929"/>
                  </a:cubicBezTo>
                  <a:cubicBezTo>
                    <a:pt x="73507" y="25753"/>
                    <a:pt x="74179" y="25630"/>
                    <a:pt x="74865" y="25568"/>
                  </a:cubicBezTo>
                  <a:close/>
                  <a:moveTo>
                    <a:pt x="80884" y="24592"/>
                  </a:moveTo>
                  <a:lnTo>
                    <a:pt x="80884" y="24592"/>
                  </a:lnTo>
                  <a:cubicBezTo>
                    <a:pt x="81561" y="25187"/>
                    <a:pt x="82279" y="25732"/>
                    <a:pt x="83034" y="26229"/>
                  </a:cubicBezTo>
                  <a:cubicBezTo>
                    <a:pt x="83445" y="26495"/>
                    <a:pt x="83859" y="26750"/>
                    <a:pt x="84282" y="26992"/>
                  </a:cubicBezTo>
                  <a:cubicBezTo>
                    <a:pt x="84540" y="29228"/>
                    <a:pt x="85078" y="31403"/>
                    <a:pt x="85976" y="33483"/>
                  </a:cubicBezTo>
                  <a:cubicBezTo>
                    <a:pt x="85660" y="33258"/>
                    <a:pt x="85349" y="33028"/>
                    <a:pt x="85041" y="32786"/>
                  </a:cubicBezTo>
                  <a:cubicBezTo>
                    <a:pt x="83867" y="31863"/>
                    <a:pt x="82981" y="30853"/>
                    <a:pt x="82222" y="29885"/>
                  </a:cubicBezTo>
                  <a:cubicBezTo>
                    <a:pt x="81627" y="28161"/>
                    <a:pt x="81180" y="26389"/>
                    <a:pt x="80884" y="24592"/>
                  </a:cubicBezTo>
                  <a:close/>
                  <a:moveTo>
                    <a:pt x="75479" y="25545"/>
                  </a:moveTo>
                  <a:cubicBezTo>
                    <a:pt x="76818" y="25545"/>
                    <a:pt x="77787" y="25919"/>
                    <a:pt x="78607" y="26541"/>
                  </a:cubicBezTo>
                  <a:lnTo>
                    <a:pt x="78619" y="26569"/>
                  </a:lnTo>
                  <a:cubicBezTo>
                    <a:pt x="79645" y="28851"/>
                    <a:pt x="80622" y="31231"/>
                    <a:pt x="81426" y="33693"/>
                  </a:cubicBezTo>
                  <a:cubicBezTo>
                    <a:pt x="80437" y="33098"/>
                    <a:pt x="79309" y="32663"/>
                    <a:pt x="77860" y="32503"/>
                  </a:cubicBezTo>
                  <a:cubicBezTo>
                    <a:pt x="77122" y="30172"/>
                    <a:pt x="76194" y="27866"/>
                    <a:pt x="75168" y="25552"/>
                  </a:cubicBezTo>
                  <a:cubicBezTo>
                    <a:pt x="75274" y="25547"/>
                    <a:pt x="75377" y="25545"/>
                    <a:pt x="75479" y="25545"/>
                  </a:cubicBezTo>
                  <a:close/>
                  <a:moveTo>
                    <a:pt x="63199" y="24440"/>
                  </a:moveTo>
                  <a:cubicBezTo>
                    <a:pt x="63782" y="26274"/>
                    <a:pt x="64204" y="28141"/>
                    <a:pt x="64410" y="30053"/>
                  </a:cubicBezTo>
                  <a:cubicBezTo>
                    <a:pt x="63088" y="31181"/>
                    <a:pt x="61829" y="32400"/>
                    <a:pt x="60585" y="33606"/>
                  </a:cubicBezTo>
                  <a:lnTo>
                    <a:pt x="60425" y="33766"/>
                  </a:lnTo>
                  <a:cubicBezTo>
                    <a:pt x="60733" y="31904"/>
                    <a:pt x="60651" y="30004"/>
                    <a:pt x="60290" y="28075"/>
                  </a:cubicBezTo>
                  <a:cubicBezTo>
                    <a:pt x="60557" y="27739"/>
                    <a:pt x="60823" y="27398"/>
                    <a:pt x="61086" y="27058"/>
                  </a:cubicBezTo>
                  <a:cubicBezTo>
                    <a:pt x="61788" y="26159"/>
                    <a:pt x="62481" y="25273"/>
                    <a:pt x="63199" y="24440"/>
                  </a:cubicBezTo>
                  <a:close/>
                  <a:moveTo>
                    <a:pt x="16652" y="22835"/>
                  </a:moveTo>
                  <a:lnTo>
                    <a:pt x="16652" y="22835"/>
                  </a:lnTo>
                  <a:cubicBezTo>
                    <a:pt x="20382" y="23718"/>
                    <a:pt x="24157" y="24468"/>
                    <a:pt x="27903" y="25006"/>
                  </a:cubicBezTo>
                  <a:cubicBezTo>
                    <a:pt x="28736" y="28276"/>
                    <a:pt x="29109" y="31460"/>
                    <a:pt x="28679" y="34431"/>
                  </a:cubicBezTo>
                  <a:cubicBezTo>
                    <a:pt x="24809" y="33631"/>
                    <a:pt x="20850" y="32548"/>
                    <a:pt x="16906" y="31296"/>
                  </a:cubicBezTo>
                  <a:cubicBezTo>
                    <a:pt x="17214" y="28531"/>
                    <a:pt x="17070" y="25695"/>
                    <a:pt x="16652" y="22835"/>
                  </a:cubicBezTo>
                  <a:close/>
                  <a:moveTo>
                    <a:pt x="79686" y="27558"/>
                  </a:moveTo>
                  <a:cubicBezTo>
                    <a:pt x="79821" y="27714"/>
                    <a:pt x="79957" y="27874"/>
                    <a:pt x="80096" y="28042"/>
                  </a:cubicBezTo>
                  <a:cubicBezTo>
                    <a:pt x="80191" y="28284"/>
                    <a:pt x="80285" y="28527"/>
                    <a:pt x="80384" y="28773"/>
                  </a:cubicBezTo>
                  <a:cubicBezTo>
                    <a:pt x="80954" y="30193"/>
                    <a:pt x="81549" y="31596"/>
                    <a:pt x="82144" y="32995"/>
                  </a:cubicBezTo>
                  <a:cubicBezTo>
                    <a:pt x="82390" y="33574"/>
                    <a:pt x="82632" y="34152"/>
                    <a:pt x="82878" y="34731"/>
                  </a:cubicBezTo>
                  <a:cubicBezTo>
                    <a:pt x="82653" y="34546"/>
                    <a:pt x="82423" y="34370"/>
                    <a:pt x="82189" y="34201"/>
                  </a:cubicBezTo>
                  <a:cubicBezTo>
                    <a:pt x="81475" y="31912"/>
                    <a:pt x="80609" y="29692"/>
                    <a:pt x="79686" y="27558"/>
                  </a:cubicBezTo>
                  <a:close/>
                  <a:moveTo>
                    <a:pt x="52908" y="23106"/>
                  </a:moveTo>
                  <a:cubicBezTo>
                    <a:pt x="54435" y="26344"/>
                    <a:pt x="55481" y="29515"/>
                    <a:pt x="55645" y="32486"/>
                  </a:cubicBezTo>
                  <a:cubicBezTo>
                    <a:pt x="54545" y="33315"/>
                    <a:pt x="53319" y="33996"/>
                    <a:pt x="51899" y="34452"/>
                  </a:cubicBezTo>
                  <a:cubicBezTo>
                    <a:pt x="50984" y="34747"/>
                    <a:pt x="50052" y="34989"/>
                    <a:pt x="49113" y="35186"/>
                  </a:cubicBezTo>
                  <a:cubicBezTo>
                    <a:pt x="49560" y="32018"/>
                    <a:pt x="48842" y="28646"/>
                    <a:pt x="47455" y="25195"/>
                  </a:cubicBezTo>
                  <a:cubicBezTo>
                    <a:pt x="49531" y="24793"/>
                    <a:pt x="51304" y="24038"/>
                    <a:pt x="52908" y="23106"/>
                  </a:cubicBezTo>
                  <a:close/>
                  <a:moveTo>
                    <a:pt x="69005" y="27468"/>
                  </a:moveTo>
                  <a:cubicBezTo>
                    <a:pt x="69723" y="29372"/>
                    <a:pt x="70355" y="31284"/>
                    <a:pt x="70852" y="33225"/>
                  </a:cubicBezTo>
                  <a:cubicBezTo>
                    <a:pt x="68849" y="33725"/>
                    <a:pt x="66892" y="34435"/>
                    <a:pt x="64972" y="35264"/>
                  </a:cubicBezTo>
                  <a:cubicBezTo>
                    <a:pt x="65103" y="34041"/>
                    <a:pt x="65144" y="32810"/>
                    <a:pt x="65099" y="31584"/>
                  </a:cubicBezTo>
                  <a:cubicBezTo>
                    <a:pt x="65078" y="31149"/>
                    <a:pt x="65050" y="30718"/>
                    <a:pt x="65009" y="30287"/>
                  </a:cubicBezTo>
                  <a:cubicBezTo>
                    <a:pt x="66277" y="29216"/>
                    <a:pt x="67586" y="28252"/>
                    <a:pt x="69005" y="27468"/>
                  </a:cubicBezTo>
                  <a:close/>
                  <a:moveTo>
                    <a:pt x="28215" y="25051"/>
                  </a:moveTo>
                  <a:lnTo>
                    <a:pt x="28215" y="25051"/>
                  </a:lnTo>
                  <a:cubicBezTo>
                    <a:pt x="31682" y="25539"/>
                    <a:pt x="35121" y="25831"/>
                    <a:pt x="38477" y="25859"/>
                  </a:cubicBezTo>
                  <a:cubicBezTo>
                    <a:pt x="39704" y="29380"/>
                    <a:pt x="40328" y="32790"/>
                    <a:pt x="39884" y="35871"/>
                  </a:cubicBezTo>
                  <a:cubicBezTo>
                    <a:pt x="36384" y="35748"/>
                    <a:pt x="32716" y="35252"/>
                    <a:pt x="28962" y="34489"/>
                  </a:cubicBezTo>
                  <a:cubicBezTo>
                    <a:pt x="29397" y="31510"/>
                    <a:pt x="29035" y="28321"/>
                    <a:pt x="28215" y="25051"/>
                  </a:cubicBezTo>
                  <a:close/>
                  <a:moveTo>
                    <a:pt x="47160" y="25248"/>
                  </a:moveTo>
                  <a:cubicBezTo>
                    <a:pt x="48555" y="28711"/>
                    <a:pt x="49269" y="32088"/>
                    <a:pt x="48797" y="35248"/>
                  </a:cubicBezTo>
                  <a:cubicBezTo>
                    <a:pt x="46521" y="35697"/>
                    <a:pt x="44116" y="35902"/>
                    <a:pt x="41607" y="35902"/>
                  </a:cubicBezTo>
                  <a:cubicBezTo>
                    <a:pt x="41229" y="35902"/>
                    <a:pt x="40849" y="35897"/>
                    <a:pt x="40467" y="35888"/>
                  </a:cubicBezTo>
                  <a:cubicBezTo>
                    <a:pt x="40898" y="32782"/>
                    <a:pt x="40291" y="29372"/>
                    <a:pt x="39088" y="25859"/>
                  </a:cubicBezTo>
                  <a:cubicBezTo>
                    <a:pt x="41702" y="25859"/>
                    <a:pt x="44271" y="25687"/>
                    <a:pt x="46757" y="25314"/>
                  </a:cubicBezTo>
                  <a:cubicBezTo>
                    <a:pt x="46893" y="25297"/>
                    <a:pt x="47024" y="25273"/>
                    <a:pt x="47160" y="25248"/>
                  </a:cubicBezTo>
                  <a:close/>
                  <a:moveTo>
                    <a:pt x="81405" y="29762"/>
                  </a:moveTo>
                  <a:lnTo>
                    <a:pt x="81405" y="29762"/>
                  </a:lnTo>
                  <a:cubicBezTo>
                    <a:pt x="81672" y="30119"/>
                    <a:pt x="81955" y="30480"/>
                    <a:pt x="82263" y="30849"/>
                  </a:cubicBezTo>
                  <a:cubicBezTo>
                    <a:pt x="82378" y="31157"/>
                    <a:pt x="82501" y="31465"/>
                    <a:pt x="82624" y="31772"/>
                  </a:cubicBezTo>
                  <a:cubicBezTo>
                    <a:pt x="83305" y="33430"/>
                    <a:pt x="84105" y="35006"/>
                    <a:pt x="84946" y="36528"/>
                  </a:cubicBezTo>
                  <a:cubicBezTo>
                    <a:pt x="84684" y="36298"/>
                    <a:pt x="84425" y="36073"/>
                    <a:pt x="84175" y="35847"/>
                  </a:cubicBezTo>
                  <a:lnTo>
                    <a:pt x="83843" y="35555"/>
                  </a:lnTo>
                  <a:cubicBezTo>
                    <a:pt x="83457" y="34632"/>
                    <a:pt x="83063" y="33701"/>
                    <a:pt x="82669" y="32769"/>
                  </a:cubicBezTo>
                  <a:cubicBezTo>
                    <a:pt x="82246" y="31772"/>
                    <a:pt x="81820" y="30771"/>
                    <a:pt x="81405" y="29762"/>
                  </a:cubicBezTo>
                  <a:close/>
                  <a:moveTo>
                    <a:pt x="84589" y="27168"/>
                  </a:moveTo>
                  <a:cubicBezTo>
                    <a:pt x="86481" y="28223"/>
                    <a:pt x="88488" y="29060"/>
                    <a:pt x="90568" y="29671"/>
                  </a:cubicBezTo>
                  <a:cubicBezTo>
                    <a:pt x="90789" y="32031"/>
                    <a:pt x="91323" y="34279"/>
                    <a:pt x="92254" y="36343"/>
                  </a:cubicBezTo>
                  <a:cubicBezTo>
                    <a:pt x="92316" y="36479"/>
                    <a:pt x="92382" y="36610"/>
                    <a:pt x="92443" y="36741"/>
                  </a:cubicBezTo>
                  <a:cubicBezTo>
                    <a:pt x="90313" y="36040"/>
                    <a:pt x="88291" y="35047"/>
                    <a:pt x="86432" y="33799"/>
                  </a:cubicBezTo>
                  <a:lnTo>
                    <a:pt x="86428" y="33799"/>
                  </a:lnTo>
                  <a:cubicBezTo>
                    <a:pt x="86387" y="33709"/>
                    <a:pt x="86346" y="33619"/>
                    <a:pt x="86305" y="33528"/>
                  </a:cubicBezTo>
                  <a:cubicBezTo>
                    <a:pt x="85406" y="31493"/>
                    <a:pt x="84856" y="29360"/>
                    <a:pt x="84589" y="27168"/>
                  </a:cubicBezTo>
                  <a:close/>
                  <a:moveTo>
                    <a:pt x="91187" y="29848"/>
                  </a:moveTo>
                  <a:cubicBezTo>
                    <a:pt x="93584" y="30504"/>
                    <a:pt x="96132" y="30902"/>
                    <a:pt x="98795" y="31030"/>
                  </a:cubicBezTo>
                  <a:cubicBezTo>
                    <a:pt x="99004" y="33598"/>
                    <a:pt x="99529" y="36007"/>
                    <a:pt x="100473" y="38157"/>
                  </a:cubicBezTo>
                  <a:cubicBezTo>
                    <a:pt x="97999" y="38058"/>
                    <a:pt x="95562" y="37685"/>
                    <a:pt x="93219" y="36988"/>
                  </a:cubicBezTo>
                  <a:cubicBezTo>
                    <a:pt x="93063" y="36700"/>
                    <a:pt x="92915" y="36413"/>
                    <a:pt x="92780" y="36109"/>
                  </a:cubicBezTo>
                  <a:cubicBezTo>
                    <a:pt x="91906" y="34185"/>
                    <a:pt x="91405" y="32076"/>
                    <a:pt x="91187" y="29848"/>
                  </a:cubicBezTo>
                  <a:close/>
                  <a:moveTo>
                    <a:pt x="108117" y="30455"/>
                  </a:moveTo>
                  <a:cubicBezTo>
                    <a:pt x="108273" y="32897"/>
                    <a:pt x="108639" y="35244"/>
                    <a:pt x="109271" y="37435"/>
                  </a:cubicBezTo>
                  <a:cubicBezTo>
                    <a:pt x="106804" y="37921"/>
                    <a:pt x="104307" y="38185"/>
                    <a:pt x="101836" y="38185"/>
                  </a:cubicBezTo>
                  <a:cubicBezTo>
                    <a:pt x="101593" y="38185"/>
                    <a:pt x="101351" y="38183"/>
                    <a:pt x="101109" y="38177"/>
                  </a:cubicBezTo>
                  <a:cubicBezTo>
                    <a:pt x="100128" y="36044"/>
                    <a:pt x="99583" y="33635"/>
                    <a:pt x="99369" y="31054"/>
                  </a:cubicBezTo>
                  <a:lnTo>
                    <a:pt x="99369" y="31054"/>
                  </a:lnTo>
                  <a:cubicBezTo>
                    <a:pt x="99836" y="31070"/>
                    <a:pt x="100303" y="31077"/>
                    <a:pt x="100770" y="31077"/>
                  </a:cubicBezTo>
                  <a:cubicBezTo>
                    <a:pt x="102180" y="31077"/>
                    <a:pt x="103589" y="31007"/>
                    <a:pt x="104991" y="30865"/>
                  </a:cubicBezTo>
                  <a:cubicBezTo>
                    <a:pt x="106025" y="30763"/>
                    <a:pt x="107067" y="30627"/>
                    <a:pt x="108117" y="30455"/>
                  </a:cubicBezTo>
                  <a:close/>
                  <a:moveTo>
                    <a:pt x="64475" y="30746"/>
                  </a:moveTo>
                  <a:cubicBezTo>
                    <a:pt x="64500" y="31034"/>
                    <a:pt x="64516" y="31321"/>
                    <a:pt x="64525" y="31612"/>
                  </a:cubicBezTo>
                  <a:cubicBezTo>
                    <a:pt x="64574" y="32917"/>
                    <a:pt x="64520" y="34230"/>
                    <a:pt x="64369" y="35527"/>
                  </a:cubicBezTo>
                  <a:lnTo>
                    <a:pt x="64369" y="35531"/>
                  </a:lnTo>
                  <a:cubicBezTo>
                    <a:pt x="62473" y="36372"/>
                    <a:pt x="60610" y="37324"/>
                    <a:pt x="58772" y="38301"/>
                  </a:cubicBezTo>
                  <a:cubicBezTo>
                    <a:pt x="59301" y="37422"/>
                    <a:pt x="59720" y="36483"/>
                    <a:pt x="60019" y="35506"/>
                  </a:cubicBezTo>
                  <a:cubicBezTo>
                    <a:pt x="60097" y="35260"/>
                    <a:pt x="60163" y="35010"/>
                    <a:pt x="60224" y="34755"/>
                  </a:cubicBezTo>
                  <a:cubicBezTo>
                    <a:pt x="60479" y="34509"/>
                    <a:pt x="60733" y="34263"/>
                    <a:pt x="60988" y="34021"/>
                  </a:cubicBezTo>
                  <a:cubicBezTo>
                    <a:pt x="62153" y="32888"/>
                    <a:pt x="63302" y="31776"/>
                    <a:pt x="64475" y="30746"/>
                  </a:cubicBezTo>
                  <a:close/>
                  <a:moveTo>
                    <a:pt x="60052" y="28375"/>
                  </a:moveTo>
                  <a:cubicBezTo>
                    <a:pt x="60393" y="30320"/>
                    <a:pt x="60434" y="32236"/>
                    <a:pt x="60073" y="34107"/>
                  </a:cubicBezTo>
                  <a:cubicBezTo>
                    <a:pt x="58501" y="35625"/>
                    <a:pt x="56892" y="37148"/>
                    <a:pt x="55149" y="38473"/>
                  </a:cubicBezTo>
                  <a:cubicBezTo>
                    <a:pt x="56031" y="36573"/>
                    <a:pt x="56343" y="34534"/>
                    <a:pt x="56215" y="32404"/>
                  </a:cubicBezTo>
                  <a:cubicBezTo>
                    <a:pt x="57668" y="31235"/>
                    <a:pt x="58895" y="29823"/>
                    <a:pt x="60052" y="28375"/>
                  </a:cubicBezTo>
                  <a:close/>
                  <a:moveTo>
                    <a:pt x="76513" y="32720"/>
                  </a:moveTo>
                  <a:cubicBezTo>
                    <a:pt x="76890" y="32720"/>
                    <a:pt x="77266" y="32737"/>
                    <a:pt x="77643" y="32769"/>
                  </a:cubicBezTo>
                  <a:cubicBezTo>
                    <a:pt x="78348" y="35038"/>
                    <a:pt x="78870" y="37332"/>
                    <a:pt x="79103" y="39671"/>
                  </a:cubicBezTo>
                  <a:cubicBezTo>
                    <a:pt x="78357" y="39552"/>
                    <a:pt x="77602" y="39482"/>
                    <a:pt x="76842" y="39466"/>
                  </a:cubicBezTo>
                  <a:cubicBezTo>
                    <a:pt x="76606" y="39462"/>
                    <a:pt x="76370" y="39459"/>
                    <a:pt x="76134" y="39459"/>
                  </a:cubicBezTo>
                  <a:cubicBezTo>
                    <a:pt x="74822" y="39459"/>
                    <a:pt x="73509" y="39527"/>
                    <a:pt x="72202" y="39659"/>
                  </a:cubicBezTo>
                  <a:cubicBezTo>
                    <a:pt x="72062" y="37537"/>
                    <a:pt x="71709" y="35465"/>
                    <a:pt x="71201" y="33422"/>
                  </a:cubicBezTo>
                  <a:cubicBezTo>
                    <a:pt x="72665" y="33069"/>
                    <a:pt x="74159" y="32843"/>
                    <a:pt x="75661" y="32749"/>
                  </a:cubicBezTo>
                  <a:cubicBezTo>
                    <a:pt x="75945" y="32729"/>
                    <a:pt x="76229" y="32720"/>
                    <a:pt x="76513" y="32720"/>
                  </a:cubicBezTo>
                  <a:close/>
                  <a:moveTo>
                    <a:pt x="82821" y="31493"/>
                  </a:moveTo>
                  <a:lnTo>
                    <a:pt x="82821" y="31493"/>
                  </a:lnTo>
                  <a:cubicBezTo>
                    <a:pt x="83391" y="32125"/>
                    <a:pt x="84019" y="32708"/>
                    <a:pt x="84688" y="33237"/>
                  </a:cubicBezTo>
                  <a:cubicBezTo>
                    <a:pt x="85262" y="33688"/>
                    <a:pt x="85849" y="34107"/>
                    <a:pt x="86452" y="34497"/>
                  </a:cubicBezTo>
                  <a:cubicBezTo>
                    <a:pt x="87486" y="36548"/>
                    <a:pt x="88861" y="38309"/>
                    <a:pt x="90371" y="39930"/>
                  </a:cubicBezTo>
                  <a:cubicBezTo>
                    <a:pt x="90006" y="39770"/>
                    <a:pt x="89641" y="39605"/>
                    <a:pt x="89275" y="39433"/>
                  </a:cubicBezTo>
                  <a:cubicBezTo>
                    <a:pt x="87757" y="38719"/>
                    <a:pt x="86580" y="37882"/>
                    <a:pt x="85570" y="37053"/>
                  </a:cubicBezTo>
                  <a:cubicBezTo>
                    <a:pt x="84594" y="35330"/>
                    <a:pt x="83666" y="33549"/>
                    <a:pt x="82891" y="31666"/>
                  </a:cubicBezTo>
                  <a:cubicBezTo>
                    <a:pt x="82870" y="31608"/>
                    <a:pt x="82846" y="31551"/>
                    <a:pt x="82821" y="31493"/>
                  </a:cubicBezTo>
                  <a:close/>
                  <a:moveTo>
                    <a:pt x="77954" y="32798"/>
                  </a:moveTo>
                  <a:lnTo>
                    <a:pt x="77954" y="32798"/>
                  </a:lnTo>
                  <a:cubicBezTo>
                    <a:pt x="79440" y="32983"/>
                    <a:pt x="80560" y="33459"/>
                    <a:pt x="81561" y="34111"/>
                  </a:cubicBezTo>
                  <a:cubicBezTo>
                    <a:pt x="82255" y="36298"/>
                    <a:pt x="82809" y="38547"/>
                    <a:pt x="83129" y="40836"/>
                  </a:cubicBezTo>
                  <a:cubicBezTo>
                    <a:pt x="81959" y="40360"/>
                    <a:pt x="80741" y="39967"/>
                    <a:pt x="79403" y="39724"/>
                  </a:cubicBezTo>
                  <a:cubicBezTo>
                    <a:pt x="79173" y="37377"/>
                    <a:pt x="78660" y="35080"/>
                    <a:pt x="77954" y="32798"/>
                  </a:cubicBezTo>
                  <a:close/>
                  <a:moveTo>
                    <a:pt x="59830" y="35133"/>
                  </a:moveTo>
                  <a:cubicBezTo>
                    <a:pt x="59806" y="35231"/>
                    <a:pt x="59777" y="35326"/>
                    <a:pt x="59748" y="35420"/>
                  </a:cubicBezTo>
                  <a:cubicBezTo>
                    <a:pt x="59412" y="36540"/>
                    <a:pt x="58899" y="37574"/>
                    <a:pt x="58275" y="38559"/>
                  </a:cubicBezTo>
                  <a:cubicBezTo>
                    <a:pt x="57693" y="38871"/>
                    <a:pt x="57114" y="39183"/>
                    <a:pt x="56531" y="39495"/>
                  </a:cubicBezTo>
                  <a:cubicBezTo>
                    <a:pt x="55518" y="40040"/>
                    <a:pt x="54496" y="40590"/>
                    <a:pt x="53470" y="41128"/>
                  </a:cubicBezTo>
                  <a:cubicBezTo>
                    <a:pt x="53729" y="40795"/>
                    <a:pt x="53979" y="40455"/>
                    <a:pt x="54221" y="40102"/>
                  </a:cubicBezTo>
                  <a:cubicBezTo>
                    <a:pt x="54324" y="39950"/>
                    <a:pt x="54422" y="39798"/>
                    <a:pt x="54521" y="39642"/>
                  </a:cubicBezTo>
                  <a:cubicBezTo>
                    <a:pt x="56433" y="38313"/>
                    <a:pt x="58160" y="36737"/>
                    <a:pt x="59830" y="35133"/>
                  </a:cubicBezTo>
                  <a:close/>
                  <a:moveTo>
                    <a:pt x="70922" y="33492"/>
                  </a:moveTo>
                  <a:cubicBezTo>
                    <a:pt x="71422" y="35523"/>
                    <a:pt x="71775" y="37578"/>
                    <a:pt x="71914" y="39687"/>
                  </a:cubicBezTo>
                  <a:cubicBezTo>
                    <a:pt x="69223" y="39975"/>
                    <a:pt x="66539" y="40512"/>
                    <a:pt x="63872" y="41202"/>
                  </a:cubicBezTo>
                  <a:cubicBezTo>
                    <a:pt x="64356" y="39302"/>
                    <a:pt x="64730" y="37414"/>
                    <a:pt x="64939" y="35580"/>
                  </a:cubicBezTo>
                  <a:cubicBezTo>
                    <a:pt x="66900" y="34723"/>
                    <a:pt x="68882" y="34000"/>
                    <a:pt x="70922" y="33492"/>
                  </a:cubicBezTo>
                  <a:close/>
                  <a:moveTo>
                    <a:pt x="16873" y="31584"/>
                  </a:moveTo>
                  <a:cubicBezTo>
                    <a:pt x="20813" y="32835"/>
                    <a:pt x="24768" y="33914"/>
                    <a:pt x="28637" y="34714"/>
                  </a:cubicBezTo>
                  <a:cubicBezTo>
                    <a:pt x="28280" y="36910"/>
                    <a:pt x="27480" y="38982"/>
                    <a:pt x="26093" y="40877"/>
                  </a:cubicBezTo>
                  <a:cubicBezTo>
                    <a:pt x="25933" y="41099"/>
                    <a:pt x="25769" y="41312"/>
                    <a:pt x="25605" y="41522"/>
                  </a:cubicBezTo>
                  <a:cubicBezTo>
                    <a:pt x="22220" y="40742"/>
                    <a:pt x="18667" y="39683"/>
                    <a:pt x="14937" y="38354"/>
                  </a:cubicBezTo>
                  <a:cubicBezTo>
                    <a:pt x="15979" y="36159"/>
                    <a:pt x="16590" y="33894"/>
                    <a:pt x="16873" y="31584"/>
                  </a:cubicBezTo>
                  <a:close/>
                  <a:moveTo>
                    <a:pt x="86932" y="34805"/>
                  </a:moveTo>
                  <a:lnTo>
                    <a:pt x="86932" y="34805"/>
                  </a:lnTo>
                  <a:cubicBezTo>
                    <a:pt x="88775" y="35937"/>
                    <a:pt x="90757" y="36832"/>
                    <a:pt x="92829" y="37464"/>
                  </a:cubicBezTo>
                  <a:cubicBezTo>
                    <a:pt x="93826" y="39216"/>
                    <a:pt x="95147" y="40652"/>
                    <a:pt x="96616" y="41920"/>
                  </a:cubicBezTo>
                  <a:cubicBezTo>
                    <a:pt x="94708" y="41501"/>
                    <a:pt x="92837" y="40923"/>
                    <a:pt x="91019" y="40196"/>
                  </a:cubicBezTo>
                  <a:cubicBezTo>
                    <a:pt x="89460" y="38580"/>
                    <a:pt x="88028" y="36832"/>
                    <a:pt x="86932" y="34805"/>
                  </a:cubicBezTo>
                  <a:close/>
                  <a:moveTo>
                    <a:pt x="82333" y="34661"/>
                  </a:moveTo>
                  <a:lnTo>
                    <a:pt x="82333" y="34661"/>
                  </a:lnTo>
                  <a:cubicBezTo>
                    <a:pt x="82595" y="34866"/>
                    <a:pt x="82858" y="35080"/>
                    <a:pt x="83116" y="35305"/>
                  </a:cubicBezTo>
                  <a:cubicBezTo>
                    <a:pt x="84052" y="37541"/>
                    <a:pt x="84930" y="39753"/>
                    <a:pt x="85623" y="41973"/>
                  </a:cubicBezTo>
                  <a:cubicBezTo>
                    <a:pt x="85000" y="41665"/>
                    <a:pt x="84376" y="41370"/>
                    <a:pt x="83744" y="41095"/>
                  </a:cubicBezTo>
                  <a:cubicBezTo>
                    <a:pt x="83461" y="38908"/>
                    <a:pt x="82965" y="36758"/>
                    <a:pt x="82333" y="34661"/>
                  </a:cubicBezTo>
                  <a:close/>
                  <a:moveTo>
                    <a:pt x="55662" y="32835"/>
                  </a:moveTo>
                  <a:lnTo>
                    <a:pt x="55662" y="32835"/>
                  </a:lnTo>
                  <a:cubicBezTo>
                    <a:pt x="55731" y="35112"/>
                    <a:pt x="55272" y="37267"/>
                    <a:pt x="54098" y="39236"/>
                  </a:cubicBezTo>
                  <a:cubicBezTo>
                    <a:pt x="52285" y="40484"/>
                    <a:pt x="50311" y="41493"/>
                    <a:pt x="48062" y="42076"/>
                  </a:cubicBezTo>
                  <a:cubicBezTo>
                    <a:pt x="47127" y="42314"/>
                    <a:pt x="46167" y="42519"/>
                    <a:pt x="45182" y="42679"/>
                  </a:cubicBezTo>
                  <a:cubicBezTo>
                    <a:pt x="47434" y="40471"/>
                    <a:pt x="48637" y="38050"/>
                    <a:pt x="49063" y="35490"/>
                  </a:cubicBezTo>
                  <a:cubicBezTo>
                    <a:pt x="50048" y="35289"/>
                    <a:pt x="51025" y="35034"/>
                    <a:pt x="51985" y="34727"/>
                  </a:cubicBezTo>
                  <a:cubicBezTo>
                    <a:pt x="53306" y="34300"/>
                    <a:pt x="54545" y="33660"/>
                    <a:pt x="55662" y="32835"/>
                  </a:cubicBezTo>
                  <a:close/>
                  <a:moveTo>
                    <a:pt x="93637" y="37697"/>
                  </a:moveTo>
                  <a:lnTo>
                    <a:pt x="93637" y="37697"/>
                  </a:lnTo>
                  <a:cubicBezTo>
                    <a:pt x="95939" y="38329"/>
                    <a:pt x="98323" y="38662"/>
                    <a:pt x="100740" y="38736"/>
                  </a:cubicBezTo>
                  <a:cubicBezTo>
                    <a:pt x="100764" y="38789"/>
                    <a:pt x="100789" y="38834"/>
                    <a:pt x="100814" y="38883"/>
                  </a:cubicBezTo>
                  <a:cubicBezTo>
                    <a:pt x="101556" y="40369"/>
                    <a:pt x="102586" y="41653"/>
                    <a:pt x="103748" y="42826"/>
                  </a:cubicBezTo>
                  <a:cubicBezTo>
                    <a:pt x="101753" y="42753"/>
                    <a:pt x="99767" y="42531"/>
                    <a:pt x="97810" y="42166"/>
                  </a:cubicBezTo>
                  <a:lnTo>
                    <a:pt x="97806" y="42166"/>
                  </a:lnTo>
                  <a:cubicBezTo>
                    <a:pt x="96210" y="40886"/>
                    <a:pt x="94745" y="39454"/>
                    <a:pt x="93637" y="37697"/>
                  </a:cubicBezTo>
                  <a:close/>
                  <a:moveTo>
                    <a:pt x="109439" y="37981"/>
                  </a:moveTo>
                  <a:cubicBezTo>
                    <a:pt x="109517" y="38235"/>
                    <a:pt x="109599" y="38489"/>
                    <a:pt x="109685" y="38740"/>
                  </a:cubicBezTo>
                  <a:cubicBezTo>
                    <a:pt x="110140" y="40036"/>
                    <a:pt x="110764" y="41251"/>
                    <a:pt x="111466" y="42416"/>
                  </a:cubicBezTo>
                  <a:cubicBezTo>
                    <a:pt x="109421" y="42711"/>
                    <a:pt x="107360" y="42857"/>
                    <a:pt x="105297" y="42857"/>
                  </a:cubicBezTo>
                  <a:cubicBezTo>
                    <a:pt x="105062" y="42857"/>
                    <a:pt x="104828" y="42855"/>
                    <a:pt x="104593" y="42851"/>
                  </a:cubicBezTo>
                  <a:cubicBezTo>
                    <a:pt x="103321" y="41628"/>
                    <a:pt x="102188" y="40299"/>
                    <a:pt x="101392" y="38748"/>
                  </a:cubicBezTo>
                  <a:lnTo>
                    <a:pt x="101392" y="38748"/>
                  </a:lnTo>
                  <a:cubicBezTo>
                    <a:pt x="101535" y="38750"/>
                    <a:pt x="101679" y="38750"/>
                    <a:pt x="101822" y="38750"/>
                  </a:cubicBezTo>
                  <a:cubicBezTo>
                    <a:pt x="104354" y="38750"/>
                    <a:pt x="106915" y="38478"/>
                    <a:pt x="109439" y="37981"/>
                  </a:cubicBezTo>
                  <a:close/>
                  <a:moveTo>
                    <a:pt x="28921" y="34772"/>
                  </a:moveTo>
                  <a:cubicBezTo>
                    <a:pt x="32671" y="35531"/>
                    <a:pt x="36339" y="36027"/>
                    <a:pt x="39839" y="36155"/>
                  </a:cubicBezTo>
                  <a:cubicBezTo>
                    <a:pt x="39450" y="38514"/>
                    <a:pt x="38420" y="40672"/>
                    <a:pt x="36536" y="42531"/>
                  </a:cubicBezTo>
                  <a:cubicBezTo>
                    <a:pt x="36347" y="42720"/>
                    <a:pt x="36151" y="42900"/>
                    <a:pt x="35949" y="43081"/>
                  </a:cubicBezTo>
                  <a:cubicBezTo>
                    <a:pt x="32798" y="42888"/>
                    <a:pt x="29454" y="42396"/>
                    <a:pt x="25913" y="41591"/>
                  </a:cubicBezTo>
                  <a:cubicBezTo>
                    <a:pt x="26052" y="41415"/>
                    <a:pt x="26192" y="41234"/>
                    <a:pt x="26327" y="41046"/>
                  </a:cubicBezTo>
                  <a:cubicBezTo>
                    <a:pt x="27739" y="39113"/>
                    <a:pt x="28555" y="37000"/>
                    <a:pt x="28921" y="34772"/>
                  </a:cubicBezTo>
                  <a:close/>
                  <a:moveTo>
                    <a:pt x="48748" y="35551"/>
                  </a:moveTo>
                  <a:cubicBezTo>
                    <a:pt x="48296" y="38128"/>
                    <a:pt x="47036" y="40553"/>
                    <a:pt x="44685" y="42753"/>
                  </a:cubicBezTo>
                  <a:lnTo>
                    <a:pt x="44685" y="42757"/>
                  </a:lnTo>
                  <a:cubicBezTo>
                    <a:pt x="42831" y="43033"/>
                    <a:pt x="40886" y="43169"/>
                    <a:pt x="38850" y="43169"/>
                  </a:cubicBezTo>
                  <a:cubicBezTo>
                    <a:pt x="38160" y="43169"/>
                    <a:pt x="37460" y="43153"/>
                    <a:pt x="36750" y="43122"/>
                  </a:cubicBezTo>
                  <a:cubicBezTo>
                    <a:pt x="36815" y="43060"/>
                    <a:pt x="36877" y="42999"/>
                    <a:pt x="36938" y="42937"/>
                  </a:cubicBezTo>
                  <a:cubicBezTo>
                    <a:pt x="38945" y="40955"/>
                    <a:pt x="40028" y="38662"/>
                    <a:pt x="40426" y="36171"/>
                  </a:cubicBezTo>
                  <a:cubicBezTo>
                    <a:pt x="40824" y="36183"/>
                    <a:pt x="41222" y="36187"/>
                    <a:pt x="41616" y="36187"/>
                  </a:cubicBezTo>
                  <a:cubicBezTo>
                    <a:pt x="44103" y="36187"/>
                    <a:pt x="46491" y="35986"/>
                    <a:pt x="48748" y="35551"/>
                  </a:cubicBezTo>
                  <a:close/>
                  <a:moveTo>
                    <a:pt x="84089" y="36155"/>
                  </a:moveTo>
                  <a:lnTo>
                    <a:pt x="84089" y="36155"/>
                  </a:lnTo>
                  <a:cubicBezTo>
                    <a:pt x="84487" y="36507"/>
                    <a:pt x="84901" y="36873"/>
                    <a:pt x="85344" y="37238"/>
                  </a:cubicBezTo>
                  <a:cubicBezTo>
                    <a:pt x="85939" y="38284"/>
                    <a:pt x="86547" y="39310"/>
                    <a:pt x="87150" y="40319"/>
                  </a:cubicBezTo>
                  <a:cubicBezTo>
                    <a:pt x="87806" y="41427"/>
                    <a:pt x="88459" y="42523"/>
                    <a:pt x="89074" y="43623"/>
                  </a:cubicBezTo>
                  <a:cubicBezTo>
                    <a:pt x="88188" y="43229"/>
                    <a:pt x="87335" y="42806"/>
                    <a:pt x="86489" y="42392"/>
                  </a:cubicBezTo>
                  <a:lnTo>
                    <a:pt x="86329" y="42314"/>
                  </a:lnTo>
                  <a:cubicBezTo>
                    <a:pt x="85714" y="40262"/>
                    <a:pt x="84934" y="38219"/>
                    <a:pt x="84089" y="36155"/>
                  </a:cubicBezTo>
                  <a:close/>
                  <a:moveTo>
                    <a:pt x="64332" y="35847"/>
                  </a:moveTo>
                  <a:lnTo>
                    <a:pt x="64332" y="35851"/>
                  </a:lnTo>
                  <a:cubicBezTo>
                    <a:pt x="64106" y="37648"/>
                    <a:pt x="63724" y="39503"/>
                    <a:pt x="63236" y="41370"/>
                  </a:cubicBezTo>
                  <a:cubicBezTo>
                    <a:pt x="60027" y="42227"/>
                    <a:pt x="56839" y="43294"/>
                    <a:pt x="53692" y="44390"/>
                  </a:cubicBezTo>
                  <a:lnTo>
                    <a:pt x="53955" y="44115"/>
                  </a:lnTo>
                  <a:cubicBezTo>
                    <a:pt x="55579" y="42433"/>
                    <a:pt x="57237" y="40713"/>
                    <a:pt x="58480" y="38777"/>
                  </a:cubicBezTo>
                  <a:cubicBezTo>
                    <a:pt x="60442" y="37730"/>
                    <a:pt x="62379" y="36725"/>
                    <a:pt x="64332" y="35847"/>
                  </a:cubicBezTo>
                  <a:close/>
                  <a:moveTo>
                    <a:pt x="14686" y="38867"/>
                  </a:moveTo>
                  <a:cubicBezTo>
                    <a:pt x="18355" y="40180"/>
                    <a:pt x="21859" y="41226"/>
                    <a:pt x="25199" y="42010"/>
                  </a:cubicBezTo>
                  <a:cubicBezTo>
                    <a:pt x="24157" y="43241"/>
                    <a:pt x="22996" y="44312"/>
                    <a:pt x="21789" y="45293"/>
                  </a:cubicBezTo>
                  <a:cubicBezTo>
                    <a:pt x="18712" y="44558"/>
                    <a:pt x="15659" y="43627"/>
                    <a:pt x="12635" y="42625"/>
                  </a:cubicBezTo>
                  <a:cubicBezTo>
                    <a:pt x="13295" y="41481"/>
                    <a:pt x="13993" y="40233"/>
                    <a:pt x="14686" y="38871"/>
                  </a:cubicBezTo>
                  <a:lnTo>
                    <a:pt x="14686" y="38867"/>
                  </a:lnTo>
                  <a:close/>
                  <a:moveTo>
                    <a:pt x="85952" y="37722"/>
                  </a:moveTo>
                  <a:cubicBezTo>
                    <a:pt x="86945" y="38493"/>
                    <a:pt x="88020" y="39154"/>
                    <a:pt x="89156" y="39696"/>
                  </a:cubicBezTo>
                  <a:cubicBezTo>
                    <a:pt x="89714" y="39958"/>
                    <a:pt x="90285" y="40204"/>
                    <a:pt x="90859" y="40438"/>
                  </a:cubicBezTo>
                  <a:cubicBezTo>
                    <a:pt x="91955" y="41567"/>
                    <a:pt x="93104" y="42634"/>
                    <a:pt x="94240" y="43684"/>
                  </a:cubicBezTo>
                  <a:cubicBezTo>
                    <a:pt x="94926" y="44316"/>
                    <a:pt x="95607" y="44948"/>
                    <a:pt x="96263" y="45580"/>
                  </a:cubicBezTo>
                  <a:cubicBezTo>
                    <a:pt x="95656" y="45485"/>
                    <a:pt x="95049" y="45387"/>
                    <a:pt x="94441" y="45288"/>
                  </a:cubicBezTo>
                  <a:cubicBezTo>
                    <a:pt x="92611" y="44989"/>
                    <a:pt x="91003" y="44447"/>
                    <a:pt x="89505" y="43807"/>
                  </a:cubicBezTo>
                  <a:cubicBezTo>
                    <a:pt x="88840" y="42601"/>
                    <a:pt x="88122" y="41394"/>
                    <a:pt x="87396" y="40176"/>
                  </a:cubicBezTo>
                  <a:cubicBezTo>
                    <a:pt x="86916" y="39367"/>
                    <a:pt x="86432" y="38551"/>
                    <a:pt x="85952" y="37722"/>
                  </a:cubicBezTo>
                  <a:close/>
                  <a:moveTo>
                    <a:pt x="53269" y="40455"/>
                  </a:moveTo>
                  <a:cubicBezTo>
                    <a:pt x="52912" y="40931"/>
                    <a:pt x="52539" y="41382"/>
                    <a:pt x="52141" y="41817"/>
                  </a:cubicBezTo>
                  <a:cubicBezTo>
                    <a:pt x="48181" y="43832"/>
                    <a:pt x="44086" y="45613"/>
                    <a:pt x="39700" y="46405"/>
                  </a:cubicBezTo>
                  <a:cubicBezTo>
                    <a:pt x="41522" y="45448"/>
                    <a:pt x="43118" y="44492"/>
                    <a:pt x="44287" y="43495"/>
                  </a:cubicBezTo>
                  <a:cubicBezTo>
                    <a:pt x="44337" y="43454"/>
                    <a:pt x="44386" y="43409"/>
                    <a:pt x="44435" y="43368"/>
                  </a:cubicBezTo>
                  <a:cubicBezTo>
                    <a:pt x="45703" y="43192"/>
                    <a:pt x="46963" y="42945"/>
                    <a:pt x="48206" y="42625"/>
                  </a:cubicBezTo>
                  <a:cubicBezTo>
                    <a:pt x="50061" y="42149"/>
                    <a:pt x="51726" y="41390"/>
                    <a:pt x="53269" y="40455"/>
                  </a:cubicBezTo>
                  <a:close/>
                  <a:moveTo>
                    <a:pt x="91512" y="40693"/>
                  </a:moveTo>
                  <a:lnTo>
                    <a:pt x="91512" y="40693"/>
                  </a:lnTo>
                  <a:cubicBezTo>
                    <a:pt x="93321" y="41382"/>
                    <a:pt x="95184" y="41924"/>
                    <a:pt x="97084" y="42314"/>
                  </a:cubicBezTo>
                  <a:cubicBezTo>
                    <a:pt x="98368" y="43376"/>
                    <a:pt x="99751" y="44328"/>
                    <a:pt x="101113" y="45268"/>
                  </a:cubicBezTo>
                  <a:cubicBezTo>
                    <a:pt x="101700" y="45674"/>
                    <a:pt x="102287" y="46080"/>
                    <a:pt x="102857" y="46491"/>
                  </a:cubicBezTo>
                  <a:cubicBezTo>
                    <a:pt x="100818" y="46261"/>
                    <a:pt x="98778" y="45970"/>
                    <a:pt x="96751" y="45658"/>
                  </a:cubicBezTo>
                  <a:lnTo>
                    <a:pt x="96756" y="45658"/>
                  </a:lnTo>
                  <a:cubicBezTo>
                    <a:pt x="96005" y="44927"/>
                    <a:pt x="95225" y="44201"/>
                    <a:pt x="94437" y="43475"/>
                  </a:cubicBezTo>
                  <a:cubicBezTo>
                    <a:pt x="93457" y="42568"/>
                    <a:pt x="92468" y="41653"/>
                    <a:pt x="91512" y="40693"/>
                  </a:cubicBezTo>
                  <a:close/>
                  <a:moveTo>
                    <a:pt x="76075" y="39745"/>
                  </a:moveTo>
                  <a:cubicBezTo>
                    <a:pt x="76330" y="39745"/>
                    <a:pt x="76584" y="39745"/>
                    <a:pt x="76838" y="39753"/>
                  </a:cubicBezTo>
                  <a:cubicBezTo>
                    <a:pt x="77606" y="39770"/>
                    <a:pt x="78373" y="39839"/>
                    <a:pt x="79132" y="39967"/>
                  </a:cubicBezTo>
                  <a:cubicBezTo>
                    <a:pt x="79337" y="42154"/>
                    <a:pt x="79263" y="44361"/>
                    <a:pt x="78919" y="46528"/>
                  </a:cubicBezTo>
                  <a:cubicBezTo>
                    <a:pt x="78287" y="46450"/>
                    <a:pt x="77643" y="46392"/>
                    <a:pt x="76978" y="46359"/>
                  </a:cubicBezTo>
                  <a:cubicBezTo>
                    <a:pt x="76272" y="46330"/>
                    <a:pt x="75567" y="46316"/>
                    <a:pt x="74861" y="46316"/>
                  </a:cubicBezTo>
                  <a:cubicBezTo>
                    <a:pt x="73872" y="46316"/>
                    <a:pt x="72883" y="46345"/>
                    <a:pt x="71894" y="46405"/>
                  </a:cubicBezTo>
                  <a:cubicBezTo>
                    <a:pt x="72239" y="44267"/>
                    <a:pt x="72349" y="42100"/>
                    <a:pt x="72222" y="39942"/>
                  </a:cubicBezTo>
                  <a:cubicBezTo>
                    <a:pt x="73502" y="39815"/>
                    <a:pt x="74787" y="39745"/>
                    <a:pt x="76075" y="39745"/>
                  </a:cubicBezTo>
                  <a:close/>
                  <a:moveTo>
                    <a:pt x="57947" y="39064"/>
                  </a:moveTo>
                  <a:cubicBezTo>
                    <a:pt x="56757" y="40804"/>
                    <a:pt x="55239" y="42375"/>
                    <a:pt x="53749" y="43918"/>
                  </a:cubicBezTo>
                  <a:cubicBezTo>
                    <a:pt x="53532" y="44144"/>
                    <a:pt x="53314" y="44369"/>
                    <a:pt x="53093" y="44599"/>
                  </a:cubicBezTo>
                  <a:cubicBezTo>
                    <a:pt x="52494" y="44808"/>
                    <a:pt x="51895" y="45018"/>
                    <a:pt x="51296" y="45231"/>
                  </a:cubicBezTo>
                  <a:cubicBezTo>
                    <a:pt x="49946" y="45707"/>
                    <a:pt x="48587" y="46183"/>
                    <a:pt x="47221" y="46651"/>
                  </a:cubicBezTo>
                  <a:cubicBezTo>
                    <a:pt x="49347" y="45235"/>
                    <a:pt x="51353" y="43651"/>
                    <a:pt x="53015" y="41690"/>
                  </a:cubicBezTo>
                  <a:cubicBezTo>
                    <a:pt x="54246" y="41054"/>
                    <a:pt x="55460" y="40397"/>
                    <a:pt x="56667" y="39749"/>
                  </a:cubicBezTo>
                  <a:lnTo>
                    <a:pt x="56671" y="39749"/>
                  </a:lnTo>
                  <a:cubicBezTo>
                    <a:pt x="57098" y="39519"/>
                    <a:pt x="57524" y="39289"/>
                    <a:pt x="57947" y="39064"/>
                  </a:cubicBezTo>
                  <a:close/>
                  <a:moveTo>
                    <a:pt x="25515" y="42088"/>
                  </a:moveTo>
                  <a:cubicBezTo>
                    <a:pt x="28962" y="42880"/>
                    <a:pt x="32232" y="43389"/>
                    <a:pt x="35326" y="43610"/>
                  </a:cubicBezTo>
                  <a:cubicBezTo>
                    <a:pt x="33918" y="44747"/>
                    <a:pt x="32248" y="45760"/>
                    <a:pt x="30435" y="46737"/>
                  </a:cubicBezTo>
                  <a:cubicBezTo>
                    <a:pt x="27657" y="46507"/>
                    <a:pt x="24891" y="46023"/>
                    <a:pt x="22142" y="45379"/>
                  </a:cubicBezTo>
                  <a:cubicBezTo>
                    <a:pt x="23336" y="44394"/>
                    <a:pt x="24481" y="43323"/>
                    <a:pt x="25515" y="42088"/>
                  </a:cubicBezTo>
                  <a:close/>
                  <a:moveTo>
                    <a:pt x="43914" y="43434"/>
                  </a:moveTo>
                  <a:lnTo>
                    <a:pt x="43914" y="43434"/>
                  </a:lnTo>
                  <a:cubicBezTo>
                    <a:pt x="42613" y="44501"/>
                    <a:pt x="40816" y="45522"/>
                    <a:pt x="38785" y="46556"/>
                  </a:cubicBezTo>
                  <a:cubicBezTo>
                    <a:pt x="38227" y="46638"/>
                    <a:pt x="37665" y="46704"/>
                    <a:pt x="37098" y="46749"/>
                  </a:cubicBezTo>
                  <a:cubicBezTo>
                    <a:pt x="36028" y="46839"/>
                    <a:pt x="34955" y="46882"/>
                    <a:pt x="33882" y="46882"/>
                  </a:cubicBezTo>
                  <a:cubicBezTo>
                    <a:pt x="33084" y="46882"/>
                    <a:pt x="32286" y="46858"/>
                    <a:pt x="31489" y="46811"/>
                  </a:cubicBezTo>
                  <a:cubicBezTo>
                    <a:pt x="33225" y="45838"/>
                    <a:pt x="34817" y="44821"/>
                    <a:pt x="36151" y="43664"/>
                  </a:cubicBezTo>
                  <a:cubicBezTo>
                    <a:pt x="37070" y="43713"/>
                    <a:pt x="37968" y="43742"/>
                    <a:pt x="38855" y="43742"/>
                  </a:cubicBezTo>
                  <a:cubicBezTo>
                    <a:pt x="40545" y="43742"/>
                    <a:pt x="42232" y="43643"/>
                    <a:pt x="43914" y="43434"/>
                  </a:cubicBezTo>
                  <a:close/>
                  <a:moveTo>
                    <a:pt x="98286" y="42539"/>
                  </a:moveTo>
                  <a:lnTo>
                    <a:pt x="98286" y="42539"/>
                  </a:lnTo>
                  <a:cubicBezTo>
                    <a:pt x="100190" y="42872"/>
                    <a:pt x="102114" y="43064"/>
                    <a:pt x="104043" y="43122"/>
                  </a:cubicBezTo>
                  <a:cubicBezTo>
                    <a:pt x="105159" y="44209"/>
                    <a:pt x="106378" y="45202"/>
                    <a:pt x="107580" y="46179"/>
                  </a:cubicBezTo>
                  <a:cubicBezTo>
                    <a:pt x="107892" y="46433"/>
                    <a:pt x="108204" y="46692"/>
                    <a:pt x="108516" y="46946"/>
                  </a:cubicBezTo>
                  <a:cubicBezTo>
                    <a:pt x="107014" y="46876"/>
                    <a:pt x="105504" y="46762"/>
                    <a:pt x="103994" y="46610"/>
                  </a:cubicBezTo>
                  <a:cubicBezTo>
                    <a:pt x="103169" y="45994"/>
                    <a:pt x="102307" y="45399"/>
                    <a:pt x="101433" y="44796"/>
                  </a:cubicBezTo>
                  <a:cubicBezTo>
                    <a:pt x="100379" y="44070"/>
                    <a:pt x="99308" y="43331"/>
                    <a:pt x="98286" y="42539"/>
                  </a:cubicBezTo>
                  <a:close/>
                  <a:moveTo>
                    <a:pt x="111626" y="42683"/>
                  </a:moveTo>
                  <a:cubicBezTo>
                    <a:pt x="112426" y="43971"/>
                    <a:pt x="113320" y="45198"/>
                    <a:pt x="114199" y="46405"/>
                  </a:cubicBezTo>
                  <a:cubicBezTo>
                    <a:pt x="114322" y="46573"/>
                    <a:pt x="114445" y="46741"/>
                    <a:pt x="114568" y="46909"/>
                  </a:cubicBezTo>
                  <a:cubicBezTo>
                    <a:pt x="113494" y="46977"/>
                    <a:pt x="112411" y="47009"/>
                    <a:pt x="111322" y="47009"/>
                  </a:cubicBezTo>
                  <a:cubicBezTo>
                    <a:pt x="110702" y="47009"/>
                    <a:pt x="110079" y="46998"/>
                    <a:pt x="109455" y="46979"/>
                  </a:cubicBezTo>
                  <a:cubicBezTo>
                    <a:pt x="108955" y="46560"/>
                    <a:pt x="108446" y="46146"/>
                    <a:pt x="107941" y="45736"/>
                  </a:cubicBezTo>
                  <a:cubicBezTo>
                    <a:pt x="106911" y="44899"/>
                    <a:pt x="105869" y="44049"/>
                    <a:pt x="104892" y="43138"/>
                  </a:cubicBezTo>
                  <a:lnTo>
                    <a:pt x="104892" y="43138"/>
                  </a:lnTo>
                  <a:cubicBezTo>
                    <a:pt x="105026" y="43140"/>
                    <a:pt x="105161" y="43140"/>
                    <a:pt x="105295" y="43140"/>
                  </a:cubicBezTo>
                  <a:cubicBezTo>
                    <a:pt x="107413" y="43140"/>
                    <a:pt x="109530" y="42988"/>
                    <a:pt x="111626" y="42683"/>
                  </a:cubicBezTo>
                  <a:close/>
                  <a:moveTo>
                    <a:pt x="79428" y="40020"/>
                  </a:moveTo>
                  <a:cubicBezTo>
                    <a:pt x="80769" y="40270"/>
                    <a:pt x="81992" y="40676"/>
                    <a:pt x="83174" y="41165"/>
                  </a:cubicBezTo>
                  <a:cubicBezTo>
                    <a:pt x="83453" y="43249"/>
                    <a:pt x="83510" y="45354"/>
                    <a:pt x="83342" y="47451"/>
                  </a:cubicBezTo>
                  <a:cubicBezTo>
                    <a:pt x="81984" y="47065"/>
                    <a:pt x="80605" y="46770"/>
                    <a:pt x="79206" y="46569"/>
                  </a:cubicBezTo>
                  <a:cubicBezTo>
                    <a:pt x="79551" y="44402"/>
                    <a:pt x="79625" y="42203"/>
                    <a:pt x="79428" y="40020"/>
                  </a:cubicBezTo>
                  <a:close/>
                  <a:moveTo>
                    <a:pt x="71931" y="39971"/>
                  </a:moveTo>
                  <a:lnTo>
                    <a:pt x="71931" y="39971"/>
                  </a:lnTo>
                  <a:cubicBezTo>
                    <a:pt x="72058" y="42129"/>
                    <a:pt x="71947" y="44291"/>
                    <a:pt x="71599" y="46421"/>
                  </a:cubicBezTo>
                  <a:lnTo>
                    <a:pt x="71599" y="46425"/>
                  </a:lnTo>
                  <a:cubicBezTo>
                    <a:pt x="68316" y="46634"/>
                    <a:pt x="65050" y="47143"/>
                    <a:pt x="61812" y="47824"/>
                  </a:cubicBezTo>
                  <a:cubicBezTo>
                    <a:pt x="62555" y="45744"/>
                    <a:pt x="63240" y="43623"/>
                    <a:pt x="63790" y="41518"/>
                  </a:cubicBezTo>
                  <a:cubicBezTo>
                    <a:pt x="66494" y="40812"/>
                    <a:pt x="69210" y="40262"/>
                    <a:pt x="71931" y="39971"/>
                  </a:cubicBezTo>
                  <a:close/>
                  <a:moveTo>
                    <a:pt x="83789" y="41427"/>
                  </a:moveTo>
                  <a:cubicBezTo>
                    <a:pt x="84442" y="41715"/>
                    <a:pt x="85090" y="42026"/>
                    <a:pt x="85738" y="42342"/>
                  </a:cubicBezTo>
                  <a:cubicBezTo>
                    <a:pt x="86370" y="44423"/>
                    <a:pt x="86834" y="46503"/>
                    <a:pt x="87027" y="48608"/>
                  </a:cubicBezTo>
                  <a:cubicBezTo>
                    <a:pt x="86005" y="48267"/>
                    <a:pt x="84971" y="47927"/>
                    <a:pt x="83908" y="47615"/>
                  </a:cubicBezTo>
                  <a:cubicBezTo>
                    <a:pt x="84081" y="45551"/>
                    <a:pt x="84044" y="43479"/>
                    <a:pt x="83789" y="41427"/>
                  </a:cubicBezTo>
                  <a:close/>
                  <a:moveTo>
                    <a:pt x="12487" y="42880"/>
                  </a:moveTo>
                  <a:cubicBezTo>
                    <a:pt x="15470" y="43865"/>
                    <a:pt x="18478" y="44788"/>
                    <a:pt x="21506" y="45522"/>
                  </a:cubicBezTo>
                  <a:cubicBezTo>
                    <a:pt x="20345" y="46450"/>
                    <a:pt x="19143" y="47303"/>
                    <a:pt x="17957" y="48144"/>
                  </a:cubicBezTo>
                  <a:cubicBezTo>
                    <a:pt x="17419" y="48526"/>
                    <a:pt x="16886" y="48903"/>
                    <a:pt x="16365" y="49285"/>
                  </a:cubicBezTo>
                  <a:cubicBezTo>
                    <a:pt x="14727" y="48789"/>
                    <a:pt x="13115" y="48235"/>
                    <a:pt x="11523" y="47689"/>
                  </a:cubicBezTo>
                  <a:cubicBezTo>
                    <a:pt x="11014" y="47512"/>
                    <a:pt x="10505" y="47340"/>
                    <a:pt x="9996" y="47164"/>
                  </a:cubicBezTo>
                  <a:cubicBezTo>
                    <a:pt x="10468" y="46310"/>
                    <a:pt x="10985" y="45440"/>
                    <a:pt x="11523" y="44529"/>
                  </a:cubicBezTo>
                  <a:lnTo>
                    <a:pt x="11523" y="44525"/>
                  </a:lnTo>
                  <a:cubicBezTo>
                    <a:pt x="11831" y="44000"/>
                    <a:pt x="12155" y="43454"/>
                    <a:pt x="12487" y="42880"/>
                  </a:cubicBezTo>
                  <a:close/>
                  <a:moveTo>
                    <a:pt x="86440" y="42687"/>
                  </a:moveTo>
                  <a:lnTo>
                    <a:pt x="86440" y="42687"/>
                  </a:lnTo>
                  <a:cubicBezTo>
                    <a:pt x="87371" y="43147"/>
                    <a:pt x="88311" y="43610"/>
                    <a:pt x="89300" y="44033"/>
                  </a:cubicBezTo>
                  <a:cubicBezTo>
                    <a:pt x="90396" y="46023"/>
                    <a:pt x="91352" y="48029"/>
                    <a:pt x="91975" y="50126"/>
                  </a:cubicBezTo>
                  <a:lnTo>
                    <a:pt x="91971" y="50126"/>
                  </a:lnTo>
                  <a:cubicBezTo>
                    <a:pt x="90474" y="49745"/>
                    <a:pt x="89037" y="49277"/>
                    <a:pt x="87626" y="48805"/>
                  </a:cubicBezTo>
                  <a:cubicBezTo>
                    <a:pt x="87458" y="46749"/>
                    <a:pt x="87031" y="44718"/>
                    <a:pt x="86440" y="42687"/>
                  </a:cubicBezTo>
                  <a:close/>
                  <a:moveTo>
                    <a:pt x="21859" y="45609"/>
                  </a:moveTo>
                  <a:cubicBezTo>
                    <a:pt x="24547" y="46245"/>
                    <a:pt x="27251" y="46733"/>
                    <a:pt x="29971" y="46983"/>
                  </a:cubicBezTo>
                  <a:lnTo>
                    <a:pt x="29975" y="46983"/>
                  </a:lnTo>
                  <a:cubicBezTo>
                    <a:pt x="28826" y="47590"/>
                    <a:pt x="27628" y="48185"/>
                    <a:pt x="26409" y="48793"/>
                  </a:cubicBezTo>
                  <a:cubicBezTo>
                    <a:pt x="25121" y="49433"/>
                    <a:pt x="23828" y="50073"/>
                    <a:pt x="22573" y="50742"/>
                  </a:cubicBezTo>
                  <a:cubicBezTo>
                    <a:pt x="20570" y="50442"/>
                    <a:pt x="18621" y="49958"/>
                    <a:pt x="16709" y="49388"/>
                  </a:cubicBezTo>
                  <a:cubicBezTo>
                    <a:pt x="17169" y="49055"/>
                    <a:pt x="17645" y="48719"/>
                    <a:pt x="18121" y="48378"/>
                  </a:cubicBezTo>
                  <a:cubicBezTo>
                    <a:pt x="19372" y="47492"/>
                    <a:pt x="20640" y="46593"/>
                    <a:pt x="21859" y="45609"/>
                  </a:cubicBezTo>
                  <a:close/>
                  <a:moveTo>
                    <a:pt x="51558" y="42428"/>
                  </a:moveTo>
                  <a:lnTo>
                    <a:pt x="51558" y="42433"/>
                  </a:lnTo>
                  <a:cubicBezTo>
                    <a:pt x="49630" y="44390"/>
                    <a:pt x="47332" y="45957"/>
                    <a:pt x="44973" y="47410"/>
                  </a:cubicBezTo>
                  <a:cubicBezTo>
                    <a:pt x="40274" y="48949"/>
                    <a:pt x="35494" y="50274"/>
                    <a:pt x="30669" y="50820"/>
                  </a:cubicBezTo>
                  <a:cubicBezTo>
                    <a:pt x="32109" y="50093"/>
                    <a:pt x="33565" y="49400"/>
                    <a:pt x="34985" y="48723"/>
                  </a:cubicBezTo>
                  <a:cubicBezTo>
                    <a:pt x="36327" y="48083"/>
                    <a:pt x="37640" y="47459"/>
                    <a:pt x="38871" y="46835"/>
                  </a:cubicBezTo>
                  <a:cubicBezTo>
                    <a:pt x="43360" y="46162"/>
                    <a:pt x="47537" y="44439"/>
                    <a:pt x="51558" y="42428"/>
                  </a:cubicBezTo>
                  <a:close/>
                  <a:moveTo>
                    <a:pt x="89727" y="44209"/>
                  </a:moveTo>
                  <a:lnTo>
                    <a:pt x="89727" y="44209"/>
                  </a:lnTo>
                  <a:cubicBezTo>
                    <a:pt x="91146" y="44796"/>
                    <a:pt x="92673" y="45288"/>
                    <a:pt x="94392" y="45572"/>
                  </a:cubicBezTo>
                  <a:cubicBezTo>
                    <a:pt x="95131" y="45691"/>
                    <a:pt x="95873" y="45810"/>
                    <a:pt x="96616" y="45924"/>
                  </a:cubicBezTo>
                  <a:cubicBezTo>
                    <a:pt x="98196" y="47480"/>
                    <a:pt x="99616" y="49080"/>
                    <a:pt x="100621" y="50885"/>
                  </a:cubicBezTo>
                  <a:cubicBezTo>
                    <a:pt x="100440" y="50894"/>
                    <a:pt x="100256" y="50906"/>
                    <a:pt x="100075" y="50918"/>
                  </a:cubicBezTo>
                  <a:cubicBezTo>
                    <a:pt x="99490" y="50963"/>
                    <a:pt x="98919" y="50983"/>
                    <a:pt x="98360" y="50983"/>
                  </a:cubicBezTo>
                  <a:cubicBezTo>
                    <a:pt x="96183" y="50983"/>
                    <a:pt x="94190" y="50669"/>
                    <a:pt x="92299" y="50208"/>
                  </a:cubicBezTo>
                  <a:cubicBezTo>
                    <a:pt x="91704" y="48140"/>
                    <a:pt x="90785" y="46167"/>
                    <a:pt x="89727" y="44209"/>
                  </a:cubicBezTo>
                  <a:close/>
                  <a:moveTo>
                    <a:pt x="38001" y="46946"/>
                  </a:moveTo>
                  <a:lnTo>
                    <a:pt x="38001" y="46946"/>
                  </a:lnTo>
                  <a:cubicBezTo>
                    <a:pt x="36996" y="47447"/>
                    <a:pt x="35937" y="47947"/>
                    <a:pt x="34866" y="48460"/>
                  </a:cubicBezTo>
                  <a:cubicBezTo>
                    <a:pt x="33225" y="49240"/>
                    <a:pt x="31534" y="50044"/>
                    <a:pt x="29881" y="50898"/>
                  </a:cubicBezTo>
                  <a:cubicBezTo>
                    <a:pt x="29282" y="50955"/>
                    <a:pt x="28687" y="51000"/>
                    <a:pt x="28084" y="51033"/>
                  </a:cubicBezTo>
                  <a:cubicBezTo>
                    <a:pt x="27645" y="51054"/>
                    <a:pt x="27206" y="51065"/>
                    <a:pt x="26767" y="51065"/>
                  </a:cubicBezTo>
                  <a:cubicBezTo>
                    <a:pt x="25693" y="51065"/>
                    <a:pt x="24619" y="51001"/>
                    <a:pt x="23554" y="50873"/>
                  </a:cubicBezTo>
                  <a:cubicBezTo>
                    <a:pt x="24579" y="50340"/>
                    <a:pt x="25622" y="49818"/>
                    <a:pt x="26660" y="49306"/>
                  </a:cubicBezTo>
                  <a:cubicBezTo>
                    <a:pt x="28166" y="48555"/>
                    <a:pt x="29635" y="47824"/>
                    <a:pt x="31021" y="47069"/>
                  </a:cubicBezTo>
                  <a:cubicBezTo>
                    <a:pt x="31986" y="47135"/>
                    <a:pt x="32950" y="47168"/>
                    <a:pt x="33918" y="47168"/>
                  </a:cubicBezTo>
                  <a:cubicBezTo>
                    <a:pt x="34985" y="47168"/>
                    <a:pt x="36056" y="47127"/>
                    <a:pt x="37127" y="47036"/>
                  </a:cubicBezTo>
                  <a:cubicBezTo>
                    <a:pt x="37418" y="47012"/>
                    <a:pt x="37710" y="46979"/>
                    <a:pt x="38001" y="46946"/>
                  </a:cubicBezTo>
                  <a:close/>
                  <a:moveTo>
                    <a:pt x="97100" y="46002"/>
                  </a:moveTo>
                  <a:lnTo>
                    <a:pt x="97100" y="46002"/>
                  </a:lnTo>
                  <a:cubicBezTo>
                    <a:pt x="99168" y="46318"/>
                    <a:pt x="101249" y="46606"/>
                    <a:pt x="103329" y="46827"/>
                  </a:cubicBezTo>
                  <a:cubicBezTo>
                    <a:pt x="105065" y="48103"/>
                    <a:pt x="106636" y="49445"/>
                    <a:pt x="107752" y="51086"/>
                  </a:cubicBezTo>
                  <a:cubicBezTo>
                    <a:pt x="105983" y="50939"/>
                    <a:pt x="104222" y="50831"/>
                    <a:pt x="102523" y="50831"/>
                  </a:cubicBezTo>
                  <a:cubicBezTo>
                    <a:pt x="101992" y="50831"/>
                    <a:pt x="101468" y="50841"/>
                    <a:pt x="100951" y="50865"/>
                  </a:cubicBezTo>
                  <a:lnTo>
                    <a:pt x="100951" y="50865"/>
                  </a:lnTo>
                  <a:cubicBezTo>
                    <a:pt x="99983" y="49094"/>
                    <a:pt x="98621" y="47519"/>
                    <a:pt x="97100" y="46002"/>
                  </a:cubicBezTo>
                  <a:close/>
                  <a:moveTo>
                    <a:pt x="63154" y="41686"/>
                  </a:moveTo>
                  <a:cubicBezTo>
                    <a:pt x="62588" y="43783"/>
                    <a:pt x="61898" y="45892"/>
                    <a:pt x="61152" y="47964"/>
                  </a:cubicBezTo>
                  <a:cubicBezTo>
                    <a:pt x="56683" y="48940"/>
                    <a:pt x="52264" y="50225"/>
                    <a:pt x="47915" y="51505"/>
                  </a:cubicBezTo>
                  <a:cubicBezTo>
                    <a:pt x="48953" y="49925"/>
                    <a:pt x="50093" y="48411"/>
                    <a:pt x="51316" y="46971"/>
                  </a:cubicBezTo>
                  <a:cubicBezTo>
                    <a:pt x="51923" y="46253"/>
                    <a:pt x="52572" y="45559"/>
                    <a:pt x="53253" y="44849"/>
                  </a:cubicBezTo>
                  <a:cubicBezTo>
                    <a:pt x="56519" y="43705"/>
                    <a:pt x="59822" y="42584"/>
                    <a:pt x="63154" y="41686"/>
                  </a:cubicBezTo>
                  <a:close/>
                  <a:moveTo>
                    <a:pt x="104433" y="46942"/>
                  </a:moveTo>
                  <a:lnTo>
                    <a:pt x="104433" y="46942"/>
                  </a:lnTo>
                  <a:cubicBezTo>
                    <a:pt x="105918" y="47086"/>
                    <a:pt x="107408" y="47192"/>
                    <a:pt x="108881" y="47250"/>
                  </a:cubicBezTo>
                  <a:cubicBezTo>
                    <a:pt x="110501" y="48600"/>
                    <a:pt x="112003" y="49970"/>
                    <a:pt x="113107" y="51579"/>
                  </a:cubicBezTo>
                  <a:cubicBezTo>
                    <a:pt x="112385" y="51517"/>
                    <a:pt x="111663" y="51443"/>
                    <a:pt x="110945" y="51378"/>
                  </a:cubicBezTo>
                  <a:cubicBezTo>
                    <a:pt x="110132" y="51300"/>
                    <a:pt x="109312" y="51222"/>
                    <a:pt x="108495" y="51148"/>
                  </a:cubicBezTo>
                  <a:cubicBezTo>
                    <a:pt x="107486" y="49523"/>
                    <a:pt x="106049" y="48185"/>
                    <a:pt x="104433" y="46942"/>
                  </a:cubicBezTo>
                  <a:close/>
                  <a:moveTo>
                    <a:pt x="114769" y="47184"/>
                  </a:moveTo>
                  <a:cubicBezTo>
                    <a:pt x="115889" y="48731"/>
                    <a:pt x="116948" y="50262"/>
                    <a:pt x="117760" y="51895"/>
                  </a:cubicBezTo>
                  <a:cubicBezTo>
                    <a:pt x="116459" y="51845"/>
                    <a:pt x="115138" y="51751"/>
                    <a:pt x="113817" y="51640"/>
                  </a:cubicBezTo>
                  <a:cubicBezTo>
                    <a:pt x="112771" y="49987"/>
                    <a:pt x="111334" y="48587"/>
                    <a:pt x="109804" y="47274"/>
                  </a:cubicBezTo>
                  <a:lnTo>
                    <a:pt x="109804" y="47274"/>
                  </a:lnTo>
                  <a:cubicBezTo>
                    <a:pt x="110310" y="47288"/>
                    <a:pt x="110815" y="47295"/>
                    <a:pt x="111318" y="47295"/>
                  </a:cubicBezTo>
                  <a:cubicBezTo>
                    <a:pt x="112477" y="47295"/>
                    <a:pt x="113628" y="47259"/>
                    <a:pt x="114769" y="47184"/>
                  </a:cubicBezTo>
                  <a:close/>
                  <a:moveTo>
                    <a:pt x="3140" y="45432"/>
                  </a:moveTo>
                  <a:cubicBezTo>
                    <a:pt x="5241" y="45916"/>
                    <a:pt x="7288" y="46560"/>
                    <a:pt x="9303" y="47238"/>
                  </a:cubicBezTo>
                  <a:cubicBezTo>
                    <a:pt x="8388" y="48908"/>
                    <a:pt x="7617" y="50541"/>
                    <a:pt x="7075" y="52346"/>
                  </a:cubicBezTo>
                  <a:cubicBezTo>
                    <a:pt x="5655" y="51497"/>
                    <a:pt x="4317" y="50697"/>
                    <a:pt x="2877" y="50286"/>
                  </a:cubicBezTo>
                  <a:cubicBezTo>
                    <a:pt x="2926" y="48690"/>
                    <a:pt x="3013" y="47082"/>
                    <a:pt x="3140" y="45432"/>
                  </a:cubicBezTo>
                  <a:close/>
                  <a:moveTo>
                    <a:pt x="74831" y="46602"/>
                  </a:moveTo>
                  <a:cubicBezTo>
                    <a:pt x="75543" y="46602"/>
                    <a:pt x="76254" y="46618"/>
                    <a:pt x="76966" y="46651"/>
                  </a:cubicBezTo>
                  <a:cubicBezTo>
                    <a:pt x="77618" y="46679"/>
                    <a:pt x="78250" y="46737"/>
                    <a:pt x="78874" y="46815"/>
                  </a:cubicBezTo>
                  <a:cubicBezTo>
                    <a:pt x="78504" y="48916"/>
                    <a:pt x="77893" y="50971"/>
                    <a:pt x="77052" y="52933"/>
                  </a:cubicBezTo>
                  <a:lnTo>
                    <a:pt x="77052" y="52929"/>
                  </a:lnTo>
                  <a:cubicBezTo>
                    <a:pt x="76092" y="52802"/>
                    <a:pt x="75127" y="52719"/>
                    <a:pt x="74163" y="52687"/>
                  </a:cubicBezTo>
                  <a:cubicBezTo>
                    <a:pt x="73787" y="52675"/>
                    <a:pt x="73410" y="52669"/>
                    <a:pt x="73034" y="52669"/>
                  </a:cubicBezTo>
                  <a:cubicBezTo>
                    <a:pt x="72077" y="52669"/>
                    <a:pt x="71120" y="52706"/>
                    <a:pt x="70162" y="52777"/>
                  </a:cubicBezTo>
                  <a:cubicBezTo>
                    <a:pt x="70922" y="50811"/>
                    <a:pt x="71488" y="48772"/>
                    <a:pt x="71849" y="46696"/>
                  </a:cubicBezTo>
                  <a:cubicBezTo>
                    <a:pt x="72842" y="46634"/>
                    <a:pt x="73836" y="46602"/>
                    <a:pt x="74831" y="46602"/>
                  </a:cubicBezTo>
                  <a:close/>
                  <a:moveTo>
                    <a:pt x="79161" y="46848"/>
                  </a:moveTo>
                  <a:cubicBezTo>
                    <a:pt x="80564" y="47049"/>
                    <a:pt x="81951" y="47348"/>
                    <a:pt x="83313" y="47738"/>
                  </a:cubicBezTo>
                  <a:cubicBezTo>
                    <a:pt x="83116" y="49855"/>
                    <a:pt x="82657" y="51944"/>
                    <a:pt x="81947" y="53946"/>
                  </a:cubicBezTo>
                  <a:cubicBezTo>
                    <a:pt x="80478" y="53552"/>
                    <a:pt x="78956" y="53204"/>
                    <a:pt x="77347" y="52974"/>
                  </a:cubicBezTo>
                  <a:cubicBezTo>
                    <a:pt x="78184" y="51008"/>
                    <a:pt x="78792" y="48953"/>
                    <a:pt x="79161" y="46848"/>
                  </a:cubicBezTo>
                  <a:close/>
                  <a:moveTo>
                    <a:pt x="9853" y="47418"/>
                  </a:moveTo>
                  <a:cubicBezTo>
                    <a:pt x="10378" y="47599"/>
                    <a:pt x="10903" y="47779"/>
                    <a:pt x="11428" y="47960"/>
                  </a:cubicBezTo>
                  <a:cubicBezTo>
                    <a:pt x="12959" y="48485"/>
                    <a:pt x="14506" y="49014"/>
                    <a:pt x="16073" y="49498"/>
                  </a:cubicBezTo>
                  <a:cubicBezTo>
                    <a:pt x="14079" y="50967"/>
                    <a:pt x="12241" y="52506"/>
                    <a:pt x="10916" y="54443"/>
                  </a:cubicBezTo>
                  <a:lnTo>
                    <a:pt x="10156" y="54053"/>
                  </a:lnTo>
                  <a:lnTo>
                    <a:pt x="9496" y="53717"/>
                  </a:lnTo>
                  <a:cubicBezTo>
                    <a:pt x="8831" y="53376"/>
                    <a:pt x="8203" y="53011"/>
                    <a:pt x="7592" y="52650"/>
                  </a:cubicBezTo>
                  <a:cubicBezTo>
                    <a:pt x="8125" y="50799"/>
                    <a:pt x="8913" y="49133"/>
                    <a:pt x="9853" y="47422"/>
                  </a:cubicBezTo>
                  <a:lnTo>
                    <a:pt x="9853" y="47418"/>
                  </a:lnTo>
                  <a:close/>
                  <a:moveTo>
                    <a:pt x="71553" y="46712"/>
                  </a:moveTo>
                  <a:cubicBezTo>
                    <a:pt x="71188" y="48793"/>
                    <a:pt x="70618" y="50836"/>
                    <a:pt x="69851" y="52806"/>
                  </a:cubicBezTo>
                  <a:cubicBezTo>
                    <a:pt x="66236" y="53101"/>
                    <a:pt x="62641" y="53868"/>
                    <a:pt x="59080" y="54886"/>
                  </a:cubicBezTo>
                  <a:cubicBezTo>
                    <a:pt x="59949" y="52740"/>
                    <a:pt x="60860" y="50467"/>
                    <a:pt x="61697" y="48136"/>
                  </a:cubicBezTo>
                  <a:cubicBezTo>
                    <a:pt x="64959" y="47447"/>
                    <a:pt x="68246" y="46926"/>
                    <a:pt x="71549" y="46712"/>
                  </a:cubicBezTo>
                  <a:close/>
                  <a:moveTo>
                    <a:pt x="52662" y="45055"/>
                  </a:moveTo>
                  <a:lnTo>
                    <a:pt x="52662" y="45055"/>
                  </a:lnTo>
                  <a:cubicBezTo>
                    <a:pt x="52120" y="45625"/>
                    <a:pt x="51587" y="46203"/>
                    <a:pt x="51099" y="46782"/>
                  </a:cubicBezTo>
                  <a:cubicBezTo>
                    <a:pt x="49794" y="48317"/>
                    <a:pt x="48587" y="49933"/>
                    <a:pt x="47492" y="51628"/>
                  </a:cubicBezTo>
                  <a:cubicBezTo>
                    <a:pt x="43225" y="52880"/>
                    <a:pt x="38875" y="54152"/>
                    <a:pt x="34485" y="55140"/>
                  </a:cubicBezTo>
                  <a:cubicBezTo>
                    <a:pt x="36799" y="52908"/>
                    <a:pt x="39724" y="51185"/>
                    <a:pt x="42724" y="49416"/>
                  </a:cubicBezTo>
                  <a:cubicBezTo>
                    <a:pt x="43902" y="48723"/>
                    <a:pt x="45092" y="48021"/>
                    <a:pt x="46253" y="47283"/>
                  </a:cubicBezTo>
                  <a:cubicBezTo>
                    <a:pt x="47980" y="46700"/>
                    <a:pt x="49695" y="46097"/>
                    <a:pt x="51394" y="45502"/>
                  </a:cubicBezTo>
                  <a:lnTo>
                    <a:pt x="52662" y="45055"/>
                  </a:lnTo>
                  <a:close/>
                  <a:moveTo>
                    <a:pt x="83880" y="47902"/>
                  </a:moveTo>
                  <a:cubicBezTo>
                    <a:pt x="84959" y="48222"/>
                    <a:pt x="86013" y="48571"/>
                    <a:pt x="87051" y="48916"/>
                  </a:cubicBezTo>
                  <a:cubicBezTo>
                    <a:pt x="87216" y="51017"/>
                    <a:pt x="87101" y="53142"/>
                    <a:pt x="86608" y="55313"/>
                  </a:cubicBezTo>
                  <a:cubicBezTo>
                    <a:pt x="86153" y="55177"/>
                    <a:pt x="85693" y="55038"/>
                    <a:pt x="85238" y="54902"/>
                  </a:cubicBezTo>
                  <a:cubicBezTo>
                    <a:pt x="84335" y="54632"/>
                    <a:pt x="83428" y="54357"/>
                    <a:pt x="82501" y="54098"/>
                  </a:cubicBezTo>
                  <a:cubicBezTo>
                    <a:pt x="83211" y="52096"/>
                    <a:pt x="83670" y="50015"/>
                    <a:pt x="83880" y="47902"/>
                  </a:cubicBezTo>
                  <a:close/>
                  <a:moveTo>
                    <a:pt x="108676" y="51452"/>
                  </a:moveTo>
                  <a:lnTo>
                    <a:pt x="108676" y="51452"/>
                  </a:lnTo>
                  <a:cubicBezTo>
                    <a:pt x="109426" y="51517"/>
                    <a:pt x="110173" y="51591"/>
                    <a:pt x="110916" y="51661"/>
                  </a:cubicBezTo>
                  <a:cubicBezTo>
                    <a:pt x="111712" y="51739"/>
                    <a:pt x="112512" y="51817"/>
                    <a:pt x="113308" y="51887"/>
                  </a:cubicBezTo>
                  <a:cubicBezTo>
                    <a:pt x="114104" y="53126"/>
                    <a:pt x="114658" y="54509"/>
                    <a:pt x="114847" y="56125"/>
                  </a:cubicBezTo>
                  <a:cubicBezTo>
                    <a:pt x="113549" y="56025"/>
                    <a:pt x="112255" y="55974"/>
                    <a:pt x="110912" y="55974"/>
                  </a:cubicBezTo>
                  <a:cubicBezTo>
                    <a:pt x="110607" y="55974"/>
                    <a:pt x="110299" y="55976"/>
                    <a:pt x="109989" y="55982"/>
                  </a:cubicBezTo>
                  <a:cubicBezTo>
                    <a:pt x="109898" y="54225"/>
                    <a:pt x="109422" y="52748"/>
                    <a:pt x="108676" y="51452"/>
                  </a:cubicBezTo>
                  <a:close/>
                  <a:moveTo>
                    <a:pt x="16418" y="49601"/>
                  </a:moveTo>
                  <a:cubicBezTo>
                    <a:pt x="18285" y="50163"/>
                    <a:pt x="20193" y="50651"/>
                    <a:pt x="22154" y="50967"/>
                  </a:cubicBezTo>
                  <a:cubicBezTo>
                    <a:pt x="19340" y="52490"/>
                    <a:pt x="16742" y="54160"/>
                    <a:pt x="14859" y="56236"/>
                  </a:cubicBezTo>
                  <a:cubicBezTo>
                    <a:pt x="13743" y="55854"/>
                    <a:pt x="12618" y="55313"/>
                    <a:pt x="11149" y="54562"/>
                  </a:cubicBezTo>
                  <a:cubicBezTo>
                    <a:pt x="12475" y="52646"/>
                    <a:pt x="14346" y="51111"/>
                    <a:pt x="16418" y="49601"/>
                  </a:cubicBezTo>
                  <a:close/>
                  <a:moveTo>
                    <a:pt x="102544" y="51119"/>
                  </a:moveTo>
                  <a:cubicBezTo>
                    <a:pt x="104299" y="51119"/>
                    <a:pt x="106121" y="51236"/>
                    <a:pt x="107949" y="51390"/>
                  </a:cubicBezTo>
                  <a:cubicBezTo>
                    <a:pt x="108774" y="52695"/>
                    <a:pt x="109307" y="54197"/>
                    <a:pt x="109410" y="55994"/>
                  </a:cubicBezTo>
                  <a:cubicBezTo>
                    <a:pt x="107301" y="56047"/>
                    <a:pt x="105040" y="56224"/>
                    <a:pt x="102443" y="56515"/>
                  </a:cubicBezTo>
                  <a:cubicBezTo>
                    <a:pt x="102422" y="54496"/>
                    <a:pt x="101922" y="52740"/>
                    <a:pt x="101101" y="51148"/>
                  </a:cubicBezTo>
                  <a:cubicBezTo>
                    <a:pt x="101576" y="51128"/>
                    <a:pt x="102057" y="51119"/>
                    <a:pt x="102544" y="51119"/>
                  </a:cubicBezTo>
                  <a:close/>
                  <a:moveTo>
                    <a:pt x="114006" y="51944"/>
                  </a:moveTo>
                  <a:cubicBezTo>
                    <a:pt x="115311" y="52051"/>
                    <a:pt x="116615" y="52141"/>
                    <a:pt x="117904" y="52186"/>
                  </a:cubicBezTo>
                  <a:cubicBezTo>
                    <a:pt x="118560" y="53568"/>
                    <a:pt x="119027" y="55027"/>
                    <a:pt x="119200" y="56634"/>
                  </a:cubicBezTo>
                  <a:lnTo>
                    <a:pt x="119200" y="56634"/>
                  </a:lnTo>
                  <a:cubicBezTo>
                    <a:pt x="117903" y="56437"/>
                    <a:pt x="116660" y="56281"/>
                    <a:pt x="115429" y="56174"/>
                  </a:cubicBezTo>
                  <a:cubicBezTo>
                    <a:pt x="115265" y="54677"/>
                    <a:pt x="114781" y="53232"/>
                    <a:pt x="114006" y="51944"/>
                  </a:cubicBezTo>
                  <a:close/>
                  <a:moveTo>
                    <a:pt x="87650" y="49117"/>
                  </a:moveTo>
                  <a:lnTo>
                    <a:pt x="87650" y="49117"/>
                  </a:lnTo>
                  <a:cubicBezTo>
                    <a:pt x="89087" y="49593"/>
                    <a:pt x="90543" y="50065"/>
                    <a:pt x="92066" y="50450"/>
                  </a:cubicBezTo>
                  <a:cubicBezTo>
                    <a:pt x="92624" y="52440"/>
                    <a:pt x="92874" y="54517"/>
                    <a:pt x="92661" y="56749"/>
                  </a:cubicBezTo>
                  <a:cubicBezTo>
                    <a:pt x="90757" y="56462"/>
                    <a:pt x="88959" y="55994"/>
                    <a:pt x="87162" y="55473"/>
                  </a:cubicBezTo>
                  <a:cubicBezTo>
                    <a:pt x="87638" y="53392"/>
                    <a:pt x="87802" y="51246"/>
                    <a:pt x="87650" y="49117"/>
                  </a:cubicBezTo>
                  <a:close/>
                  <a:moveTo>
                    <a:pt x="43902" y="48050"/>
                  </a:moveTo>
                  <a:lnTo>
                    <a:pt x="43902" y="48054"/>
                  </a:lnTo>
                  <a:cubicBezTo>
                    <a:pt x="43413" y="48349"/>
                    <a:pt x="42921" y="48637"/>
                    <a:pt x="42433" y="48928"/>
                  </a:cubicBezTo>
                  <a:cubicBezTo>
                    <a:pt x="39109" y="50885"/>
                    <a:pt x="35876" y="52793"/>
                    <a:pt x="33426" y="55370"/>
                  </a:cubicBezTo>
                  <a:cubicBezTo>
                    <a:pt x="29868" y="56129"/>
                    <a:pt x="26282" y="56683"/>
                    <a:pt x="22684" y="56864"/>
                  </a:cubicBezTo>
                  <a:cubicBezTo>
                    <a:pt x="22220" y="56888"/>
                    <a:pt x="21781" y="56909"/>
                    <a:pt x="21367" y="56921"/>
                  </a:cubicBezTo>
                  <a:cubicBezTo>
                    <a:pt x="23648" y="54705"/>
                    <a:pt x="26734" y="52851"/>
                    <a:pt x="29963" y="51181"/>
                  </a:cubicBezTo>
                  <a:cubicBezTo>
                    <a:pt x="34665" y="50725"/>
                    <a:pt x="39322" y="49515"/>
                    <a:pt x="43902" y="48050"/>
                  </a:cubicBezTo>
                  <a:close/>
                  <a:moveTo>
                    <a:pt x="23110" y="51107"/>
                  </a:moveTo>
                  <a:cubicBezTo>
                    <a:pt x="24325" y="51267"/>
                    <a:pt x="25548" y="51349"/>
                    <a:pt x="26770" y="51353"/>
                  </a:cubicBezTo>
                  <a:cubicBezTo>
                    <a:pt x="27214" y="51353"/>
                    <a:pt x="27657" y="51341"/>
                    <a:pt x="28100" y="51316"/>
                  </a:cubicBezTo>
                  <a:cubicBezTo>
                    <a:pt x="28473" y="51300"/>
                    <a:pt x="28847" y="51275"/>
                    <a:pt x="29216" y="51246"/>
                  </a:cubicBezTo>
                  <a:lnTo>
                    <a:pt x="29216" y="51246"/>
                  </a:lnTo>
                  <a:cubicBezTo>
                    <a:pt x="26089" y="52896"/>
                    <a:pt x="23131" y="54734"/>
                    <a:pt x="20948" y="56929"/>
                  </a:cubicBezTo>
                  <a:cubicBezTo>
                    <a:pt x="20590" y="56939"/>
                    <a:pt x="20251" y="56943"/>
                    <a:pt x="19928" y="56943"/>
                  </a:cubicBezTo>
                  <a:cubicBezTo>
                    <a:pt x="18079" y="56943"/>
                    <a:pt x="16756" y="56789"/>
                    <a:pt x="15495" y="56433"/>
                  </a:cubicBezTo>
                  <a:cubicBezTo>
                    <a:pt x="17460" y="54328"/>
                    <a:pt x="20189" y="52650"/>
                    <a:pt x="23110" y="51107"/>
                  </a:cubicBezTo>
                  <a:close/>
                  <a:moveTo>
                    <a:pt x="92390" y="50524"/>
                  </a:moveTo>
                  <a:cubicBezTo>
                    <a:pt x="94246" y="50971"/>
                    <a:pt x="96207" y="51273"/>
                    <a:pt x="98348" y="51273"/>
                  </a:cubicBezTo>
                  <a:cubicBezTo>
                    <a:pt x="98919" y="51273"/>
                    <a:pt x="99502" y="51251"/>
                    <a:pt x="100100" y="51205"/>
                  </a:cubicBezTo>
                  <a:cubicBezTo>
                    <a:pt x="100321" y="51189"/>
                    <a:pt x="100547" y="51173"/>
                    <a:pt x="100773" y="51160"/>
                  </a:cubicBezTo>
                  <a:cubicBezTo>
                    <a:pt x="101618" y="52761"/>
                    <a:pt x="102135" y="54521"/>
                    <a:pt x="102151" y="56548"/>
                  </a:cubicBezTo>
                  <a:cubicBezTo>
                    <a:pt x="101437" y="56630"/>
                    <a:pt x="100699" y="56724"/>
                    <a:pt x="99927" y="56823"/>
                  </a:cubicBezTo>
                  <a:cubicBezTo>
                    <a:pt x="98813" y="56971"/>
                    <a:pt x="97692" y="57045"/>
                    <a:pt x="96571" y="57045"/>
                  </a:cubicBezTo>
                  <a:cubicBezTo>
                    <a:pt x="95360" y="57045"/>
                    <a:pt x="94149" y="56958"/>
                    <a:pt x="92948" y="56786"/>
                  </a:cubicBezTo>
                  <a:cubicBezTo>
                    <a:pt x="93165" y="54570"/>
                    <a:pt x="92927" y="52506"/>
                    <a:pt x="92390" y="50524"/>
                  </a:cubicBezTo>
                  <a:close/>
                  <a:moveTo>
                    <a:pt x="2869" y="50590"/>
                  </a:moveTo>
                  <a:lnTo>
                    <a:pt x="2869" y="50590"/>
                  </a:lnTo>
                  <a:cubicBezTo>
                    <a:pt x="4260" y="50996"/>
                    <a:pt x="5553" y="51768"/>
                    <a:pt x="6931" y="52588"/>
                  </a:cubicBezTo>
                  <a:lnTo>
                    <a:pt x="6993" y="52629"/>
                  </a:lnTo>
                  <a:cubicBezTo>
                    <a:pt x="6480" y="54447"/>
                    <a:pt x="6205" y="56445"/>
                    <a:pt x="6246" y="58833"/>
                  </a:cubicBezTo>
                  <a:cubicBezTo>
                    <a:pt x="5253" y="58111"/>
                    <a:pt x="4182" y="57533"/>
                    <a:pt x="2914" y="57249"/>
                  </a:cubicBezTo>
                  <a:cubicBezTo>
                    <a:pt x="2824" y="55005"/>
                    <a:pt x="2812" y="52810"/>
                    <a:pt x="2869" y="50590"/>
                  </a:cubicBezTo>
                  <a:close/>
                  <a:moveTo>
                    <a:pt x="61037" y="48280"/>
                  </a:moveTo>
                  <a:lnTo>
                    <a:pt x="61037" y="48280"/>
                  </a:lnTo>
                  <a:cubicBezTo>
                    <a:pt x="60179" y="50635"/>
                    <a:pt x="59256" y="52929"/>
                    <a:pt x="58378" y="55087"/>
                  </a:cubicBezTo>
                  <a:cubicBezTo>
                    <a:pt x="54439" y="56248"/>
                    <a:pt x="50537" y="57693"/>
                    <a:pt x="46692" y="59116"/>
                  </a:cubicBezTo>
                  <a:cubicBezTo>
                    <a:pt x="45711" y="59482"/>
                    <a:pt x="44726" y="59843"/>
                    <a:pt x="43737" y="60208"/>
                  </a:cubicBezTo>
                  <a:cubicBezTo>
                    <a:pt x="44681" y="57270"/>
                    <a:pt x="46007" y="54467"/>
                    <a:pt x="47677" y="51870"/>
                  </a:cubicBezTo>
                  <a:cubicBezTo>
                    <a:pt x="52067" y="50582"/>
                    <a:pt x="56527" y="49273"/>
                    <a:pt x="61037" y="48280"/>
                  </a:cubicBezTo>
                  <a:close/>
                  <a:moveTo>
                    <a:pt x="7510" y="52937"/>
                  </a:moveTo>
                  <a:cubicBezTo>
                    <a:pt x="8105" y="53286"/>
                    <a:pt x="8716" y="53639"/>
                    <a:pt x="9364" y="53971"/>
                  </a:cubicBezTo>
                  <a:lnTo>
                    <a:pt x="10025" y="54312"/>
                  </a:lnTo>
                  <a:cubicBezTo>
                    <a:pt x="10280" y="54443"/>
                    <a:pt x="10522" y="54566"/>
                    <a:pt x="10755" y="54685"/>
                  </a:cubicBezTo>
                  <a:cubicBezTo>
                    <a:pt x="9631" y="56412"/>
                    <a:pt x="8917" y="58456"/>
                    <a:pt x="8856" y="61033"/>
                  </a:cubicBezTo>
                  <a:lnTo>
                    <a:pt x="8856" y="61037"/>
                  </a:lnTo>
                  <a:cubicBezTo>
                    <a:pt x="8753" y="60942"/>
                    <a:pt x="8651" y="60852"/>
                    <a:pt x="8548" y="60762"/>
                  </a:cubicBezTo>
                  <a:cubicBezTo>
                    <a:pt x="7978" y="60249"/>
                    <a:pt x="7411" y="59748"/>
                    <a:pt x="6829" y="59281"/>
                  </a:cubicBezTo>
                  <a:cubicBezTo>
                    <a:pt x="6747" y="56823"/>
                    <a:pt x="7005" y="54783"/>
                    <a:pt x="7510" y="52937"/>
                  </a:cubicBezTo>
                  <a:close/>
                  <a:moveTo>
                    <a:pt x="110998" y="56247"/>
                  </a:moveTo>
                  <a:cubicBezTo>
                    <a:pt x="112320" y="56247"/>
                    <a:pt x="113595" y="56299"/>
                    <a:pt x="114876" y="56404"/>
                  </a:cubicBezTo>
                  <a:cubicBezTo>
                    <a:pt x="114908" y="56753"/>
                    <a:pt x="114925" y="57118"/>
                    <a:pt x="114921" y="57492"/>
                  </a:cubicBezTo>
                  <a:cubicBezTo>
                    <a:pt x="114904" y="59158"/>
                    <a:pt x="114535" y="60823"/>
                    <a:pt x="114014" y="62518"/>
                  </a:cubicBezTo>
                  <a:cubicBezTo>
                    <a:pt x="113751" y="62493"/>
                    <a:pt x="113493" y="62473"/>
                    <a:pt x="113230" y="62457"/>
                  </a:cubicBezTo>
                  <a:cubicBezTo>
                    <a:pt x="112787" y="62432"/>
                    <a:pt x="112344" y="62419"/>
                    <a:pt x="111900" y="62419"/>
                  </a:cubicBezTo>
                  <a:cubicBezTo>
                    <a:pt x="110874" y="62419"/>
                    <a:pt x="109849" y="62486"/>
                    <a:pt x="108831" y="62621"/>
                  </a:cubicBezTo>
                  <a:cubicBezTo>
                    <a:pt x="109279" y="61304"/>
                    <a:pt x="109664" y="59954"/>
                    <a:pt x="109861" y="58550"/>
                  </a:cubicBezTo>
                  <a:cubicBezTo>
                    <a:pt x="109972" y="57787"/>
                    <a:pt x="110017" y="57024"/>
                    <a:pt x="109997" y="56256"/>
                  </a:cubicBezTo>
                  <a:cubicBezTo>
                    <a:pt x="110334" y="56250"/>
                    <a:pt x="110668" y="56247"/>
                    <a:pt x="110998" y="56247"/>
                  </a:cubicBezTo>
                  <a:close/>
                  <a:moveTo>
                    <a:pt x="115454" y="56449"/>
                  </a:moveTo>
                  <a:lnTo>
                    <a:pt x="115454" y="56449"/>
                  </a:lnTo>
                  <a:cubicBezTo>
                    <a:pt x="116681" y="56560"/>
                    <a:pt x="117924" y="56720"/>
                    <a:pt x="119225" y="56921"/>
                  </a:cubicBezTo>
                  <a:cubicBezTo>
                    <a:pt x="119270" y="57455"/>
                    <a:pt x="119282" y="57988"/>
                    <a:pt x="119258" y="58526"/>
                  </a:cubicBezTo>
                  <a:lnTo>
                    <a:pt x="119258" y="58522"/>
                  </a:lnTo>
                  <a:cubicBezTo>
                    <a:pt x="119192" y="60081"/>
                    <a:pt x="118909" y="61677"/>
                    <a:pt x="118523" y="63281"/>
                  </a:cubicBezTo>
                  <a:cubicBezTo>
                    <a:pt x="117235" y="62998"/>
                    <a:pt x="115922" y="62740"/>
                    <a:pt x="114592" y="62580"/>
                  </a:cubicBezTo>
                  <a:cubicBezTo>
                    <a:pt x="115109" y="60877"/>
                    <a:pt x="115475" y="59194"/>
                    <a:pt x="115491" y="57496"/>
                  </a:cubicBezTo>
                  <a:cubicBezTo>
                    <a:pt x="115495" y="57139"/>
                    <a:pt x="115483" y="56790"/>
                    <a:pt x="115454" y="56449"/>
                  </a:cubicBezTo>
                  <a:close/>
                  <a:moveTo>
                    <a:pt x="10989" y="54804"/>
                  </a:moveTo>
                  <a:cubicBezTo>
                    <a:pt x="12438" y="55543"/>
                    <a:pt x="13554" y="56084"/>
                    <a:pt x="14649" y="56470"/>
                  </a:cubicBezTo>
                  <a:cubicBezTo>
                    <a:pt x="12996" y="58378"/>
                    <a:pt x="11945" y="60631"/>
                    <a:pt x="11863" y="63417"/>
                  </a:cubicBezTo>
                  <a:cubicBezTo>
                    <a:pt x="10866" y="62772"/>
                    <a:pt x="9980" y="62030"/>
                    <a:pt x="9127" y="61275"/>
                  </a:cubicBezTo>
                  <a:cubicBezTo>
                    <a:pt x="9139" y="58620"/>
                    <a:pt x="9840" y="56552"/>
                    <a:pt x="10989" y="54804"/>
                  </a:cubicBezTo>
                  <a:close/>
                  <a:moveTo>
                    <a:pt x="47258" y="51993"/>
                  </a:moveTo>
                  <a:lnTo>
                    <a:pt x="47258" y="51993"/>
                  </a:lnTo>
                  <a:cubicBezTo>
                    <a:pt x="45621" y="54595"/>
                    <a:pt x="44320" y="57397"/>
                    <a:pt x="43397" y="60331"/>
                  </a:cubicBezTo>
                  <a:cubicBezTo>
                    <a:pt x="38933" y="61956"/>
                    <a:pt x="34407" y="63491"/>
                    <a:pt x="29844" y="64463"/>
                  </a:cubicBezTo>
                  <a:cubicBezTo>
                    <a:pt x="30275" y="60594"/>
                    <a:pt x="31871" y="57791"/>
                    <a:pt x="34103" y="55518"/>
                  </a:cubicBezTo>
                  <a:cubicBezTo>
                    <a:pt x="38547" y="54541"/>
                    <a:pt x="42941" y="53261"/>
                    <a:pt x="47258" y="51993"/>
                  </a:cubicBezTo>
                  <a:close/>
                  <a:moveTo>
                    <a:pt x="109418" y="56269"/>
                  </a:moveTo>
                  <a:cubicBezTo>
                    <a:pt x="109439" y="57007"/>
                    <a:pt x="109398" y="57742"/>
                    <a:pt x="109295" y="58472"/>
                  </a:cubicBezTo>
                  <a:cubicBezTo>
                    <a:pt x="109090" y="59925"/>
                    <a:pt x="108671" y="61332"/>
                    <a:pt x="108195" y="62707"/>
                  </a:cubicBezTo>
                  <a:cubicBezTo>
                    <a:pt x="105857" y="63043"/>
                    <a:pt x="103575" y="63634"/>
                    <a:pt x="101335" y="64213"/>
                  </a:cubicBezTo>
                  <a:lnTo>
                    <a:pt x="101339" y="64213"/>
                  </a:lnTo>
                  <a:lnTo>
                    <a:pt x="100350" y="64471"/>
                  </a:lnTo>
                  <a:cubicBezTo>
                    <a:pt x="100978" y="63158"/>
                    <a:pt x="101569" y="61812"/>
                    <a:pt x="101926" y="60434"/>
                  </a:cubicBezTo>
                  <a:cubicBezTo>
                    <a:pt x="102262" y="59133"/>
                    <a:pt x="102426" y="57927"/>
                    <a:pt x="102439" y="56806"/>
                  </a:cubicBezTo>
                  <a:cubicBezTo>
                    <a:pt x="105061" y="56507"/>
                    <a:pt x="107321" y="56326"/>
                    <a:pt x="109418" y="56269"/>
                  </a:cubicBezTo>
                  <a:close/>
                  <a:moveTo>
                    <a:pt x="73011" y="52957"/>
                  </a:moveTo>
                  <a:cubicBezTo>
                    <a:pt x="73391" y="52957"/>
                    <a:pt x="73771" y="52962"/>
                    <a:pt x="74151" y="52974"/>
                  </a:cubicBezTo>
                  <a:cubicBezTo>
                    <a:pt x="75111" y="53007"/>
                    <a:pt x="76038" y="53085"/>
                    <a:pt x="76933" y="53204"/>
                  </a:cubicBezTo>
                  <a:cubicBezTo>
                    <a:pt x="76555" y="54074"/>
                    <a:pt x="76124" y="54956"/>
                    <a:pt x="75640" y="55846"/>
                  </a:cubicBezTo>
                  <a:cubicBezTo>
                    <a:pt x="74828" y="57336"/>
                    <a:pt x="73921" y="58833"/>
                    <a:pt x="73047" y="60282"/>
                  </a:cubicBezTo>
                  <a:cubicBezTo>
                    <a:pt x="72189" y="61693"/>
                    <a:pt x="71332" y="63113"/>
                    <a:pt x="70544" y="64549"/>
                  </a:cubicBezTo>
                  <a:cubicBezTo>
                    <a:pt x="69256" y="64463"/>
                    <a:pt x="67934" y="64410"/>
                    <a:pt x="66572" y="64410"/>
                  </a:cubicBezTo>
                  <a:lnTo>
                    <a:pt x="66552" y="64410"/>
                  </a:lnTo>
                  <a:cubicBezTo>
                    <a:pt x="65641" y="64410"/>
                    <a:pt x="64734" y="64443"/>
                    <a:pt x="63831" y="64508"/>
                  </a:cubicBezTo>
                  <a:cubicBezTo>
                    <a:pt x="64332" y="63655"/>
                    <a:pt x="64853" y="62797"/>
                    <a:pt x="65378" y="61940"/>
                  </a:cubicBezTo>
                  <a:cubicBezTo>
                    <a:pt x="66515" y="60081"/>
                    <a:pt x="67688" y="58160"/>
                    <a:pt x="68685" y="56150"/>
                  </a:cubicBezTo>
                  <a:cubicBezTo>
                    <a:pt x="69202" y="55108"/>
                    <a:pt x="69658" y="54082"/>
                    <a:pt x="70052" y="53072"/>
                  </a:cubicBezTo>
                  <a:cubicBezTo>
                    <a:pt x="71035" y="52995"/>
                    <a:pt x="72024" y="52957"/>
                    <a:pt x="73011" y="52957"/>
                  </a:cubicBezTo>
                  <a:close/>
                  <a:moveTo>
                    <a:pt x="77228" y="53245"/>
                  </a:moveTo>
                  <a:cubicBezTo>
                    <a:pt x="78845" y="53474"/>
                    <a:pt x="80371" y="53823"/>
                    <a:pt x="81844" y="54221"/>
                  </a:cubicBezTo>
                  <a:cubicBezTo>
                    <a:pt x="81405" y="55415"/>
                    <a:pt x="80884" y="56577"/>
                    <a:pt x="80281" y="57701"/>
                  </a:cubicBezTo>
                  <a:cubicBezTo>
                    <a:pt x="79686" y="58809"/>
                    <a:pt x="79030" y="59949"/>
                    <a:pt x="78394" y="61049"/>
                  </a:cubicBezTo>
                  <a:cubicBezTo>
                    <a:pt x="77614" y="62391"/>
                    <a:pt x="76834" y="63741"/>
                    <a:pt x="76120" y="65107"/>
                  </a:cubicBezTo>
                  <a:cubicBezTo>
                    <a:pt x="74413" y="64898"/>
                    <a:pt x="72661" y="64705"/>
                    <a:pt x="70852" y="64574"/>
                  </a:cubicBezTo>
                  <a:cubicBezTo>
                    <a:pt x="71615" y="63199"/>
                    <a:pt x="72448" y="61821"/>
                    <a:pt x="73289" y="60434"/>
                  </a:cubicBezTo>
                  <a:cubicBezTo>
                    <a:pt x="74167" y="58981"/>
                    <a:pt x="75078" y="57479"/>
                    <a:pt x="75895" y="55982"/>
                  </a:cubicBezTo>
                  <a:cubicBezTo>
                    <a:pt x="76395" y="55058"/>
                    <a:pt x="76842" y="54147"/>
                    <a:pt x="77228" y="53245"/>
                  </a:cubicBezTo>
                  <a:close/>
                  <a:moveTo>
                    <a:pt x="15277" y="56671"/>
                  </a:moveTo>
                  <a:cubicBezTo>
                    <a:pt x="16599" y="57065"/>
                    <a:pt x="17969" y="57229"/>
                    <a:pt x="19918" y="57229"/>
                  </a:cubicBezTo>
                  <a:cubicBezTo>
                    <a:pt x="20156" y="57229"/>
                    <a:pt x="20402" y="57225"/>
                    <a:pt x="20661" y="57221"/>
                  </a:cubicBezTo>
                  <a:lnTo>
                    <a:pt x="20661" y="57221"/>
                  </a:lnTo>
                  <a:cubicBezTo>
                    <a:pt x="19368" y="58583"/>
                    <a:pt x="18375" y="60077"/>
                    <a:pt x="17813" y="61743"/>
                  </a:cubicBezTo>
                  <a:cubicBezTo>
                    <a:pt x="17419" y="62904"/>
                    <a:pt x="17247" y="64127"/>
                    <a:pt x="17308" y="65349"/>
                  </a:cubicBezTo>
                  <a:cubicBezTo>
                    <a:pt x="15351" y="65136"/>
                    <a:pt x="13792" y="64549"/>
                    <a:pt x="12454" y="63778"/>
                  </a:cubicBezTo>
                  <a:cubicBezTo>
                    <a:pt x="12471" y="60906"/>
                    <a:pt x="13550" y="58608"/>
                    <a:pt x="15277" y="56671"/>
                  </a:cubicBezTo>
                  <a:close/>
                  <a:moveTo>
                    <a:pt x="33094" y="55735"/>
                  </a:moveTo>
                  <a:lnTo>
                    <a:pt x="33094" y="55735"/>
                  </a:lnTo>
                  <a:cubicBezTo>
                    <a:pt x="31050" y="58009"/>
                    <a:pt x="29622" y="60807"/>
                    <a:pt x="29249" y="64590"/>
                  </a:cubicBezTo>
                  <a:cubicBezTo>
                    <a:pt x="26377" y="65167"/>
                    <a:pt x="23493" y="65515"/>
                    <a:pt x="20603" y="65515"/>
                  </a:cubicBezTo>
                  <a:cubicBezTo>
                    <a:pt x="19608" y="65515"/>
                    <a:pt x="18612" y="65474"/>
                    <a:pt x="17616" y="65386"/>
                  </a:cubicBezTo>
                  <a:lnTo>
                    <a:pt x="17596" y="65386"/>
                  </a:lnTo>
                  <a:cubicBezTo>
                    <a:pt x="17534" y="64184"/>
                    <a:pt x="17698" y="62982"/>
                    <a:pt x="18084" y="61841"/>
                  </a:cubicBezTo>
                  <a:cubicBezTo>
                    <a:pt x="18658" y="60130"/>
                    <a:pt x="19705" y="58604"/>
                    <a:pt x="21067" y="57217"/>
                  </a:cubicBezTo>
                  <a:cubicBezTo>
                    <a:pt x="21572" y="57200"/>
                    <a:pt x="22113" y="57176"/>
                    <a:pt x="22700" y="57147"/>
                  </a:cubicBezTo>
                  <a:lnTo>
                    <a:pt x="22700" y="57151"/>
                  </a:lnTo>
                  <a:cubicBezTo>
                    <a:pt x="26184" y="56975"/>
                    <a:pt x="29651" y="56453"/>
                    <a:pt x="33094" y="55735"/>
                  </a:cubicBezTo>
                  <a:close/>
                  <a:moveTo>
                    <a:pt x="82402" y="54369"/>
                  </a:moveTo>
                  <a:cubicBezTo>
                    <a:pt x="83334" y="54627"/>
                    <a:pt x="84249" y="54902"/>
                    <a:pt x="85152" y="55173"/>
                  </a:cubicBezTo>
                  <a:cubicBezTo>
                    <a:pt x="85615" y="55313"/>
                    <a:pt x="86075" y="55452"/>
                    <a:pt x="86538" y="55588"/>
                  </a:cubicBezTo>
                  <a:cubicBezTo>
                    <a:pt x="86161" y="57118"/>
                    <a:pt x="85619" y="58599"/>
                    <a:pt x="84926" y="60015"/>
                  </a:cubicBezTo>
                  <a:cubicBezTo>
                    <a:pt x="84282" y="61332"/>
                    <a:pt x="83543" y="62629"/>
                    <a:pt x="82829" y="63884"/>
                  </a:cubicBezTo>
                  <a:cubicBezTo>
                    <a:pt x="82468" y="64520"/>
                    <a:pt x="82111" y="65152"/>
                    <a:pt x="81762" y="65784"/>
                  </a:cubicBezTo>
                  <a:cubicBezTo>
                    <a:pt x="80482" y="65649"/>
                    <a:pt x="79202" y="65489"/>
                    <a:pt x="77901" y="65325"/>
                  </a:cubicBezTo>
                  <a:lnTo>
                    <a:pt x="77905" y="65325"/>
                  </a:lnTo>
                  <a:lnTo>
                    <a:pt x="76736" y="65181"/>
                  </a:lnTo>
                  <a:cubicBezTo>
                    <a:pt x="77413" y="63889"/>
                    <a:pt x="78156" y="62604"/>
                    <a:pt x="78890" y="61332"/>
                  </a:cubicBezTo>
                  <a:cubicBezTo>
                    <a:pt x="79530" y="60228"/>
                    <a:pt x="80191" y="59084"/>
                    <a:pt x="80786" y="57968"/>
                  </a:cubicBezTo>
                  <a:cubicBezTo>
                    <a:pt x="81409" y="56810"/>
                    <a:pt x="81951" y="55604"/>
                    <a:pt x="82402" y="54369"/>
                  </a:cubicBezTo>
                  <a:close/>
                  <a:moveTo>
                    <a:pt x="69732" y="53097"/>
                  </a:moveTo>
                  <a:lnTo>
                    <a:pt x="69732" y="53097"/>
                  </a:lnTo>
                  <a:cubicBezTo>
                    <a:pt x="69354" y="54061"/>
                    <a:pt x="68919" y="55038"/>
                    <a:pt x="68427" y="56027"/>
                  </a:cubicBezTo>
                  <a:lnTo>
                    <a:pt x="68427" y="56023"/>
                  </a:lnTo>
                  <a:cubicBezTo>
                    <a:pt x="67438" y="58021"/>
                    <a:pt x="66268" y="59937"/>
                    <a:pt x="65136" y="61788"/>
                  </a:cubicBezTo>
                  <a:cubicBezTo>
                    <a:pt x="64570" y="62707"/>
                    <a:pt x="64016" y="63622"/>
                    <a:pt x="63486" y="64533"/>
                  </a:cubicBezTo>
                  <a:cubicBezTo>
                    <a:pt x="60343" y="64783"/>
                    <a:pt x="57221" y="65382"/>
                    <a:pt x="54123" y="66158"/>
                  </a:cubicBezTo>
                  <a:cubicBezTo>
                    <a:pt x="54414" y="65542"/>
                    <a:pt x="54718" y="64910"/>
                    <a:pt x="55034" y="64266"/>
                  </a:cubicBezTo>
                  <a:cubicBezTo>
                    <a:pt x="55780" y="62736"/>
                    <a:pt x="56552" y="61152"/>
                    <a:pt x="57233" y="59432"/>
                  </a:cubicBezTo>
                  <a:cubicBezTo>
                    <a:pt x="57652" y="58378"/>
                    <a:pt x="58099" y="57278"/>
                    <a:pt x="58563" y="56146"/>
                  </a:cubicBezTo>
                  <a:cubicBezTo>
                    <a:pt x="58686" y="55838"/>
                    <a:pt x="58813" y="55530"/>
                    <a:pt x="58940" y="55218"/>
                  </a:cubicBezTo>
                  <a:cubicBezTo>
                    <a:pt x="62514" y="54188"/>
                    <a:pt x="66112" y="53405"/>
                    <a:pt x="69732" y="53097"/>
                  </a:cubicBezTo>
                  <a:close/>
                  <a:moveTo>
                    <a:pt x="102151" y="56835"/>
                  </a:moveTo>
                  <a:lnTo>
                    <a:pt x="102151" y="56835"/>
                  </a:lnTo>
                  <a:cubicBezTo>
                    <a:pt x="102135" y="57927"/>
                    <a:pt x="101975" y="59096"/>
                    <a:pt x="101651" y="60360"/>
                  </a:cubicBezTo>
                  <a:cubicBezTo>
                    <a:pt x="101277" y="61792"/>
                    <a:pt x="100645" y="63195"/>
                    <a:pt x="99989" y="64562"/>
                  </a:cubicBezTo>
                  <a:cubicBezTo>
                    <a:pt x="98664" y="64902"/>
                    <a:pt x="97310" y="65226"/>
                    <a:pt x="95951" y="65485"/>
                  </a:cubicBezTo>
                  <a:cubicBezTo>
                    <a:pt x="93785" y="65895"/>
                    <a:pt x="91590" y="66125"/>
                    <a:pt x="89386" y="66174"/>
                  </a:cubicBezTo>
                  <a:lnTo>
                    <a:pt x="89427" y="66104"/>
                  </a:lnTo>
                  <a:cubicBezTo>
                    <a:pt x="90363" y="64533"/>
                    <a:pt x="91331" y="62912"/>
                    <a:pt x="91914" y="61279"/>
                  </a:cubicBezTo>
                  <a:cubicBezTo>
                    <a:pt x="92410" y="59917"/>
                    <a:pt x="92747" y="58501"/>
                    <a:pt x="92919" y="57061"/>
                  </a:cubicBezTo>
                  <a:cubicBezTo>
                    <a:pt x="94142" y="57237"/>
                    <a:pt x="95375" y="57325"/>
                    <a:pt x="96609" y="57325"/>
                  </a:cubicBezTo>
                  <a:cubicBezTo>
                    <a:pt x="97730" y="57325"/>
                    <a:pt x="98851" y="57252"/>
                    <a:pt x="99964" y="57106"/>
                  </a:cubicBezTo>
                  <a:cubicBezTo>
                    <a:pt x="100723" y="57007"/>
                    <a:pt x="101450" y="56917"/>
                    <a:pt x="102151" y="56835"/>
                  </a:cubicBezTo>
                  <a:close/>
                  <a:moveTo>
                    <a:pt x="87097" y="55752"/>
                  </a:moveTo>
                  <a:cubicBezTo>
                    <a:pt x="88869" y="56261"/>
                    <a:pt x="90691" y="56728"/>
                    <a:pt x="92632" y="57020"/>
                  </a:cubicBezTo>
                  <a:cubicBezTo>
                    <a:pt x="92464" y="58439"/>
                    <a:pt x="92131" y="59839"/>
                    <a:pt x="91647" y="61185"/>
                  </a:cubicBezTo>
                  <a:cubicBezTo>
                    <a:pt x="91073" y="62789"/>
                    <a:pt x="90112" y="64397"/>
                    <a:pt x="89185" y="65957"/>
                  </a:cubicBezTo>
                  <a:lnTo>
                    <a:pt x="89050" y="66178"/>
                  </a:lnTo>
                  <a:cubicBezTo>
                    <a:pt x="88809" y="66182"/>
                    <a:pt x="88570" y="66184"/>
                    <a:pt x="88331" y="66184"/>
                  </a:cubicBezTo>
                  <a:cubicBezTo>
                    <a:pt x="86305" y="66184"/>
                    <a:pt x="84342" y="66048"/>
                    <a:pt x="82386" y="65850"/>
                  </a:cubicBezTo>
                  <a:cubicBezTo>
                    <a:pt x="82694" y="65292"/>
                    <a:pt x="83014" y="64730"/>
                    <a:pt x="83334" y="64168"/>
                  </a:cubicBezTo>
                  <a:cubicBezTo>
                    <a:pt x="84052" y="62904"/>
                    <a:pt x="84795" y="61599"/>
                    <a:pt x="85447" y="60269"/>
                  </a:cubicBezTo>
                  <a:cubicBezTo>
                    <a:pt x="86157" y="58825"/>
                    <a:pt x="86711" y="57311"/>
                    <a:pt x="87097" y="55752"/>
                  </a:cubicBezTo>
                  <a:close/>
                  <a:moveTo>
                    <a:pt x="2926" y="57537"/>
                  </a:moveTo>
                  <a:cubicBezTo>
                    <a:pt x="4182" y="57828"/>
                    <a:pt x="5245" y="58435"/>
                    <a:pt x="6254" y="59194"/>
                  </a:cubicBezTo>
                  <a:cubicBezTo>
                    <a:pt x="6279" y="59995"/>
                    <a:pt x="6336" y="60844"/>
                    <a:pt x="6435" y="61738"/>
                  </a:cubicBezTo>
                  <a:cubicBezTo>
                    <a:pt x="6607" y="63257"/>
                    <a:pt x="6866" y="64758"/>
                    <a:pt x="7210" y="66244"/>
                  </a:cubicBezTo>
                  <a:cubicBezTo>
                    <a:pt x="6053" y="65423"/>
                    <a:pt x="4810" y="64754"/>
                    <a:pt x="3345" y="64389"/>
                  </a:cubicBezTo>
                  <a:cubicBezTo>
                    <a:pt x="3230" y="62748"/>
                    <a:pt x="3119" y="61102"/>
                    <a:pt x="3025" y="59478"/>
                  </a:cubicBezTo>
                  <a:lnTo>
                    <a:pt x="3021" y="59478"/>
                  </a:lnTo>
                  <a:cubicBezTo>
                    <a:pt x="2984" y="58825"/>
                    <a:pt x="2951" y="58177"/>
                    <a:pt x="2926" y="57537"/>
                  </a:cubicBezTo>
                  <a:close/>
                  <a:moveTo>
                    <a:pt x="6845" y="59658"/>
                  </a:moveTo>
                  <a:lnTo>
                    <a:pt x="6845" y="59658"/>
                  </a:lnTo>
                  <a:cubicBezTo>
                    <a:pt x="7350" y="60073"/>
                    <a:pt x="7850" y="60516"/>
                    <a:pt x="8359" y="60971"/>
                  </a:cubicBezTo>
                  <a:lnTo>
                    <a:pt x="8355" y="60971"/>
                  </a:lnTo>
                  <a:cubicBezTo>
                    <a:pt x="8519" y="61119"/>
                    <a:pt x="8683" y="61267"/>
                    <a:pt x="8852" y="61414"/>
                  </a:cubicBezTo>
                  <a:cubicBezTo>
                    <a:pt x="8852" y="62715"/>
                    <a:pt x="9016" y="64151"/>
                    <a:pt x="9373" y="65751"/>
                  </a:cubicBezTo>
                  <a:cubicBezTo>
                    <a:pt x="9611" y="66822"/>
                    <a:pt x="9951" y="67869"/>
                    <a:pt x="10386" y="68878"/>
                  </a:cubicBezTo>
                  <a:lnTo>
                    <a:pt x="10037" y="68570"/>
                  </a:lnTo>
                  <a:cubicBezTo>
                    <a:pt x="9336" y="67951"/>
                    <a:pt x="8642" y="67339"/>
                    <a:pt x="7920" y="66777"/>
                  </a:cubicBezTo>
                  <a:cubicBezTo>
                    <a:pt x="7506" y="65099"/>
                    <a:pt x="7198" y="63396"/>
                    <a:pt x="7005" y="61677"/>
                  </a:cubicBezTo>
                  <a:cubicBezTo>
                    <a:pt x="6927" y="60975"/>
                    <a:pt x="6874" y="60302"/>
                    <a:pt x="6845" y="59658"/>
                  </a:cubicBezTo>
                  <a:close/>
                  <a:moveTo>
                    <a:pt x="58242" y="55424"/>
                  </a:moveTo>
                  <a:lnTo>
                    <a:pt x="58037" y="55932"/>
                  </a:lnTo>
                  <a:cubicBezTo>
                    <a:pt x="57574" y="57069"/>
                    <a:pt x="57122" y="58169"/>
                    <a:pt x="56704" y="59223"/>
                  </a:cubicBezTo>
                  <a:cubicBezTo>
                    <a:pt x="56031" y="60922"/>
                    <a:pt x="55263" y="62498"/>
                    <a:pt x="54521" y="64020"/>
                  </a:cubicBezTo>
                  <a:cubicBezTo>
                    <a:pt x="54139" y="64808"/>
                    <a:pt x="53762" y="65579"/>
                    <a:pt x="53413" y="66342"/>
                  </a:cubicBezTo>
                  <a:cubicBezTo>
                    <a:pt x="50294" y="67151"/>
                    <a:pt x="47209" y="68127"/>
                    <a:pt x="44168" y="69092"/>
                  </a:cubicBezTo>
                  <a:cubicBezTo>
                    <a:pt x="43348" y="69350"/>
                    <a:pt x="42527" y="69609"/>
                    <a:pt x="41702" y="69867"/>
                  </a:cubicBezTo>
                  <a:cubicBezTo>
                    <a:pt x="41821" y="68378"/>
                    <a:pt x="42137" y="66679"/>
                    <a:pt x="42568" y="64631"/>
                  </a:cubicBezTo>
                  <a:cubicBezTo>
                    <a:pt x="42863" y="63212"/>
                    <a:pt x="43212" y="61853"/>
                    <a:pt x="43623" y="60553"/>
                  </a:cubicBezTo>
                  <a:cubicBezTo>
                    <a:pt x="44681" y="60167"/>
                    <a:pt x="45740" y="59777"/>
                    <a:pt x="46790" y="59383"/>
                  </a:cubicBezTo>
                  <a:cubicBezTo>
                    <a:pt x="50561" y="57988"/>
                    <a:pt x="54381" y="56572"/>
                    <a:pt x="58242" y="55424"/>
                  </a:cubicBezTo>
                  <a:close/>
                  <a:moveTo>
                    <a:pt x="111890" y="62988"/>
                  </a:moveTo>
                  <a:cubicBezTo>
                    <a:pt x="112321" y="62988"/>
                    <a:pt x="112755" y="63000"/>
                    <a:pt x="113193" y="63027"/>
                  </a:cubicBezTo>
                  <a:cubicBezTo>
                    <a:pt x="113407" y="63039"/>
                    <a:pt x="113620" y="63060"/>
                    <a:pt x="113837" y="63080"/>
                  </a:cubicBezTo>
                  <a:cubicBezTo>
                    <a:pt x="113546" y="63983"/>
                    <a:pt x="113218" y="64902"/>
                    <a:pt x="112881" y="65834"/>
                  </a:cubicBezTo>
                  <a:cubicBezTo>
                    <a:pt x="112217" y="67692"/>
                    <a:pt x="111540" y="69592"/>
                    <a:pt x="111117" y="71525"/>
                  </a:cubicBezTo>
                  <a:cubicBezTo>
                    <a:pt x="109513" y="71447"/>
                    <a:pt x="107888" y="71385"/>
                    <a:pt x="106230" y="71377"/>
                  </a:cubicBezTo>
                  <a:cubicBezTo>
                    <a:pt x="106464" y="69050"/>
                    <a:pt x="107272" y="66880"/>
                    <a:pt x="108056" y="64758"/>
                  </a:cubicBezTo>
                  <a:cubicBezTo>
                    <a:pt x="108249" y="64246"/>
                    <a:pt x="108438" y="63733"/>
                    <a:pt x="108622" y="63216"/>
                  </a:cubicBezTo>
                  <a:cubicBezTo>
                    <a:pt x="109697" y="63071"/>
                    <a:pt x="110783" y="62988"/>
                    <a:pt x="111890" y="62988"/>
                  </a:cubicBezTo>
                  <a:close/>
                  <a:moveTo>
                    <a:pt x="9131" y="61656"/>
                  </a:moveTo>
                  <a:cubicBezTo>
                    <a:pt x="9959" y="62379"/>
                    <a:pt x="10846" y="63105"/>
                    <a:pt x="11859" y="63741"/>
                  </a:cubicBezTo>
                  <a:cubicBezTo>
                    <a:pt x="11859" y="65403"/>
                    <a:pt x="12196" y="67253"/>
                    <a:pt x="12951" y="69330"/>
                  </a:cubicBezTo>
                  <a:cubicBezTo>
                    <a:pt x="13254" y="70167"/>
                    <a:pt x="13644" y="70975"/>
                    <a:pt x="14112" y="71734"/>
                  </a:cubicBezTo>
                  <a:cubicBezTo>
                    <a:pt x="12938" y="71024"/>
                    <a:pt x="11904" y="70187"/>
                    <a:pt x="10907" y="69325"/>
                  </a:cubicBezTo>
                  <a:cubicBezTo>
                    <a:pt x="10353" y="68164"/>
                    <a:pt x="9935" y="66941"/>
                    <a:pt x="9652" y="65686"/>
                  </a:cubicBezTo>
                  <a:cubicBezTo>
                    <a:pt x="9323" y="64205"/>
                    <a:pt x="9155" y="62871"/>
                    <a:pt x="9131" y="61656"/>
                  </a:cubicBezTo>
                  <a:close/>
                  <a:moveTo>
                    <a:pt x="114420" y="63138"/>
                  </a:moveTo>
                  <a:cubicBezTo>
                    <a:pt x="115758" y="63290"/>
                    <a:pt x="117083" y="63552"/>
                    <a:pt x="118388" y="63835"/>
                  </a:cubicBezTo>
                  <a:cubicBezTo>
                    <a:pt x="118047" y="65169"/>
                    <a:pt x="117649" y="66502"/>
                    <a:pt x="117260" y="67820"/>
                  </a:cubicBezTo>
                  <a:cubicBezTo>
                    <a:pt x="116870" y="69120"/>
                    <a:pt x="116472" y="70446"/>
                    <a:pt x="116131" y="71775"/>
                  </a:cubicBezTo>
                  <a:cubicBezTo>
                    <a:pt x="115085" y="71730"/>
                    <a:pt x="114043" y="71677"/>
                    <a:pt x="113013" y="71619"/>
                  </a:cubicBezTo>
                  <a:lnTo>
                    <a:pt x="111700" y="71553"/>
                  </a:lnTo>
                  <a:cubicBezTo>
                    <a:pt x="112114" y="69682"/>
                    <a:pt x="112779" y="67836"/>
                    <a:pt x="113423" y="66026"/>
                  </a:cubicBezTo>
                  <a:cubicBezTo>
                    <a:pt x="113772" y="65046"/>
                    <a:pt x="114116" y="64086"/>
                    <a:pt x="114420" y="63138"/>
                  </a:cubicBezTo>
                  <a:close/>
                  <a:moveTo>
                    <a:pt x="107986" y="63306"/>
                  </a:moveTo>
                  <a:lnTo>
                    <a:pt x="107986" y="63306"/>
                  </a:lnTo>
                  <a:cubicBezTo>
                    <a:pt x="107830" y="63729"/>
                    <a:pt x="107678" y="64147"/>
                    <a:pt x="107523" y="64562"/>
                  </a:cubicBezTo>
                  <a:cubicBezTo>
                    <a:pt x="106714" y="66732"/>
                    <a:pt x="105889" y="68964"/>
                    <a:pt x="105651" y="71377"/>
                  </a:cubicBezTo>
                  <a:lnTo>
                    <a:pt x="105656" y="71377"/>
                  </a:lnTo>
                  <a:cubicBezTo>
                    <a:pt x="103034" y="71385"/>
                    <a:pt x="100334" y="71549"/>
                    <a:pt x="97519" y="72021"/>
                  </a:cubicBezTo>
                  <a:cubicBezTo>
                    <a:pt x="97794" y="69728"/>
                    <a:pt x="98840" y="67586"/>
                    <a:pt x="99858" y="65493"/>
                  </a:cubicBezTo>
                  <a:lnTo>
                    <a:pt x="100026" y="65144"/>
                  </a:lnTo>
                  <a:cubicBezTo>
                    <a:pt x="100514" y="65017"/>
                    <a:pt x="100998" y="64894"/>
                    <a:pt x="101483" y="64767"/>
                  </a:cubicBezTo>
                  <a:cubicBezTo>
                    <a:pt x="103686" y="64196"/>
                    <a:pt x="105820" y="63638"/>
                    <a:pt x="107986" y="63306"/>
                  </a:cubicBezTo>
                  <a:close/>
                  <a:moveTo>
                    <a:pt x="3390" y="65005"/>
                  </a:moveTo>
                  <a:lnTo>
                    <a:pt x="3390" y="65005"/>
                  </a:lnTo>
                  <a:cubicBezTo>
                    <a:pt x="4925" y="65423"/>
                    <a:pt x="6209" y="66191"/>
                    <a:pt x="7415" y="67110"/>
                  </a:cubicBezTo>
                  <a:cubicBezTo>
                    <a:pt x="7863" y="68911"/>
                    <a:pt x="8404" y="70684"/>
                    <a:pt x="8991" y="72423"/>
                  </a:cubicBezTo>
                  <a:cubicBezTo>
                    <a:pt x="7296" y="71988"/>
                    <a:pt x="5598" y="71640"/>
                    <a:pt x="3870" y="71435"/>
                  </a:cubicBezTo>
                  <a:cubicBezTo>
                    <a:pt x="3833" y="70881"/>
                    <a:pt x="3792" y="70327"/>
                    <a:pt x="3747" y="69777"/>
                  </a:cubicBezTo>
                  <a:cubicBezTo>
                    <a:pt x="3628" y="68205"/>
                    <a:pt x="3509" y="66609"/>
                    <a:pt x="3390" y="65005"/>
                  </a:cubicBezTo>
                  <a:close/>
                  <a:moveTo>
                    <a:pt x="43290" y="60676"/>
                  </a:moveTo>
                  <a:cubicBezTo>
                    <a:pt x="42904" y="61923"/>
                    <a:pt x="42572" y="63220"/>
                    <a:pt x="42289" y="64574"/>
                  </a:cubicBezTo>
                  <a:cubicBezTo>
                    <a:pt x="41846" y="66666"/>
                    <a:pt x="41505" y="68410"/>
                    <a:pt x="41386" y="69966"/>
                  </a:cubicBezTo>
                  <a:cubicBezTo>
                    <a:pt x="37927" y="71041"/>
                    <a:pt x="34427" y="72062"/>
                    <a:pt x="30907" y="72764"/>
                  </a:cubicBezTo>
                  <a:cubicBezTo>
                    <a:pt x="30308" y="71537"/>
                    <a:pt x="29914" y="70072"/>
                    <a:pt x="29786" y="68291"/>
                  </a:cubicBezTo>
                  <a:cubicBezTo>
                    <a:pt x="29700" y="67118"/>
                    <a:pt x="29708" y="65936"/>
                    <a:pt x="29815" y="64763"/>
                  </a:cubicBezTo>
                  <a:cubicBezTo>
                    <a:pt x="34349" y="63802"/>
                    <a:pt x="38850" y="62288"/>
                    <a:pt x="43286" y="60676"/>
                  </a:cubicBezTo>
                  <a:close/>
                  <a:moveTo>
                    <a:pt x="8158" y="67701"/>
                  </a:moveTo>
                  <a:lnTo>
                    <a:pt x="8158" y="67701"/>
                  </a:lnTo>
                  <a:cubicBezTo>
                    <a:pt x="8663" y="68119"/>
                    <a:pt x="9159" y="68558"/>
                    <a:pt x="9664" y="68997"/>
                  </a:cubicBezTo>
                  <a:lnTo>
                    <a:pt x="9660" y="69001"/>
                  </a:lnTo>
                  <a:cubicBezTo>
                    <a:pt x="10103" y="69387"/>
                    <a:pt x="10542" y="69777"/>
                    <a:pt x="10998" y="70158"/>
                  </a:cubicBezTo>
                  <a:cubicBezTo>
                    <a:pt x="11642" y="71381"/>
                    <a:pt x="12393" y="72546"/>
                    <a:pt x="13238" y="73642"/>
                  </a:cubicBezTo>
                  <a:cubicBezTo>
                    <a:pt x="12036" y="73273"/>
                    <a:pt x="10846" y="72920"/>
                    <a:pt x="9652" y="72600"/>
                  </a:cubicBezTo>
                  <a:cubicBezTo>
                    <a:pt x="9106" y="70991"/>
                    <a:pt x="8593" y="69362"/>
                    <a:pt x="8158" y="67701"/>
                  </a:cubicBezTo>
                  <a:close/>
                  <a:moveTo>
                    <a:pt x="12454" y="64098"/>
                  </a:moveTo>
                  <a:cubicBezTo>
                    <a:pt x="13956" y="64943"/>
                    <a:pt x="15614" y="65468"/>
                    <a:pt x="17325" y="65641"/>
                  </a:cubicBezTo>
                  <a:cubicBezTo>
                    <a:pt x="17452" y="67393"/>
                    <a:pt x="18018" y="69235"/>
                    <a:pt x="19036" y="71201"/>
                  </a:cubicBezTo>
                  <a:cubicBezTo>
                    <a:pt x="19495" y="72099"/>
                    <a:pt x="20078" y="72932"/>
                    <a:pt x="20767" y="73675"/>
                  </a:cubicBezTo>
                  <a:lnTo>
                    <a:pt x="20505" y="73663"/>
                  </a:lnTo>
                  <a:cubicBezTo>
                    <a:pt x="18400" y="73560"/>
                    <a:pt x="16685" y="73051"/>
                    <a:pt x="15199" y="72325"/>
                  </a:cubicBezTo>
                  <a:cubicBezTo>
                    <a:pt x="14473" y="71352"/>
                    <a:pt x="13899" y="70277"/>
                    <a:pt x="13488" y="69133"/>
                  </a:cubicBezTo>
                  <a:cubicBezTo>
                    <a:pt x="12815" y="67278"/>
                    <a:pt x="12491" y="65608"/>
                    <a:pt x="12454" y="64098"/>
                  </a:cubicBezTo>
                  <a:close/>
                  <a:moveTo>
                    <a:pt x="29220" y="64886"/>
                  </a:moveTo>
                  <a:lnTo>
                    <a:pt x="29220" y="64886"/>
                  </a:lnTo>
                  <a:cubicBezTo>
                    <a:pt x="29130" y="66030"/>
                    <a:pt x="29130" y="67184"/>
                    <a:pt x="29216" y="68332"/>
                  </a:cubicBezTo>
                  <a:cubicBezTo>
                    <a:pt x="29343" y="70134"/>
                    <a:pt x="29725" y="71627"/>
                    <a:pt x="30308" y="72883"/>
                  </a:cubicBezTo>
                  <a:cubicBezTo>
                    <a:pt x="27606" y="73393"/>
                    <a:pt x="24894" y="73706"/>
                    <a:pt x="22178" y="73706"/>
                  </a:cubicBezTo>
                  <a:cubicBezTo>
                    <a:pt x="21838" y="73706"/>
                    <a:pt x="21498" y="73701"/>
                    <a:pt x="21157" y="73691"/>
                  </a:cubicBezTo>
                  <a:cubicBezTo>
                    <a:pt x="20410" y="72916"/>
                    <a:pt x="19783" y="72034"/>
                    <a:pt x="19290" y="71073"/>
                  </a:cubicBezTo>
                  <a:cubicBezTo>
                    <a:pt x="18301" y="69161"/>
                    <a:pt x="17747" y="67368"/>
                    <a:pt x="17612" y="65674"/>
                  </a:cubicBezTo>
                  <a:lnTo>
                    <a:pt x="17612" y="65674"/>
                  </a:lnTo>
                  <a:cubicBezTo>
                    <a:pt x="18613" y="65756"/>
                    <a:pt x="19610" y="65797"/>
                    <a:pt x="20607" y="65797"/>
                  </a:cubicBezTo>
                  <a:lnTo>
                    <a:pt x="20607" y="65801"/>
                  </a:lnTo>
                  <a:cubicBezTo>
                    <a:pt x="23488" y="65801"/>
                    <a:pt x="26360" y="65456"/>
                    <a:pt x="29220" y="64886"/>
                  </a:cubicBezTo>
                  <a:close/>
                  <a:moveTo>
                    <a:pt x="99665" y="65234"/>
                  </a:moveTo>
                  <a:lnTo>
                    <a:pt x="99599" y="65366"/>
                  </a:lnTo>
                  <a:cubicBezTo>
                    <a:pt x="98557" y="67508"/>
                    <a:pt x="97486" y="69703"/>
                    <a:pt x="97223" y="72071"/>
                  </a:cubicBezTo>
                  <a:cubicBezTo>
                    <a:pt x="96645" y="72173"/>
                    <a:pt x="96062" y="72284"/>
                    <a:pt x="95475" y="72411"/>
                  </a:cubicBezTo>
                  <a:lnTo>
                    <a:pt x="93054" y="72945"/>
                  </a:lnTo>
                  <a:cubicBezTo>
                    <a:pt x="90818" y="73437"/>
                    <a:pt x="88561" y="73937"/>
                    <a:pt x="86296" y="74409"/>
                  </a:cubicBezTo>
                  <a:cubicBezTo>
                    <a:pt x="86235" y="71701"/>
                    <a:pt x="87597" y="69194"/>
                    <a:pt x="89041" y="66753"/>
                  </a:cubicBezTo>
                  <a:cubicBezTo>
                    <a:pt x="91397" y="66720"/>
                    <a:pt x="93744" y="66486"/>
                    <a:pt x="96058" y="66047"/>
                  </a:cubicBezTo>
                  <a:cubicBezTo>
                    <a:pt x="97273" y="65817"/>
                    <a:pt x="98479" y="65534"/>
                    <a:pt x="99665" y="65234"/>
                  </a:cubicBezTo>
                  <a:close/>
                  <a:moveTo>
                    <a:pt x="11596" y="70653"/>
                  </a:moveTo>
                  <a:cubicBezTo>
                    <a:pt x="12587" y="71451"/>
                    <a:pt x="13643" y="72195"/>
                    <a:pt x="14851" y="72801"/>
                  </a:cubicBezTo>
                  <a:cubicBezTo>
                    <a:pt x="15376" y="73482"/>
                    <a:pt x="15963" y="74110"/>
                    <a:pt x="16607" y="74680"/>
                  </a:cubicBezTo>
                  <a:cubicBezTo>
                    <a:pt x="15950" y="74479"/>
                    <a:pt x="15298" y="74282"/>
                    <a:pt x="14649" y="74077"/>
                  </a:cubicBezTo>
                  <a:lnTo>
                    <a:pt x="13710" y="73790"/>
                  </a:lnTo>
                  <a:cubicBezTo>
                    <a:pt x="12928" y="72799"/>
                    <a:pt x="12223" y="71750"/>
                    <a:pt x="11596" y="70653"/>
                  </a:cubicBezTo>
                  <a:close/>
                  <a:moveTo>
                    <a:pt x="82082" y="66396"/>
                  </a:moveTo>
                  <a:cubicBezTo>
                    <a:pt x="84125" y="66608"/>
                    <a:pt x="86172" y="66755"/>
                    <a:pt x="88287" y="66755"/>
                  </a:cubicBezTo>
                  <a:cubicBezTo>
                    <a:pt x="88423" y="66755"/>
                    <a:pt x="88560" y="66754"/>
                    <a:pt x="88697" y="66753"/>
                  </a:cubicBezTo>
                  <a:lnTo>
                    <a:pt x="88697" y="66753"/>
                  </a:lnTo>
                  <a:cubicBezTo>
                    <a:pt x="87261" y="69206"/>
                    <a:pt x="85927" y="71726"/>
                    <a:pt x="86005" y="74471"/>
                  </a:cubicBezTo>
                  <a:lnTo>
                    <a:pt x="86001" y="74471"/>
                  </a:lnTo>
                  <a:cubicBezTo>
                    <a:pt x="83859" y="74914"/>
                    <a:pt x="81709" y="75337"/>
                    <a:pt x="79555" y="75714"/>
                  </a:cubicBezTo>
                  <a:cubicBezTo>
                    <a:pt x="79198" y="72399"/>
                    <a:pt x="80457" y="69407"/>
                    <a:pt x="82082" y="66396"/>
                  </a:cubicBezTo>
                  <a:close/>
                  <a:moveTo>
                    <a:pt x="105606" y="71943"/>
                  </a:moveTo>
                  <a:lnTo>
                    <a:pt x="105606" y="71943"/>
                  </a:lnTo>
                  <a:cubicBezTo>
                    <a:pt x="105578" y="72456"/>
                    <a:pt x="105578" y="72973"/>
                    <a:pt x="105610" y="73490"/>
                  </a:cubicBezTo>
                  <a:cubicBezTo>
                    <a:pt x="105676" y="74504"/>
                    <a:pt x="105853" y="75505"/>
                    <a:pt x="106140" y="76477"/>
                  </a:cubicBezTo>
                  <a:cubicBezTo>
                    <a:pt x="104530" y="76243"/>
                    <a:pt x="102884" y="76092"/>
                    <a:pt x="101179" y="76092"/>
                  </a:cubicBezTo>
                  <a:cubicBezTo>
                    <a:pt x="100163" y="76092"/>
                    <a:pt x="99126" y="76146"/>
                    <a:pt x="98065" y="76268"/>
                  </a:cubicBezTo>
                  <a:cubicBezTo>
                    <a:pt x="97839" y="75768"/>
                    <a:pt x="97679" y="75242"/>
                    <a:pt x="97580" y="74701"/>
                  </a:cubicBezTo>
                  <a:cubicBezTo>
                    <a:pt x="97461" y="74007"/>
                    <a:pt x="97420" y="73306"/>
                    <a:pt x="97465" y="72604"/>
                  </a:cubicBezTo>
                  <a:cubicBezTo>
                    <a:pt x="100293" y="72120"/>
                    <a:pt x="102968" y="71952"/>
                    <a:pt x="105606" y="71943"/>
                  </a:cubicBezTo>
                  <a:close/>
                  <a:moveTo>
                    <a:pt x="76453" y="65723"/>
                  </a:moveTo>
                  <a:cubicBezTo>
                    <a:pt x="76916" y="65780"/>
                    <a:pt x="77376" y="65838"/>
                    <a:pt x="77831" y="65895"/>
                  </a:cubicBezTo>
                  <a:cubicBezTo>
                    <a:pt x="79054" y="66047"/>
                    <a:pt x="80265" y="66199"/>
                    <a:pt x="81475" y="66330"/>
                  </a:cubicBezTo>
                  <a:cubicBezTo>
                    <a:pt x="79842" y="69379"/>
                    <a:pt x="78603" y="72419"/>
                    <a:pt x="78984" y="75817"/>
                  </a:cubicBezTo>
                  <a:cubicBezTo>
                    <a:pt x="77318" y="76100"/>
                    <a:pt x="75653" y="76358"/>
                    <a:pt x="73983" y="76576"/>
                  </a:cubicBezTo>
                  <a:cubicBezTo>
                    <a:pt x="73396" y="72830"/>
                    <a:pt x="74664" y="69231"/>
                    <a:pt x="76453" y="65723"/>
                  </a:cubicBezTo>
                  <a:close/>
                  <a:moveTo>
                    <a:pt x="16020" y="73314"/>
                  </a:moveTo>
                  <a:lnTo>
                    <a:pt x="16020" y="73314"/>
                  </a:lnTo>
                  <a:cubicBezTo>
                    <a:pt x="17312" y="73814"/>
                    <a:pt x="18769" y="74151"/>
                    <a:pt x="20476" y="74237"/>
                  </a:cubicBezTo>
                  <a:cubicBezTo>
                    <a:pt x="20772" y="74253"/>
                    <a:pt x="21063" y="74262"/>
                    <a:pt x="21358" y="74270"/>
                  </a:cubicBezTo>
                  <a:cubicBezTo>
                    <a:pt x="22491" y="75320"/>
                    <a:pt x="23812" y="76108"/>
                    <a:pt x="25244" y="76720"/>
                  </a:cubicBezTo>
                  <a:cubicBezTo>
                    <a:pt x="22749" y="76379"/>
                    <a:pt x="20341" y="75772"/>
                    <a:pt x="17985" y="75086"/>
                  </a:cubicBezTo>
                  <a:cubicBezTo>
                    <a:pt x="17276" y="74557"/>
                    <a:pt x="16619" y="73962"/>
                    <a:pt x="16020" y="73314"/>
                  </a:cubicBezTo>
                  <a:close/>
                  <a:moveTo>
                    <a:pt x="30574" y="73412"/>
                  </a:moveTo>
                  <a:cubicBezTo>
                    <a:pt x="31440" y="75021"/>
                    <a:pt x="32659" y="76215"/>
                    <a:pt x="34107" y="77159"/>
                  </a:cubicBezTo>
                  <a:cubicBezTo>
                    <a:pt x="32203" y="77113"/>
                    <a:pt x="30312" y="77060"/>
                    <a:pt x="28424" y="76999"/>
                  </a:cubicBezTo>
                  <a:cubicBezTo>
                    <a:pt x="27706" y="76974"/>
                    <a:pt x="27000" y="76921"/>
                    <a:pt x="26299" y="76847"/>
                  </a:cubicBezTo>
                  <a:cubicBezTo>
                    <a:pt x="24608" y="76235"/>
                    <a:pt x="23073" y="75427"/>
                    <a:pt x="21769" y="74274"/>
                  </a:cubicBezTo>
                  <a:cubicBezTo>
                    <a:pt x="21904" y="74274"/>
                    <a:pt x="22035" y="74274"/>
                    <a:pt x="22171" y="74278"/>
                  </a:cubicBezTo>
                  <a:cubicBezTo>
                    <a:pt x="24981" y="74278"/>
                    <a:pt x="27784" y="73946"/>
                    <a:pt x="30574" y="73412"/>
                  </a:cubicBezTo>
                  <a:close/>
                  <a:moveTo>
                    <a:pt x="70552" y="65128"/>
                  </a:moveTo>
                  <a:cubicBezTo>
                    <a:pt x="72370" y="65251"/>
                    <a:pt x="74126" y="65440"/>
                    <a:pt x="75845" y="65649"/>
                  </a:cubicBezTo>
                  <a:cubicBezTo>
                    <a:pt x="74056" y="69194"/>
                    <a:pt x="72801" y="72834"/>
                    <a:pt x="73404" y="76650"/>
                  </a:cubicBezTo>
                  <a:cubicBezTo>
                    <a:pt x="71504" y="76884"/>
                    <a:pt x="69600" y="77072"/>
                    <a:pt x="67700" y="77187"/>
                  </a:cubicBezTo>
                  <a:cubicBezTo>
                    <a:pt x="67019" y="72936"/>
                    <a:pt x="68455" y="69026"/>
                    <a:pt x="70552" y="65128"/>
                  </a:cubicBezTo>
                  <a:close/>
                  <a:moveTo>
                    <a:pt x="41349" y="70573"/>
                  </a:moveTo>
                  <a:lnTo>
                    <a:pt x="41349" y="70573"/>
                  </a:lnTo>
                  <a:cubicBezTo>
                    <a:pt x="41255" y="73059"/>
                    <a:pt x="41821" y="75074"/>
                    <a:pt x="43623" y="77298"/>
                  </a:cubicBezTo>
                  <a:cubicBezTo>
                    <a:pt x="40836" y="77278"/>
                    <a:pt x="38054" y="77237"/>
                    <a:pt x="35277" y="77179"/>
                  </a:cubicBezTo>
                  <a:cubicBezTo>
                    <a:pt x="33594" y="76231"/>
                    <a:pt x="32170" y="75013"/>
                    <a:pt x="31186" y="73289"/>
                  </a:cubicBezTo>
                  <a:cubicBezTo>
                    <a:pt x="34600" y="72596"/>
                    <a:pt x="37997" y="71615"/>
                    <a:pt x="41349" y="70573"/>
                  </a:cubicBezTo>
                  <a:close/>
                  <a:moveTo>
                    <a:pt x="66568" y="64980"/>
                  </a:moveTo>
                  <a:cubicBezTo>
                    <a:pt x="67828" y="64980"/>
                    <a:pt x="69046" y="65029"/>
                    <a:pt x="70244" y="65103"/>
                  </a:cubicBezTo>
                  <a:cubicBezTo>
                    <a:pt x="68213" y="68940"/>
                    <a:pt x="66777" y="72912"/>
                    <a:pt x="67438" y="77204"/>
                  </a:cubicBezTo>
                  <a:cubicBezTo>
                    <a:pt x="66047" y="77286"/>
                    <a:pt x="64660" y="77327"/>
                    <a:pt x="63273" y="77331"/>
                  </a:cubicBezTo>
                  <a:lnTo>
                    <a:pt x="61324" y="77335"/>
                  </a:lnTo>
                  <a:lnTo>
                    <a:pt x="60405" y="77335"/>
                  </a:lnTo>
                  <a:cubicBezTo>
                    <a:pt x="59646" y="72871"/>
                    <a:pt x="61279" y="68977"/>
                    <a:pt x="63482" y="65107"/>
                  </a:cubicBezTo>
                  <a:cubicBezTo>
                    <a:pt x="64504" y="65025"/>
                    <a:pt x="65526" y="64980"/>
                    <a:pt x="66547" y="64980"/>
                  </a:cubicBezTo>
                  <a:close/>
                  <a:moveTo>
                    <a:pt x="106181" y="71947"/>
                  </a:moveTo>
                  <a:cubicBezTo>
                    <a:pt x="107793" y="71952"/>
                    <a:pt x="109394" y="72013"/>
                    <a:pt x="111002" y="72095"/>
                  </a:cubicBezTo>
                  <a:cubicBezTo>
                    <a:pt x="110830" y="72994"/>
                    <a:pt x="110731" y="73909"/>
                    <a:pt x="110707" y="74828"/>
                  </a:cubicBezTo>
                  <a:cubicBezTo>
                    <a:pt x="110694" y="75665"/>
                    <a:pt x="110723" y="76502"/>
                    <a:pt x="110781" y="77335"/>
                  </a:cubicBezTo>
                  <a:cubicBezTo>
                    <a:pt x="109463" y="77060"/>
                    <a:pt x="108130" y="76793"/>
                    <a:pt x="106768" y="76576"/>
                  </a:cubicBezTo>
                  <a:cubicBezTo>
                    <a:pt x="106452" y="75562"/>
                    <a:pt x="106255" y="74516"/>
                    <a:pt x="106181" y="73457"/>
                  </a:cubicBezTo>
                  <a:cubicBezTo>
                    <a:pt x="106152" y="72953"/>
                    <a:pt x="106152" y="72448"/>
                    <a:pt x="106181" y="71947"/>
                  </a:cubicBezTo>
                  <a:close/>
                  <a:moveTo>
                    <a:pt x="53109" y="67015"/>
                  </a:moveTo>
                  <a:cubicBezTo>
                    <a:pt x="51636" y="70364"/>
                    <a:pt x="50770" y="73609"/>
                    <a:pt x="52088" y="77339"/>
                  </a:cubicBezTo>
                  <a:cubicBezTo>
                    <a:pt x="49396" y="77335"/>
                    <a:pt x="46692" y="77323"/>
                    <a:pt x="43984" y="77302"/>
                  </a:cubicBezTo>
                  <a:cubicBezTo>
                    <a:pt x="42145" y="75111"/>
                    <a:pt x="41546" y="73121"/>
                    <a:pt x="41661" y="70478"/>
                  </a:cubicBezTo>
                  <a:cubicBezTo>
                    <a:pt x="42556" y="70199"/>
                    <a:pt x="43450" y="69916"/>
                    <a:pt x="44337" y="69637"/>
                  </a:cubicBezTo>
                  <a:lnTo>
                    <a:pt x="44341" y="69637"/>
                  </a:lnTo>
                  <a:cubicBezTo>
                    <a:pt x="47229" y="68722"/>
                    <a:pt x="50155" y="67795"/>
                    <a:pt x="53109" y="67015"/>
                  </a:cubicBezTo>
                  <a:close/>
                  <a:moveTo>
                    <a:pt x="63135" y="65140"/>
                  </a:moveTo>
                  <a:cubicBezTo>
                    <a:pt x="60958" y="68996"/>
                    <a:pt x="59363" y="72876"/>
                    <a:pt x="60114" y="77335"/>
                  </a:cubicBezTo>
                  <a:cubicBezTo>
                    <a:pt x="57652" y="77339"/>
                    <a:pt x="55177" y="77339"/>
                    <a:pt x="52687" y="77339"/>
                  </a:cubicBezTo>
                  <a:cubicBezTo>
                    <a:pt x="51275" y="73568"/>
                    <a:pt x="52219" y="70343"/>
                    <a:pt x="53815" y="66827"/>
                  </a:cubicBezTo>
                  <a:cubicBezTo>
                    <a:pt x="56900" y="66039"/>
                    <a:pt x="60013" y="65415"/>
                    <a:pt x="63135" y="65140"/>
                  </a:cubicBezTo>
                  <a:close/>
                  <a:moveTo>
                    <a:pt x="111585" y="72116"/>
                  </a:moveTo>
                  <a:cubicBezTo>
                    <a:pt x="112048" y="72140"/>
                    <a:pt x="112512" y="72165"/>
                    <a:pt x="112984" y="72190"/>
                  </a:cubicBezTo>
                  <a:cubicBezTo>
                    <a:pt x="113977" y="72243"/>
                    <a:pt x="114978" y="72296"/>
                    <a:pt x="115992" y="72337"/>
                  </a:cubicBezTo>
                  <a:cubicBezTo>
                    <a:pt x="115667" y="73675"/>
                    <a:pt x="115413" y="75008"/>
                    <a:pt x="115286" y="76321"/>
                  </a:cubicBezTo>
                  <a:cubicBezTo>
                    <a:pt x="115224" y="76945"/>
                    <a:pt x="115171" y="77577"/>
                    <a:pt x="115126" y="78221"/>
                  </a:cubicBezTo>
                  <a:cubicBezTo>
                    <a:pt x="113973" y="78008"/>
                    <a:pt x="112836" y="77766"/>
                    <a:pt x="111704" y="77528"/>
                  </a:cubicBezTo>
                  <a:lnTo>
                    <a:pt x="111363" y="77458"/>
                  </a:lnTo>
                  <a:cubicBezTo>
                    <a:pt x="111298" y="76584"/>
                    <a:pt x="111265" y="75710"/>
                    <a:pt x="111281" y="74836"/>
                  </a:cubicBezTo>
                  <a:cubicBezTo>
                    <a:pt x="111306" y="73921"/>
                    <a:pt x="111404" y="73014"/>
                    <a:pt x="111585" y="72116"/>
                  </a:cubicBezTo>
                  <a:close/>
                  <a:moveTo>
                    <a:pt x="3919" y="72021"/>
                  </a:moveTo>
                  <a:lnTo>
                    <a:pt x="3919" y="72021"/>
                  </a:lnTo>
                  <a:cubicBezTo>
                    <a:pt x="5700" y="72239"/>
                    <a:pt x="7456" y="72616"/>
                    <a:pt x="9213" y="73076"/>
                  </a:cubicBezTo>
                  <a:cubicBezTo>
                    <a:pt x="9627" y="74286"/>
                    <a:pt x="10054" y="75484"/>
                    <a:pt x="10481" y="76670"/>
                  </a:cubicBezTo>
                  <a:cubicBezTo>
                    <a:pt x="10743" y="77401"/>
                    <a:pt x="11006" y="78135"/>
                    <a:pt x="11264" y="78870"/>
                  </a:cubicBezTo>
                  <a:cubicBezTo>
                    <a:pt x="8942" y="78611"/>
                    <a:pt x="6673" y="78414"/>
                    <a:pt x="4367" y="78336"/>
                  </a:cubicBezTo>
                  <a:lnTo>
                    <a:pt x="4363" y="78336"/>
                  </a:lnTo>
                  <a:cubicBezTo>
                    <a:pt x="4231" y="76219"/>
                    <a:pt x="4080" y="74114"/>
                    <a:pt x="3919" y="72021"/>
                  </a:cubicBezTo>
                  <a:close/>
                  <a:moveTo>
                    <a:pt x="97178" y="72657"/>
                  </a:moveTo>
                  <a:lnTo>
                    <a:pt x="97178" y="72657"/>
                  </a:lnTo>
                  <a:cubicBezTo>
                    <a:pt x="97141" y="73359"/>
                    <a:pt x="97182" y="74061"/>
                    <a:pt x="97301" y="74750"/>
                  </a:cubicBezTo>
                  <a:lnTo>
                    <a:pt x="97301" y="74754"/>
                  </a:lnTo>
                  <a:cubicBezTo>
                    <a:pt x="97400" y="75287"/>
                    <a:pt x="97556" y="75809"/>
                    <a:pt x="97773" y="76305"/>
                  </a:cubicBezTo>
                  <a:cubicBezTo>
                    <a:pt x="97244" y="76375"/>
                    <a:pt x="96702" y="76461"/>
                    <a:pt x="96157" y="76568"/>
                  </a:cubicBezTo>
                  <a:cubicBezTo>
                    <a:pt x="93477" y="77089"/>
                    <a:pt x="90781" y="78078"/>
                    <a:pt x="88118" y="79206"/>
                  </a:cubicBezTo>
                  <a:cubicBezTo>
                    <a:pt x="87671" y="78701"/>
                    <a:pt x="87298" y="78131"/>
                    <a:pt x="87014" y="77520"/>
                  </a:cubicBezTo>
                  <a:cubicBezTo>
                    <a:pt x="86649" y="76720"/>
                    <a:pt x="86415" y="75862"/>
                    <a:pt x="86329" y="74988"/>
                  </a:cubicBezTo>
                  <a:cubicBezTo>
                    <a:pt x="88627" y="74508"/>
                    <a:pt x="90913" y="74003"/>
                    <a:pt x="93178" y="73503"/>
                  </a:cubicBezTo>
                  <a:lnTo>
                    <a:pt x="95598" y="72969"/>
                  </a:lnTo>
                  <a:cubicBezTo>
                    <a:pt x="96132" y="72854"/>
                    <a:pt x="96657" y="72748"/>
                    <a:pt x="97178" y="72657"/>
                  </a:cubicBezTo>
                  <a:close/>
                  <a:moveTo>
                    <a:pt x="28703" y="77581"/>
                  </a:moveTo>
                  <a:lnTo>
                    <a:pt x="28703" y="77581"/>
                  </a:lnTo>
                  <a:cubicBezTo>
                    <a:pt x="30825" y="77651"/>
                    <a:pt x="32958" y="77704"/>
                    <a:pt x="35096" y="77749"/>
                  </a:cubicBezTo>
                  <a:lnTo>
                    <a:pt x="35096" y="77754"/>
                  </a:lnTo>
                  <a:cubicBezTo>
                    <a:pt x="36208" y="78365"/>
                    <a:pt x="37423" y="78866"/>
                    <a:pt x="38686" y="79325"/>
                  </a:cubicBezTo>
                  <a:cubicBezTo>
                    <a:pt x="38264" y="79288"/>
                    <a:pt x="37841" y="79259"/>
                    <a:pt x="37418" y="79243"/>
                  </a:cubicBezTo>
                  <a:cubicBezTo>
                    <a:pt x="37250" y="79239"/>
                    <a:pt x="37082" y="79231"/>
                    <a:pt x="36918" y="79227"/>
                  </a:cubicBezTo>
                  <a:cubicBezTo>
                    <a:pt x="35892" y="79013"/>
                    <a:pt x="34858" y="78824"/>
                    <a:pt x="33832" y="78640"/>
                  </a:cubicBezTo>
                  <a:cubicBezTo>
                    <a:pt x="32072" y="78316"/>
                    <a:pt x="30340" y="78000"/>
                    <a:pt x="28703" y="77581"/>
                  </a:cubicBezTo>
                  <a:close/>
                  <a:moveTo>
                    <a:pt x="19463" y="76092"/>
                  </a:moveTo>
                  <a:cubicBezTo>
                    <a:pt x="22044" y="76785"/>
                    <a:pt x="24698" y="77339"/>
                    <a:pt x="27472" y="77520"/>
                  </a:cubicBezTo>
                  <a:cubicBezTo>
                    <a:pt x="29495" y="78135"/>
                    <a:pt x="31649" y="78529"/>
                    <a:pt x="33783" y="78915"/>
                  </a:cubicBezTo>
                  <a:cubicBezTo>
                    <a:pt x="34308" y="79013"/>
                    <a:pt x="34837" y="79112"/>
                    <a:pt x="35367" y="79210"/>
                  </a:cubicBezTo>
                  <a:cubicBezTo>
                    <a:pt x="33110" y="79223"/>
                    <a:pt x="30927" y="79387"/>
                    <a:pt x="28798" y="79551"/>
                  </a:cubicBezTo>
                  <a:cubicBezTo>
                    <a:pt x="28145" y="79600"/>
                    <a:pt x="27493" y="79649"/>
                    <a:pt x="26832" y="79694"/>
                  </a:cubicBezTo>
                  <a:cubicBezTo>
                    <a:pt x="26385" y="79493"/>
                    <a:pt x="25933" y="79292"/>
                    <a:pt x="25486" y="79091"/>
                  </a:cubicBezTo>
                  <a:cubicBezTo>
                    <a:pt x="23369" y="78152"/>
                    <a:pt x="21301" y="77232"/>
                    <a:pt x="19463" y="76092"/>
                  </a:cubicBezTo>
                  <a:close/>
                  <a:moveTo>
                    <a:pt x="9877" y="73252"/>
                  </a:moveTo>
                  <a:lnTo>
                    <a:pt x="9877" y="73252"/>
                  </a:lnTo>
                  <a:cubicBezTo>
                    <a:pt x="11195" y="73613"/>
                    <a:pt x="12516" y="74015"/>
                    <a:pt x="13853" y="74430"/>
                  </a:cubicBezTo>
                  <a:cubicBezTo>
                    <a:pt x="15035" y="75887"/>
                    <a:pt x="16315" y="77257"/>
                    <a:pt x="17587" y="78611"/>
                  </a:cubicBezTo>
                  <a:cubicBezTo>
                    <a:pt x="17944" y="78989"/>
                    <a:pt x="18301" y="79366"/>
                    <a:pt x="18654" y="79748"/>
                  </a:cubicBezTo>
                  <a:cubicBezTo>
                    <a:pt x="18211" y="79711"/>
                    <a:pt x="17764" y="79666"/>
                    <a:pt x="17308" y="79608"/>
                  </a:cubicBezTo>
                  <a:lnTo>
                    <a:pt x="16336" y="79485"/>
                  </a:lnTo>
                  <a:cubicBezTo>
                    <a:pt x="14818" y="79292"/>
                    <a:pt x="13345" y="79108"/>
                    <a:pt x="11900" y="78939"/>
                  </a:cubicBezTo>
                  <a:cubicBezTo>
                    <a:pt x="11609" y="78115"/>
                    <a:pt x="11314" y="77294"/>
                    <a:pt x="11018" y="76477"/>
                  </a:cubicBezTo>
                  <a:lnTo>
                    <a:pt x="11018" y="76482"/>
                  </a:lnTo>
                  <a:cubicBezTo>
                    <a:pt x="10637" y="75411"/>
                    <a:pt x="10247" y="74336"/>
                    <a:pt x="9877" y="73252"/>
                  </a:cubicBezTo>
                  <a:close/>
                  <a:moveTo>
                    <a:pt x="14346" y="74582"/>
                  </a:moveTo>
                  <a:lnTo>
                    <a:pt x="14477" y="74623"/>
                  </a:lnTo>
                  <a:cubicBezTo>
                    <a:pt x="15565" y="74959"/>
                    <a:pt x="16656" y="75296"/>
                    <a:pt x="17760" y="75616"/>
                  </a:cubicBezTo>
                  <a:cubicBezTo>
                    <a:pt x="20000" y="77282"/>
                    <a:pt x="22651" y="78459"/>
                    <a:pt x="25252" y="79616"/>
                  </a:cubicBezTo>
                  <a:lnTo>
                    <a:pt x="25605" y="79772"/>
                  </a:lnTo>
                  <a:cubicBezTo>
                    <a:pt x="24441" y="79840"/>
                    <a:pt x="23263" y="79885"/>
                    <a:pt x="22067" y="79885"/>
                  </a:cubicBezTo>
                  <a:cubicBezTo>
                    <a:pt x="21083" y="79885"/>
                    <a:pt x="20088" y="79855"/>
                    <a:pt x="19077" y="79781"/>
                  </a:cubicBezTo>
                  <a:cubicBezTo>
                    <a:pt x="18650" y="79321"/>
                    <a:pt x="18223" y="78866"/>
                    <a:pt x="17793" y="78410"/>
                  </a:cubicBezTo>
                  <a:cubicBezTo>
                    <a:pt x="16627" y="77167"/>
                    <a:pt x="15441" y="75911"/>
                    <a:pt x="14346" y="74582"/>
                  </a:cubicBezTo>
                  <a:close/>
                  <a:moveTo>
                    <a:pt x="101187" y="76381"/>
                  </a:moveTo>
                  <a:cubicBezTo>
                    <a:pt x="102920" y="76381"/>
                    <a:pt x="104597" y="76541"/>
                    <a:pt x="106234" y="76785"/>
                  </a:cubicBezTo>
                  <a:cubicBezTo>
                    <a:pt x="106628" y="78057"/>
                    <a:pt x="107157" y="79272"/>
                    <a:pt x="107703" y="80527"/>
                  </a:cubicBezTo>
                  <a:lnTo>
                    <a:pt x="107728" y="80593"/>
                  </a:lnTo>
                  <a:cubicBezTo>
                    <a:pt x="105784" y="79867"/>
                    <a:pt x="103688" y="79363"/>
                    <a:pt x="101286" y="79363"/>
                  </a:cubicBezTo>
                  <a:cubicBezTo>
                    <a:pt x="100920" y="79363"/>
                    <a:pt x="100547" y="79375"/>
                    <a:pt x="100165" y="79399"/>
                  </a:cubicBezTo>
                  <a:lnTo>
                    <a:pt x="100116" y="79333"/>
                  </a:lnTo>
                  <a:cubicBezTo>
                    <a:pt x="99390" y="78426"/>
                    <a:pt x="98692" y="77548"/>
                    <a:pt x="98200" y="76547"/>
                  </a:cubicBezTo>
                  <a:cubicBezTo>
                    <a:pt x="99216" y="76432"/>
                    <a:pt x="100211" y="76381"/>
                    <a:pt x="101187" y="76381"/>
                  </a:cubicBezTo>
                  <a:close/>
                  <a:moveTo>
                    <a:pt x="36430" y="77778"/>
                  </a:moveTo>
                  <a:lnTo>
                    <a:pt x="36430" y="77778"/>
                  </a:lnTo>
                  <a:cubicBezTo>
                    <a:pt x="38986" y="77823"/>
                    <a:pt x="41546" y="77856"/>
                    <a:pt x="44111" y="77881"/>
                  </a:cubicBezTo>
                  <a:cubicBezTo>
                    <a:pt x="44813" y="78656"/>
                    <a:pt x="45563" y="79387"/>
                    <a:pt x="46355" y="80068"/>
                  </a:cubicBezTo>
                  <a:cubicBezTo>
                    <a:pt x="46823" y="80474"/>
                    <a:pt x="47295" y="80852"/>
                    <a:pt x="47767" y="81204"/>
                  </a:cubicBezTo>
                  <a:cubicBezTo>
                    <a:pt x="45732" y="80605"/>
                    <a:pt x="43672" y="80068"/>
                    <a:pt x="41604" y="79707"/>
                  </a:cubicBezTo>
                  <a:cubicBezTo>
                    <a:pt x="39798" y="79120"/>
                    <a:pt x="38030" y="78533"/>
                    <a:pt x="36430" y="77778"/>
                  </a:cubicBezTo>
                  <a:close/>
                  <a:moveTo>
                    <a:pt x="86042" y="75049"/>
                  </a:moveTo>
                  <a:cubicBezTo>
                    <a:pt x="86136" y="75944"/>
                    <a:pt x="86378" y="76818"/>
                    <a:pt x="86752" y="77639"/>
                  </a:cubicBezTo>
                  <a:cubicBezTo>
                    <a:pt x="87035" y="78246"/>
                    <a:pt x="87404" y="78816"/>
                    <a:pt x="87843" y="79321"/>
                  </a:cubicBezTo>
                  <a:cubicBezTo>
                    <a:pt x="86567" y="79867"/>
                    <a:pt x="85299" y="80445"/>
                    <a:pt x="84040" y="81016"/>
                  </a:cubicBezTo>
                  <a:cubicBezTo>
                    <a:pt x="83449" y="81282"/>
                    <a:pt x="82850" y="81553"/>
                    <a:pt x="82251" y="81824"/>
                  </a:cubicBezTo>
                  <a:cubicBezTo>
                    <a:pt x="81643" y="81163"/>
                    <a:pt x="81114" y="80445"/>
                    <a:pt x="80712" y="79621"/>
                  </a:cubicBezTo>
                  <a:cubicBezTo>
                    <a:pt x="80154" y="78463"/>
                    <a:pt x="79809" y="77356"/>
                    <a:pt x="79637" y="76285"/>
                  </a:cubicBezTo>
                  <a:cubicBezTo>
                    <a:pt x="81779" y="75911"/>
                    <a:pt x="83917" y="75489"/>
                    <a:pt x="86042" y="75049"/>
                  </a:cubicBezTo>
                  <a:close/>
                  <a:moveTo>
                    <a:pt x="106866" y="76880"/>
                  </a:moveTo>
                  <a:lnTo>
                    <a:pt x="106866" y="76880"/>
                  </a:lnTo>
                  <a:cubicBezTo>
                    <a:pt x="108200" y="77097"/>
                    <a:pt x="109509" y="77360"/>
                    <a:pt x="110805" y="77630"/>
                  </a:cubicBezTo>
                  <a:cubicBezTo>
                    <a:pt x="110928" y="79173"/>
                    <a:pt x="111158" y="80708"/>
                    <a:pt x="111429" y="82222"/>
                  </a:cubicBezTo>
                  <a:cubicBezTo>
                    <a:pt x="110465" y="81754"/>
                    <a:pt x="109488" y="81291"/>
                    <a:pt x="108479" y="80880"/>
                  </a:cubicBezTo>
                  <a:cubicBezTo>
                    <a:pt x="108392" y="80683"/>
                    <a:pt x="108310" y="80490"/>
                    <a:pt x="108224" y="80298"/>
                  </a:cubicBezTo>
                  <a:cubicBezTo>
                    <a:pt x="107724" y="79149"/>
                    <a:pt x="107239" y="78033"/>
                    <a:pt x="106866" y="76880"/>
                  </a:cubicBezTo>
                  <a:close/>
                  <a:moveTo>
                    <a:pt x="97900" y="76580"/>
                  </a:moveTo>
                  <a:cubicBezTo>
                    <a:pt x="98401" y="77626"/>
                    <a:pt x="99115" y="78537"/>
                    <a:pt x="99817" y="79424"/>
                  </a:cubicBezTo>
                  <a:cubicBezTo>
                    <a:pt x="98881" y="79502"/>
                    <a:pt x="97950" y="79649"/>
                    <a:pt x="97035" y="79863"/>
                  </a:cubicBezTo>
                  <a:cubicBezTo>
                    <a:pt x="94942" y="80339"/>
                    <a:pt x="93137" y="81192"/>
                    <a:pt x="91487" y="82234"/>
                  </a:cubicBezTo>
                  <a:cubicBezTo>
                    <a:pt x="91171" y="81963"/>
                    <a:pt x="90851" y="81697"/>
                    <a:pt x="90535" y="81434"/>
                  </a:cubicBezTo>
                  <a:cubicBezTo>
                    <a:pt x="89739" y="80774"/>
                    <a:pt x="88972" y="80133"/>
                    <a:pt x="88319" y="79432"/>
                  </a:cubicBezTo>
                  <a:cubicBezTo>
                    <a:pt x="90937" y="78324"/>
                    <a:pt x="93588" y="77360"/>
                    <a:pt x="96210" y="76847"/>
                  </a:cubicBezTo>
                  <a:cubicBezTo>
                    <a:pt x="96780" y="76736"/>
                    <a:pt x="97342" y="76650"/>
                    <a:pt x="97900" y="76580"/>
                  </a:cubicBezTo>
                  <a:close/>
                  <a:moveTo>
                    <a:pt x="38584" y="79604"/>
                  </a:moveTo>
                  <a:lnTo>
                    <a:pt x="38584" y="79604"/>
                  </a:lnTo>
                  <a:cubicBezTo>
                    <a:pt x="39011" y="79637"/>
                    <a:pt x="39441" y="79682"/>
                    <a:pt x="39868" y="79735"/>
                  </a:cubicBezTo>
                  <a:lnTo>
                    <a:pt x="39864" y="79740"/>
                  </a:lnTo>
                  <a:cubicBezTo>
                    <a:pt x="40438" y="79932"/>
                    <a:pt x="41021" y="80121"/>
                    <a:pt x="41604" y="80310"/>
                  </a:cubicBezTo>
                  <a:cubicBezTo>
                    <a:pt x="43594" y="80962"/>
                    <a:pt x="45613" y="81619"/>
                    <a:pt x="47467" y="82522"/>
                  </a:cubicBezTo>
                  <a:cubicBezTo>
                    <a:pt x="46696" y="82382"/>
                    <a:pt x="45912" y="82292"/>
                    <a:pt x="45128" y="82259"/>
                  </a:cubicBezTo>
                  <a:cubicBezTo>
                    <a:pt x="43196" y="80966"/>
                    <a:pt x="40943" y="80183"/>
                    <a:pt x="38584" y="79604"/>
                  </a:cubicBezTo>
                  <a:close/>
                  <a:moveTo>
                    <a:pt x="35681" y="79494"/>
                  </a:moveTo>
                  <a:cubicBezTo>
                    <a:pt x="36080" y="79494"/>
                    <a:pt x="36482" y="79499"/>
                    <a:pt x="36885" y="79510"/>
                  </a:cubicBezTo>
                  <a:cubicBezTo>
                    <a:pt x="39638" y="80084"/>
                    <a:pt x="42318" y="80843"/>
                    <a:pt x="44579" y="82238"/>
                  </a:cubicBezTo>
                  <a:cubicBezTo>
                    <a:pt x="44454" y="82237"/>
                    <a:pt x="44330" y="82236"/>
                    <a:pt x="44205" y="82236"/>
                  </a:cubicBezTo>
                  <a:cubicBezTo>
                    <a:pt x="40773" y="82236"/>
                    <a:pt x="37188" y="82880"/>
                    <a:pt x="33668" y="83588"/>
                  </a:cubicBezTo>
                  <a:cubicBezTo>
                    <a:pt x="31789" y="82082"/>
                    <a:pt x="29606" y="80966"/>
                    <a:pt x="27378" y="79945"/>
                  </a:cubicBezTo>
                  <a:cubicBezTo>
                    <a:pt x="27862" y="79908"/>
                    <a:pt x="28342" y="79871"/>
                    <a:pt x="28818" y="79834"/>
                  </a:cubicBezTo>
                  <a:cubicBezTo>
                    <a:pt x="31042" y="79665"/>
                    <a:pt x="33327" y="79494"/>
                    <a:pt x="35681" y="79494"/>
                  </a:cubicBezTo>
                  <a:close/>
                  <a:moveTo>
                    <a:pt x="43906" y="80474"/>
                  </a:moveTo>
                  <a:lnTo>
                    <a:pt x="43906" y="80474"/>
                  </a:lnTo>
                  <a:cubicBezTo>
                    <a:pt x="45432" y="80823"/>
                    <a:pt x="46954" y="81254"/>
                    <a:pt x="48464" y="81709"/>
                  </a:cubicBezTo>
                  <a:lnTo>
                    <a:pt x="48464" y="81713"/>
                  </a:lnTo>
                  <a:cubicBezTo>
                    <a:pt x="49371" y="82353"/>
                    <a:pt x="50286" y="82936"/>
                    <a:pt x="51181" y="83502"/>
                  </a:cubicBezTo>
                  <a:lnTo>
                    <a:pt x="51423" y="83658"/>
                  </a:lnTo>
                  <a:cubicBezTo>
                    <a:pt x="50811" y="83420"/>
                    <a:pt x="50192" y="83207"/>
                    <a:pt x="49564" y="83022"/>
                  </a:cubicBezTo>
                  <a:cubicBezTo>
                    <a:pt x="47832" y="81931"/>
                    <a:pt x="45888" y="81155"/>
                    <a:pt x="43906" y="80474"/>
                  </a:cubicBezTo>
                  <a:close/>
                  <a:moveTo>
                    <a:pt x="79058" y="76383"/>
                  </a:moveTo>
                  <a:cubicBezTo>
                    <a:pt x="79243" y="77499"/>
                    <a:pt x="79608" y="78656"/>
                    <a:pt x="80195" y="79871"/>
                  </a:cubicBezTo>
                  <a:cubicBezTo>
                    <a:pt x="80589" y="80691"/>
                    <a:pt x="81110" y="81414"/>
                    <a:pt x="81701" y="82070"/>
                  </a:cubicBezTo>
                  <a:cubicBezTo>
                    <a:pt x="80343" y="82673"/>
                    <a:pt x="78980" y="83256"/>
                    <a:pt x="77606" y="83777"/>
                  </a:cubicBezTo>
                  <a:cubicBezTo>
                    <a:pt x="76941" y="83039"/>
                    <a:pt x="76342" y="82247"/>
                    <a:pt x="75817" y="81401"/>
                  </a:cubicBezTo>
                  <a:lnTo>
                    <a:pt x="75808" y="81401"/>
                  </a:lnTo>
                  <a:cubicBezTo>
                    <a:pt x="74922" y="79957"/>
                    <a:pt x="74368" y="78537"/>
                    <a:pt x="74077" y="77138"/>
                  </a:cubicBezTo>
                  <a:cubicBezTo>
                    <a:pt x="75739" y="76921"/>
                    <a:pt x="77401" y="76666"/>
                    <a:pt x="79058" y="76383"/>
                  </a:cubicBezTo>
                  <a:close/>
                  <a:moveTo>
                    <a:pt x="44492" y="77881"/>
                  </a:moveTo>
                  <a:lnTo>
                    <a:pt x="44492" y="77881"/>
                  </a:lnTo>
                  <a:cubicBezTo>
                    <a:pt x="47098" y="77901"/>
                    <a:pt x="49704" y="77909"/>
                    <a:pt x="52305" y="77914"/>
                  </a:cubicBezTo>
                  <a:cubicBezTo>
                    <a:pt x="52802" y="79124"/>
                    <a:pt x="53528" y="80392"/>
                    <a:pt x="54537" y="81730"/>
                  </a:cubicBezTo>
                  <a:cubicBezTo>
                    <a:pt x="55120" y="82501"/>
                    <a:pt x="55731" y="83211"/>
                    <a:pt x="56363" y="83888"/>
                  </a:cubicBezTo>
                  <a:cubicBezTo>
                    <a:pt x="54943" y="83469"/>
                    <a:pt x="53536" y="83018"/>
                    <a:pt x="52137" y="82567"/>
                  </a:cubicBezTo>
                  <a:cubicBezTo>
                    <a:pt x="50967" y="82193"/>
                    <a:pt x="49782" y="81812"/>
                    <a:pt x="48592" y="81451"/>
                  </a:cubicBezTo>
                  <a:cubicBezTo>
                    <a:pt x="47106" y="80400"/>
                    <a:pt x="45736" y="79206"/>
                    <a:pt x="44492" y="77881"/>
                  </a:cubicBezTo>
                  <a:close/>
                  <a:moveTo>
                    <a:pt x="111388" y="77754"/>
                  </a:moveTo>
                  <a:lnTo>
                    <a:pt x="111642" y="77811"/>
                  </a:lnTo>
                  <a:cubicBezTo>
                    <a:pt x="112787" y="78049"/>
                    <a:pt x="113936" y="78295"/>
                    <a:pt x="115105" y="78509"/>
                  </a:cubicBezTo>
                  <a:cubicBezTo>
                    <a:pt x="114986" y="80261"/>
                    <a:pt x="114925" y="82066"/>
                    <a:pt x="114921" y="83896"/>
                  </a:cubicBezTo>
                  <a:cubicBezTo>
                    <a:pt x="113997" y="83486"/>
                    <a:pt x="113091" y="83039"/>
                    <a:pt x="112172" y="82587"/>
                  </a:cubicBezTo>
                  <a:lnTo>
                    <a:pt x="112065" y="82538"/>
                  </a:lnTo>
                  <a:cubicBezTo>
                    <a:pt x="111773" y="80954"/>
                    <a:pt x="111523" y="79358"/>
                    <a:pt x="111388" y="77754"/>
                  </a:cubicBezTo>
                  <a:close/>
                  <a:moveTo>
                    <a:pt x="101261" y="79936"/>
                  </a:moveTo>
                  <a:cubicBezTo>
                    <a:pt x="103808" y="79936"/>
                    <a:pt x="106006" y="80518"/>
                    <a:pt x="108048" y="81327"/>
                  </a:cubicBezTo>
                  <a:cubicBezTo>
                    <a:pt x="108327" y="81980"/>
                    <a:pt x="108606" y="82653"/>
                    <a:pt x="108856" y="83338"/>
                  </a:cubicBezTo>
                  <a:cubicBezTo>
                    <a:pt x="109061" y="83904"/>
                    <a:pt x="109246" y="84466"/>
                    <a:pt x="109410" y="85033"/>
                  </a:cubicBezTo>
                  <a:cubicBezTo>
                    <a:pt x="107855" y="84030"/>
                    <a:pt x="106194" y="83563"/>
                    <a:pt x="104206" y="83563"/>
                  </a:cubicBezTo>
                  <a:cubicBezTo>
                    <a:pt x="103745" y="83563"/>
                    <a:pt x="103266" y="83588"/>
                    <a:pt x="102767" y="83638"/>
                  </a:cubicBezTo>
                  <a:cubicBezTo>
                    <a:pt x="102558" y="83149"/>
                    <a:pt x="102328" y="82661"/>
                    <a:pt x="102078" y="82177"/>
                  </a:cubicBezTo>
                  <a:cubicBezTo>
                    <a:pt x="101659" y="81369"/>
                    <a:pt x="101138" y="80642"/>
                    <a:pt x="100600" y="79949"/>
                  </a:cubicBezTo>
                  <a:cubicBezTo>
                    <a:pt x="100823" y="79940"/>
                    <a:pt x="101043" y="79936"/>
                    <a:pt x="101261" y="79936"/>
                  </a:cubicBezTo>
                  <a:close/>
                  <a:moveTo>
                    <a:pt x="26171" y="80027"/>
                  </a:moveTo>
                  <a:cubicBezTo>
                    <a:pt x="28535" y="81085"/>
                    <a:pt x="30898" y="82210"/>
                    <a:pt x="32921" y="83744"/>
                  </a:cubicBezTo>
                  <a:lnTo>
                    <a:pt x="32105" y="83913"/>
                  </a:lnTo>
                  <a:cubicBezTo>
                    <a:pt x="29290" y="84491"/>
                    <a:pt x="26401" y="85082"/>
                    <a:pt x="23554" y="85390"/>
                  </a:cubicBezTo>
                  <a:cubicBezTo>
                    <a:pt x="22343" y="83469"/>
                    <a:pt x="20874" y="81746"/>
                    <a:pt x="19360" y="80088"/>
                  </a:cubicBezTo>
                  <a:lnTo>
                    <a:pt x="19360" y="80088"/>
                  </a:lnTo>
                  <a:cubicBezTo>
                    <a:pt x="20275" y="80148"/>
                    <a:pt x="21177" y="80172"/>
                    <a:pt x="22068" y="80172"/>
                  </a:cubicBezTo>
                  <a:cubicBezTo>
                    <a:pt x="23460" y="80172"/>
                    <a:pt x="24826" y="80112"/>
                    <a:pt x="26171" y="80027"/>
                  </a:cubicBezTo>
                  <a:close/>
                  <a:moveTo>
                    <a:pt x="73507" y="77212"/>
                  </a:moveTo>
                  <a:cubicBezTo>
                    <a:pt x="73806" y="78681"/>
                    <a:pt x="74389" y="80174"/>
                    <a:pt x="75328" y="81701"/>
                  </a:cubicBezTo>
                  <a:cubicBezTo>
                    <a:pt x="75837" y="82509"/>
                    <a:pt x="76408" y="83277"/>
                    <a:pt x="77044" y="83991"/>
                  </a:cubicBezTo>
                  <a:cubicBezTo>
                    <a:pt x="75304" y="84631"/>
                    <a:pt x="73556" y="85160"/>
                    <a:pt x="71795" y="85501"/>
                  </a:cubicBezTo>
                  <a:cubicBezTo>
                    <a:pt x="71069" y="84659"/>
                    <a:pt x="70409" y="83757"/>
                    <a:pt x="69834" y="82809"/>
                  </a:cubicBezTo>
                  <a:cubicBezTo>
                    <a:pt x="68788" y="81061"/>
                    <a:pt x="68139" y="79383"/>
                    <a:pt x="67807" y="77754"/>
                  </a:cubicBezTo>
                  <a:cubicBezTo>
                    <a:pt x="69703" y="77635"/>
                    <a:pt x="71607" y="77446"/>
                    <a:pt x="73507" y="77212"/>
                  </a:cubicBezTo>
                  <a:close/>
                  <a:moveTo>
                    <a:pt x="12003" y="79239"/>
                  </a:moveTo>
                  <a:cubicBezTo>
                    <a:pt x="13405" y="79403"/>
                    <a:pt x="14827" y="79584"/>
                    <a:pt x="16295" y="79768"/>
                  </a:cubicBezTo>
                  <a:lnTo>
                    <a:pt x="17271" y="79891"/>
                  </a:lnTo>
                  <a:cubicBezTo>
                    <a:pt x="17834" y="79961"/>
                    <a:pt x="18392" y="80019"/>
                    <a:pt x="18941" y="80060"/>
                  </a:cubicBezTo>
                  <a:cubicBezTo>
                    <a:pt x="20488" y="81738"/>
                    <a:pt x="21994" y="83482"/>
                    <a:pt x="23233" y="85423"/>
                  </a:cubicBezTo>
                  <a:cubicBezTo>
                    <a:pt x="22220" y="85525"/>
                    <a:pt x="21211" y="85591"/>
                    <a:pt x="20213" y="85603"/>
                  </a:cubicBezTo>
                  <a:cubicBezTo>
                    <a:pt x="19498" y="85613"/>
                    <a:pt x="18780" y="85618"/>
                    <a:pt x="18061" y="85618"/>
                  </a:cubicBezTo>
                  <a:cubicBezTo>
                    <a:pt x="16697" y="85618"/>
                    <a:pt x="15329" y="85601"/>
                    <a:pt x="13964" y="85574"/>
                  </a:cubicBezTo>
                  <a:cubicBezTo>
                    <a:pt x="13414" y="83420"/>
                    <a:pt x="12725" y="81311"/>
                    <a:pt x="12003" y="79239"/>
                  </a:cubicBezTo>
                  <a:close/>
                  <a:moveTo>
                    <a:pt x="60220" y="77909"/>
                  </a:moveTo>
                  <a:cubicBezTo>
                    <a:pt x="60548" y="79461"/>
                    <a:pt x="61164" y="81090"/>
                    <a:pt x="62141" y="82809"/>
                  </a:cubicBezTo>
                  <a:cubicBezTo>
                    <a:pt x="62707" y="83798"/>
                    <a:pt x="63347" y="84741"/>
                    <a:pt x="64049" y="85640"/>
                  </a:cubicBezTo>
                  <a:cubicBezTo>
                    <a:pt x="61837" y="85340"/>
                    <a:pt x="59629" y="84819"/>
                    <a:pt x="57446" y="84204"/>
                  </a:cubicBezTo>
                  <a:cubicBezTo>
                    <a:pt x="56597" y="83326"/>
                    <a:pt x="55764" y="82398"/>
                    <a:pt x="54993" y="81381"/>
                  </a:cubicBezTo>
                  <a:cubicBezTo>
                    <a:pt x="54069" y="80162"/>
                    <a:pt x="53392" y="79009"/>
                    <a:pt x="52916" y="77909"/>
                  </a:cubicBezTo>
                  <a:lnTo>
                    <a:pt x="52916" y="77909"/>
                  </a:lnTo>
                  <a:lnTo>
                    <a:pt x="54603" y="77914"/>
                  </a:lnTo>
                  <a:cubicBezTo>
                    <a:pt x="56486" y="77914"/>
                    <a:pt x="58357" y="77909"/>
                    <a:pt x="60220" y="77909"/>
                  </a:cubicBezTo>
                  <a:close/>
                  <a:moveTo>
                    <a:pt x="88044" y="79547"/>
                  </a:moveTo>
                  <a:cubicBezTo>
                    <a:pt x="88734" y="80314"/>
                    <a:pt x="89550" y="80991"/>
                    <a:pt x="90350" y="81656"/>
                  </a:cubicBezTo>
                  <a:cubicBezTo>
                    <a:pt x="90646" y="81898"/>
                    <a:pt x="90945" y="82144"/>
                    <a:pt x="91237" y="82398"/>
                  </a:cubicBezTo>
                  <a:cubicBezTo>
                    <a:pt x="89653" y="83428"/>
                    <a:pt x="88213" y="84631"/>
                    <a:pt x="86813" y="85837"/>
                  </a:cubicBezTo>
                  <a:cubicBezTo>
                    <a:pt x="86218" y="85295"/>
                    <a:pt x="85599" y="84787"/>
                    <a:pt x="84983" y="84282"/>
                  </a:cubicBezTo>
                  <a:cubicBezTo>
                    <a:pt x="84089" y="83547"/>
                    <a:pt x="83219" y="82833"/>
                    <a:pt x="82460" y="82046"/>
                  </a:cubicBezTo>
                  <a:cubicBezTo>
                    <a:pt x="83026" y="81791"/>
                    <a:pt x="83592" y="81537"/>
                    <a:pt x="84159" y="81278"/>
                  </a:cubicBezTo>
                  <a:cubicBezTo>
                    <a:pt x="85443" y="80696"/>
                    <a:pt x="86740" y="80105"/>
                    <a:pt x="88044" y="79547"/>
                  </a:cubicBezTo>
                  <a:close/>
                  <a:moveTo>
                    <a:pt x="67540" y="77770"/>
                  </a:moveTo>
                  <a:cubicBezTo>
                    <a:pt x="67869" y="79448"/>
                    <a:pt x="68521" y="81172"/>
                    <a:pt x="69588" y="82952"/>
                  </a:cubicBezTo>
                  <a:cubicBezTo>
                    <a:pt x="70146" y="83872"/>
                    <a:pt x="70774" y="84741"/>
                    <a:pt x="71471" y="85558"/>
                  </a:cubicBezTo>
                  <a:cubicBezTo>
                    <a:pt x="70261" y="85784"/>
                    <a:pt x="69034" y="85899"/>
                    <a:pt x="67803" y="85903"/>
                  </a:cubicBezTo>
                  <a:lnTo>
                    <a:pt x="67766" y="85903"/>
                  </a:lnTo>
                  <a:cubicBezTo>
                    <a:pt x="66658" y="85899"/>
                    <a:pt x="65554" y="85825"/>
                    <a:pt x="64455" y="85689"/>
                  </a:cubicBezTo>
                  <a:cubicBezTo>
                    <a:pt x="63708" y="84746"/>
                    <a:pt x="63002" y="83748"/>
                    <a:pt x="62387" y="82669"/>
                  </a:cubicBezTo>
                  <a:lnTo>
                    <a:pt x="62387" y="82665"/>
                  </a:lnTo>
                  <a:cubicBezTo>
                    <a:pt x="61443" y="80999"/>
                    <a:pt x="60840" y="79419"/>
                    <a:pt x="60516" y="77905"/>
                  </a:cubicBezTo>
                  <a:lnTo>
                    <a:pt x="63277" y="77905"/>
                  </a:lnTo>
                  <a:cubicBezTo>
                    <a:pt x="64697" y="77901"/>
                    <a:pt x="66117" y="77856"/>
                    <a:pt x="67540" y="77770"/>
                  </a:cubicBezTo>
                  <a:close/>
                  <a:moveTo>
                    <a:pt x="100252" y="79969"/>
                  </a:moveTo>
                  <a:cubicBezTo>
                    <a:pt x="100826" y="80696"/>
                    <a:pt x="101388" y="81459"/>
                    <a:pt x="101827" y="82308"/>
                  </a:cubicBezTo>
                  <a:cubicBezTo>
                    <a:pt x="102061" y="82760"/>
                    <a:pt x="102274" y="83215"/>
                    <a:pt x="102471" y="83675"/>
                  </a:cubicBezTo>
                  <a:cubicBezTo>
                    <a:pt x="101618" y="83777"/>
                    <a:pt x="100769" y="83925"/>
                    <a:pt x="99932" y="84118"/>
                  </a:cubicBezTo>
                  <a:cubicBezTo>
                    <a:pt x="98036" y="84540"/>
                    <a:pt x="96255" y="85361"/>
                    <a:pt x="94708" y="86530"/>
                  </a:cubicBezTo>
                  <a:cubicBezTo>
                    <a:pt x="94540" y="86132"/>
                    <a:pt x="94355" y="85734"/>
                    <a:pt x="94154" y="85345"/>
                  </a:cubicBezTo>
                  <a:lnTo>
                    <a:pt x="94154" y="85349"/>
                  </a:lnTo>
                  <a:cubicBezTo>
                    <a:pt x="93608" y="84294"/>
                    <a:pt x="92808" y="83428"/>
                    <a:pt x="91938" y="82632"/>
                  </a:cubicBezTo>
                  <a:cubicBezTo>
                    <a:pt x="93502" y="81660"/>
                    <a:pt x="95209" y="80868"/>
                    <a:pt x="97162" y="80421"/>
                  </a:cubicBezTo>
                  <a:cubicBezTo>
                    <a:pt x="98179" y="80183"/>
                    <a:pt x="99209" y="80031"/>
                    <a:pt x="100252" y="79969"/>
                  </a:cubicBezTo>
                  <a:close/>
                  <a:moveTo>
                    <a:pt x="108799" y="81635"/>
                  </a:moveTo>
                  <a:lnTo>
                    <a:pt x="108799" y="81635"/>
                  </a:lnTo>
                  <a:cubicBezTo>
                    <a:pt x="109742" y="82037"/>
                    <a:pt x="110653" y="82481"/>
                    <a:pt x="111556" y="82924"/>
                  </a:cubicBezTo>
                  <a:cubicBezTo>
                    <a:pt x="111716" y="83773"/>
                    <a:pt x="111884" y="84614"/>
                    <a:pt x="112053" y="85455"/>
                  </a:cubicBezTo>
                  <a:cubicBezTo>
                    <a:pt x="112200" y="86198"/>
                    <a:pt x="112348" y="86941"/>
                    <a:pt x="112492" y="87679"/>
                  </a:cubicBezTo>
                  <a:cubicBezTo>
                    <a:pt x="112504" y="87741"/>
                    <a:pt x="112512" y="87802"/>
                    <a:pt x="112524" y="87864"/>
                  </a:cubicBezTo>
                  <a:cubicBezTo>
                    <a:pt x="111728" y="86937"/>
                    <a:pt x="110949" y="86169"/>
                    <a:pt x="110149" y="85554"/>
                  </a:cubicBezTo>
                  <a:cubicBezTo>
                    <a:pt x="109939" y="84750"/>
                    <a:pt x="109689" y="83945"/>
                    <a:pt x="109394" y="83141"/>
                  </a:cubicBezTo>
                  <a:cubicBezTo>
                    <a:pt x="109205" y="82628"/>
                    <a:pt x="109004" y="82128"/>
                    <a:pt x="108799" y="81635"/>
                  </a:cubicBezTo>
                  <a:close/>
                  <a:moveTo>
                    <a:pt x="49375" y="81992"/>
                  </a:moveTo>
                  <a:lnTo>
                    <a:pt x="49375" y="81992"/>
                  </a:lnTo>
                  <a:cubicBezTo>
                    <a:pt x="50270" y="82271"/>
                    <a:pt x="51164" y="82554"/>
                    <a:pt x="52047" y="82842"/>
                  </a:cubicBezTo>
                  <a:cubicBezTo>
                    <a:pt x="53602" y="83338"/>
                    <a:pt x="55169" y="83843"/>
                    <a:pt x="56745" y="84302"/>
                  </a:cubicBezTo>
                  <a:cubicBezTo>
                    <a:pt x="57401" y="84992"/>
                    <a:pt x="58070" y="85648"/>
                    <a:pt x="58727" y="86297"/>
                  </a:cubicBezTo>
                  <a:cubicBezTo>
                    <a:pt x="59514" y="87072"/>
                    <a:pt x="60294" y="87835"/>
                    <a:pt x="61024" y="88631"/>
                  </a:cubicBezTo>
                  <a:cubicBezTo>
                    <a:pt x="60302" y="88233"/>
                    <a:pt x="59584" y="87823"/>
                    <a:pt x="58870" y="87417"/>
                  </a:cubicBezTo>
                  <a:cubicBezTo>
                    <a:pt x="56929" y="86313"/>
                    <a:pt x="54960" y="85193"/>
                    <a:pt x="52912" y="84278"/>
                  </a:cubicBezTo>
                  <a:cubicBezTo>
                    <a:pt x="52395" y="83933"/>
                    <a:pt x="51866" y="83597"/>
                    <a:pt x="51333" y="83260"/>
                  </a:cubicBezTo>
                  <a:cubicBezTo>
                    <a:pt x="50688" y="82850"/>
                    <a:pt x="50032" y="82431"/>
                    <a:pt x="49375" y="81992"/>
                  </a:cubicBezTo>
                  <a:close/>
                  <a:moveTo>
                    <a:pt x="81910" y="82296"/>
                  </a:moveTo>
                  <a:cubicBezTo>
                    <a:pt x="82739" y="83182"/>
                    <a:pt x="83687" y="83962"/>
                    <a:pt x="84618" y="84725"/>
                  </a:cubicBezTo>
                  <a:cubicBezTo>
                    <a:pt x="85209" y="85209"/>
                    <a:pt x="85804" y="85697"/>
                    <a:pt x="86374" y="86214"/>
                  </a:cubicBezTo>
                  <a:lnTo>
                    <a:pt x="86247" y="86325"/>
                  </a:lnTo>
                  <a:cubicBezTo>
                    <a:pt x="85152" y="87273"/>
                    <a:pt x="84072" y="88205"/>
                    <a:pt x="82956" y="89046"/>
                  </a:cubicBezTo>
                  <a:cubicBezTo>
                    <a:pt x="82177" y="88217"/>
                    <a:pt x="81348" y="87441"/>
                    <a:pt x="80527" y="86674"/>
                  </a:cubicBezTo>
                  <a:cubicBezTo>
                    <a:pt x="79612" y="85816"/>
                    <a:pt x="78681" y="84947"/>
                    <a:pt x="77819" y="84007"/>
                  </a:cubicBezTo>
                  <a:cubicBezTo>
                    <a:pt x="79190" y="83482"/>
                    <a:pt x="80556" y="82895"/>
                    <a:pt x="81910" y="82296"/>
                  </a:cubicBezTo>
                  <a:close/>
                  <a:moveTo>
                    <a:pt x="46007" y="82891"/>
                  </a:moveTo>
                  <a:lnTo>
                    <a:pt x="46007" y="82891"/>
                  </a:lnTo>
                  <a:cubicBezTo>
                    <a:pt x="47123" y="83006"/>
                    <a:pt x="48231" y="83227"/>
                    <a:pt x="49310" y="83543"/>
                  </a:cubicBezTo>
                  <a:lnTo>
                    <a:pt x="49306" y="83547"/>
                  </a:lnTo>
                  <a:cubicBezTo>
                    <a:pt x="51177" y="84741"/>
                    <a:pt x="52773" y="86317"/>
                    <a:pt x="53848" y="88582"/>
                  </a:cubicBezTo>
                  <a:cubicBezTo>
                    <a:pt x="54127" y="89173"/>
                    <a:pt x="54373" y="89780"/>
                    <a:pt x="54582" y="90396"/>
                  </a:cubicBezTo>
                  <a:cubicBezTo>
                    <a:pt x="53183" y="89784"/>
                    <a:pt x="51698" y="89399"/>
                    <a:pt x="50175" y="89267"/>
                  </a:cubicBezTo>
                  <a:cubicBezTo>
                    <a:pt x="49843" y="87942"/>
                    <a:pt x="49232" y="86637"/>
                    <a:pt x="48354" y="85382"/>
                  </a:cubicBezTo>
                  <a:cubicBezTo>
                    <a:pt x="47693" y="84442"/>
                    <a:pt x="46901" y="83605"/>
                    <a:pt x="46007" y="82891"/>
                  </a:cubicBezTo>
                  <a:close/>
                  <a:moveTo>
                    <a:pt x="112200" y="83240"/>
                  </a:moveTo>
                  <a:cubicBezTo>
                    <a:pt x="113091" y="83679"/>
                    <a:pt x="113993" y="84114"/>
                    <a:pt x="114921" y="84516"/>
                  </a:cubicBezTo>
                  <a:cubicBezTo>
                    <a:pt x="114933" y="86686"/>
                    <a:pt x="115019" y="88886"/>
                    <a:pt x="115187" y="91069"/>
                  </a:cubicBezTo>
                  <a:cubicBezTo>
                    <a:pt x="114625" y="90429"/>
                    <a:pt x="113997" y="89661"/>
                    <a:pt x="113259" y="88754"/>
                  </a:cubicBezTo>
                  <a:lnTo>
                    <a:pt x="113259" y="88750"/>
                  </a:lnTo>
                  <a:cubicBezTo>
                    <a:pt x="113197" y="88360"/>
                    <a:pt x="113128" y="87967"/>
                    <a:pt x="113054" y="87573"/>
                  </a:cubicBezTo>
                  <a:cubicBezTo>
                    <a:pt x="112914" y="86830"/>
                    <a:pt x="112762" y="86083"/>
                    <a:pt x="112615" y="85340"/>
                  </a:cubicBezTo>
                  <a:cubicBezTo>
                    <a:pt x="112475" y="84643"/>
                    <a:pt x="112336" y="83941"/>
                    <a:pt x="112200" y="83240"/>
                  </a:cubicBezTo>
                  <a:close/>
                  <a:moveTo>
                    <a:pt x="91684" y="82792"/>
                  </a:moveTo>
                  <a:cubicBezTo>
                    <a:pt x="92558" y="83580"/>
                    <a:pt x="93362" y="84442"/>
                    <a:pt x="93904" y="85480"/>
                  </a:cubicBezTo>
                  <a:cubicBezTo>
                    <a:pt x="94113" y="85882"/>
                    <a:pt x="94302" y="86292"/>
                    <a:pt x="94474" y="86707"/>
                  </a:cubicBezTo>
                  <a:cubicBezTo>
                    <a:pt x="92833" y="87987"/>
                    <a:pt x="91516" y="89563"/>
                    <a:pt x="90297" y="91200"/>
                  </a:cubicBezTo>
                  <a:cubicBezTo>
                    <a:pt x="90203" y="90880"/>
                    <a:pt x="90100" y="90564"/>
                    <a:pt x="89981" y="90248"/>
                  </a:cubicBezTo>
                  <a:cubicBezTo>
                    <a:pt x="89374" y="88603"/>
                    <a:pt x="88373" y="87339"/>
                    <a:pt x="87232" y="86231"/>
                  </a:cubicBezTo>
                  <a:cubicBezTo>
                    <a:pt x="88643" y="85020"/>
                    <a:pt x="90092" y="83814"/>
                    <a:pt x="91684" y="82792"/>
                  </a:cubicBezTo>
                  <a:close/>
                  <a:moveTo>
                    <a:pt x="77241" y="84220"/>
                  </a:moveTo>
                  <a:cubicBezTo>
                    <a:pt x="78156" y="85242"/>
                    <a:pt x="79153" y="86173"/>
                    <a:pt x="80133" y="87093"/>
                  </a:cubicBezTo>
                  <a:cubicBezTo>
                    <a:pt x="80946" y="87856"/>
                    <a:pt x="81746" y="88607"/>
                    <a:pt x="82493" y="89390"/>
                  </a:cubicBezTo>
                  <a:cubicBezTo>
                    <a:pt x="81057" y="90429"/>
                    <a:pt x="79551" y="91307"/>
                    <a:pt x="77852" y="91881"/>
                  </a:cubicBezTo>
                  <a:cubicBezTo>
                    <a:pt x="76904" y="90765"/>
                    <a:pt x="75866" y="89723"/>
                    <a:pt x="74832" y="88697"/>
                  </a:cubicBezTo>
                  <a:lnTo>
                    <a:pt x="74828" y="88697"/>
                  </a:lnTo>
                  <a:cubicBezTo>
                    <a:pt x="73876" y="87745"/>
                    <a:pt x="72903" y="86777"/>
                    <a:pt x="72009" y="85747"/>
                  </a:cubicBezTo>
                  <a:cubicBezTo>
                    <a:pt x="73761" y="85398"/>
                    <a:pt x="75509" y="84860"/>
                    <a:pt x="77241" y="84220"/>
                  </a:cubicBezTo>
                  <a:close/>
                  <a:moveTo>
                    <a:pt x="44169" y="82810"/>
                  </a:moveTo>
                  <a:cubicBezTo>
                    <a:pt x="44376" y="82810"/>
                    <a:pt x="44582" y="82812"/>
                    <a:pt x="44788" y="82817"/>
                  </a:cubicBezTo>
                  <a:lnTo>
                    <a:pt x="44788" y="82813"/>
                  </a:lnTo>
                  <a:cubicBezTo>
                    <a:pt x="45018" y="82821"/>
                    <a:pt x="45247" y="82829"/>
                    <a:pt x="45473" y="82846"/>
                  </a:cubicBezTo>
                  <a:cubicBezTo>
                    <a:pt x="46495" y="83597"/>
                    <a:pt x="47389" y="84508"/>
                    <a:pt x="48120" y="85542"/>
                  </a:cubicBezTo>
                  <a:cubicBezTo>
                    <a:pt x="48957" y="86740"/>
                    <a:pt x="49548" y="87979"/>
                    <a:pt x="49876" y="89239"/>
                  </a:cubicBezTo>
                  <a:cubicBezTo>
                    <a:pt x="49798" y="89234"/>
                    <a:pt x="49720" y="89230"/>
                    <a:pt x="49642" y="89226"/>
                  </a:cubicBezTo>
                  <a:lnTo>
                    <a:pt x="49617" y="89226"/>
                  </a:lnTo>
                  <a:lnTo>
                    <a:pt x="41304" y="91385"/>
                  </a:lnTo>
                  <a:cubicBezTo>
                    <a:pt x="40504" y="91561"/>
                    <a:pt x="39704" y="91733"/>
                    <a:pt x="38904" y="91893"/>
                  </a:cubicBezTo>
                  <a:cubicBezTo>
                    <a:pt x="38682" y="91077"/>
                    <a:pt x="38416" y="90273"/>
                    <a:pt x="38100" y="89489"/>
                  </a:cubicBezTo>
                  <a:cubicBezTo>
                    <a:pt x="37197" y="87216"/>
                    <a:pt x="35843" y="85472"/>
                    <a:pt x="34230" y="84060"/>
                  </a:cubicBezTo>
                  <a:cubicBezTo>
                    <a:pt x="37569" y="83393"/>
                    <a:pt x="40951" y="82810"/>
                    <a:pt x="44169" y="82810"/>
                  </a:cubicBezTo>
                  <a:close/>
                  <a:moveTo>
                    <a:pt x="57844" y="84614"/>
                  </a:moveTo>
                  <a:lnTo>
                    <a:pt x="57844" y="84614"/>
                  </a:lnTo>
                  <a:cubicBezTo>
                    <a:pt x="59978" y="85201"/>
                    <a:pt x="62132" y="85693"/>
                    <a:pt x="64299" y="85960"/>
                  </a:cubicBezTo>
                  <a:cubicBezTo>
                    <a:pt x="65050" y="86904"/>
                    <a:pt x="65838" y="87798"/>
                    <a:pt x="66613" y="88681"/>
                  </a:cubicBezTo>
                  <a:cubicBezTo>
                    <a:pt x="67627" y="89834"/>
                    <a:pt x="68624" y="90962"/>
                    <a:pt x="69506" y="92160"/>
                  </a:cubicBezTo>
                  <a:cubicBezTo>
                    <a:pt x="67032" y="91610"/>
                    <a:pt x="64705" y="90584"/>
                    <a:pt x="62452" y="89407"/>
                  </a:cubicBezTo>
                  <a:cubicBezTo>
                    <a:pt x="61447" y="88168"/>
                    <a:pt x="60298" y="87039"/>
                    <a:pt x="59129" y="85886"/>
                  </a:cubicBezTo>
                  <a:lnTo>
                    <a:pt x="59125" y="85886"/>
                  </a:lnTo>
                  <a:cubicBezTo>
                    <a:pt x="58702" y="85468"/>
                    <a:pt x="58271" y="85045"/>
                    <a:pt x="57844" y="84614"/>
                  </a:cubicBezTo>
                  <a:close/>
                  <a:moveTo>
                    <a:pt x="71685" y="85812"/>
                  </a:moveTo>
                  <a:cubicBezTo>
                    <a:pt x="72620" y="86896"/>
                    <a:pt x="73634" y="87905"/>
                    <a:pt x="74627" y="88898"/>
                  </a:cubicBezTo>
                  <a:cubicBezTo>
                    <a:pt x="75653" y="89920"/>
                    <a:pt x="76654" y="90921"/>
                    <a:pt x="77565" y="91971"/>
                  </a:cubicBezTo>
                  <a:cubicBezTo>
                    <a:pt x="76502" y="92304"/>
                    <a:pt x="75406" y="92505"/>
                    <a:pt x="74298" y="92566"/>
                  </a:cubicBezTo>
                  <a:cubicBezTo>
                    <a:pt x="73980" y="92584"/>
                    <a:pt x="73661" y="92593"/>
                    <a:pt x="73343" y="92593"/>
                  </a:cubicBezTo>
                  <a:cubicBezTo>
                    <a:pt x="72196" y="92593"/>
                    <a:pt x="71052" y="92478"/>
                    <a:pt x="69924" y="92246"/>
                  </a:cubicBezTo>
                  <a:cubicBezTo>
                    <a:pt x="68997" y="90946"/>
                    <a:pt x="67922" y="89727"/>
                    <a:pt x="66831" y="88488"/>
                  </a:cubicBezTo>
                  <a:lnTo>
                    <a:pt x="66826" y="88488"/>
                  </a:lnTo>
                  <a:cubicBezTo>
                    <a:pt x="66117" y="87683"/>
                    <a:pt x="65394" y="86867"/>
                    <a:pt x="64705" y="86009"/>
                  </a:cubicBezTo>
                  <a:lnTo>
                    <a:pt x="64705" y="86009"/>
                  </a:lnTo>
                  <a:cubicBezTo>
                    <a:pt x="65719" y="86124"/>
                    <a:pt x="66740" y="86186"/>
                    <a:pt x="67758" y="86190"/>
                  </a:cubicBezTo>
                  <a:lnTo>
                    <a:pt x="67795" y="86190"/>
                  </a:lnTo>
                  <a:cubicBezTo>
                    <a:pt x="69100" y="86182"/>
                    <a:pt x="70400" y="86054"/>
                    <a:pt x="71685" y="85812"/>
                  </a:cubicBezTo>
                  <a:close/>
                  <a:moveTo>
                    <a:pt x="104187" y="83854"/>
                  </a:moveTo>
                  <a:cubicBezTo>
                    <a:pt x="106241" y="83854"/>
                    <a:pt x="107935" y="84363"/>
                    <a:pt x="109533" y="85464"/>
                  </a:cubicBezTo>
                  <a:cubicBezTo>
                    <a:pt x="110181" y="87880"/>
                    <a:pt x="110481" y="90375"/>
                    <a:pt x="110432" y="92874"/>
                  </a:cubicBezTo>
                  <a:cubicBezTo>
                    <a:pt x="108856" y="91844"/>
                    <a:pt x="107407" y="91212"/>
                    <a:pt x="105163" y="91212"/>
                  </a:cubicBezTo>
                  <a:cubicBezTo>
                    <a:pt x="104930" y="91212"/>
                    <a:pt x="104688" y="91219"/>
                    <a:pt x="104437" y="91233"/>
                  </a:cubicBezTo>
                  <a:cubicBezTo>
                    <a:pt x="104334" y="88754"/>
                    <a:pt x="103854" y="86305"/>
                    <a:pt x="102882" y="83917"/>
                  </a:cubicBezTo>
                  <a:cubicBezTo>
                    <a:pt x="103333" y="83875"/>
                    <a:pt x="103767" y="83854"/>
                    <a:pt x="104187" y="83854"/>
                  </a:cubicBezTo>
                  <a:close/>
                  <a:moveTo>
                    <a:pt x="51127" y="84155"/>
                  </a:moveTo>
                  <a:lnTo>
                    <a:pt x="51127" y="84155"/>
                  </a:lnTo>
                  <a:cubicBezTo>
                    <a:pt x="52161" y="84549"/>
                    <a:pt x="53175" y="85008"/>
                    <a:pt x="54172" y="85509"/>
                  </a:cubicBezTo>
                  <a:cubicBezTo>
                    <a:pt x="56302" y="87097"/>
                    <a:pt x="58123" y="89029"/>
                    <a:pt x="59141" y="92185"/>
                  </a:cubicBezTo>
                  <a:cubicBezTo>
                    <a:pt x="59276" y="92607"/>
                    <a:pt x="59395" y="93018"/>
                    <a:pt x="59498" y="93416"/>
                  </a:cubicBezTo>
                  <a:cubicBezTo>
                    <a:pt x="58169" y="92394"/>
                    <a:pt x="56786" y="91450"/>
                    <a:pt x="55284" y="90716"/>
                  </a:cubicBezTo>
                  <a:cubicBezTo>
                    <a:pt x="55042" y="89899"/>
                    <a:pt x="54734" y="89103"/>
                    <a:pt x="54365" y="88336"/>
                  </a:cubicBezTo>
                  <a:cubicBezTo>
                    <a:pt x="53606" y="86723"/>
                    <a:pt x="52502" y="85295"/>
                    <a:pt x="51127" y="84155"/>
                  </a:cubicBezTo>
                  <a:close/>
                  <a:moveTo>
                    <a:pt x="33512" y="84208"/>
                  </a:moveTo>
                  <a:cubicBezTo>
                    <a:pt x="35219" y="85620"/>
                    <a:pt x="36647" y="87376"/>
                    <a:pt x="37570" y="89702"/>
                  </a:cubicBezTo>
                  <a:cubicBezTo>
                    <a:pt x="37870" y="90453"/>
                    <a:pt x="38128" y="91220"/>
                    <a:pt x="38342" y="92004"/>
                  </a:cubicBezTo>
                  <a:cubicBezTo>
                    <a:pt x="34435" y="92767"/>
                    <a:pt x="30496" y="93321"/>
                    <a:pt x="26537" y="93670"/>
                  </a:cubicBezTo>
                  <a:cubicBezTo>
                    <a:pt x="26422" y="92882"/>
                    <a:pt x="26253" y="92049"/>
                    <a:pt x="26040" y="91163"/>
                  </a:cubicBezTo>
                  <a:cubicBezTo>
                    <a:pt x="25581" y="89234"/>
                    <a:pt x="24821" y="87515"/>
                    <a:pt x="23882" y="85927"/>
                  </a:cubicBezTo>
                  <a:cubicBezTo>
                    <a:pt x="26672" y="85611"/>
                    <a:pt x="29479" y="85033"/>
                    <a:pt x="32224" y="84471"/>
                  </a:cubicBezTo>
                  <a:cubicBezTo>
                    <a:pt x="32650" y="84384"/>
                    <a:pt x="33081" y="84294"/>
                    <a:pt x="33512" y="84208"/>
                  </a:cubicBezTo>
                  <a:close/>
                  <a:moveTo>
                    <a:pt x="102582" y="83945"/>
                  </a:moveTo>
                  <a:cubicBezTo>
                    <a:pt x="103563" y="86329"/>
                    <a:pt x="104047" y="88775"/>
                    <a:pt x="104150" y="91253"/>
                  </a:cubicBezTo>
                  <a:cubicBezTo>
                    <a:pt x="103292" y="91319"/>
                    <a:pt x="102443" y="91438"/>
                    <a:pt x="101602" y="91606"/>
                  </a:cubicBezTo>
                  <a:cubicBezTo>
                    <a:pt x="99501" y="92012"/>
                    <a:pt x="97683" y="92780"/>
                    <a:pt x="96046" y="93769"/>
                  </a:cubicBezTo>
                  <a:cubicBezTo>
                    <a:pt x="96058" y="91348"/>
                    <a:pt x="95697" y="89009"/>
                    <a:pt x="94819" y="86805"/>
                  </a:cubicBezTo>
                  <a:cubicBezTo>
                    <a:pt x="96349" y="85636"/>
                    <a:pt x="98114" y="84815"/>
                    <a:pt x="99993" y="84397"/>
                  </a:cubicBezTo>
                  <a:cubicBezTo>
                    <a:pt x="100847" y="84200"/>
                    <a:pt x="101712" y="84048"/>
                    <a:pt x="102582" y="83945"/>
                  </a:cubicBezTo>
                  <a:close/>
                  <a:moveTo>
                    <a:pt x="23570" y="85964"/>
                  </a:moveTo>
                  <a:cubicBezTo>
                    <a:pt x="24526" y="87560"/>
                    <a:pt x="25297" y="89292"/>
                    <a:pt x="25761" y="91233"/>
                  </a:cubicBezTo>
                  <a:cubicBezTo>
                    <a:pt x="25970" y="92103"/>
                    <a:pt x="26134" y="92923"/>
                    <a:pt x="26249" y="93695"/>
                  </a:cubicBezTo>
                  <a:cubicBezTo>
                    <a:pt x="24842" y="93814"/>
                    <a:pt x="23439" y="93908"/>
                    <a:pt x="22031" y="93978"/>
                  </a:cubicBezTo>
                  <a:cubicBezTo>
                    <a:pt x="20411" y="94058"/>
                    <a:pt x="18783" y="94097"/>
                    <a:pt x="17132" y="94097"/>
                  </a:cubicBezTo>
                  <a:cubicBezTo>
                    <a:pt x="16504" y="94097"/>
                    <a:pt x="15872" y="94092"/>
                    <a:pt x="15236" y="94080"/>
                  </a:cubicBezTo>
                  <a:cubicBezTo>
                    <a:pt x="15224" y="93732"/>
                    <a:pt x="15208" y="93379"/>
                    <a:pt x="15187" y="93018"/>
                  </a:cubicBezTo>
                  <a:cubicBezTo>
                    <a:pt x="15056" y="90662"/>
                    <a:pt x="14658" y="88377"/>
                    <a:pt x="14112" y="86153"/>
                  </a:cubicBezTo>
                  <a:lnTo>
                    <a:pt x="14112" y="86153"/>
                  </a:lnTo>
                  <a:cubicBezTo>
                    <a:pt x="15425" y="86177"/>
                    <a:pt x="16743" y="86190"/>
                    <a:pt x="18058" y="86190"/>
                  </a:cubicBezTo>
                  <a:cubicBezTo>
                    <a:pt x="18781" y="86190"/>
                    <a:pt x="19502" y="86186"/>
                    <a:pt x="20222" y="86178"/>
                  </a:cubicBezTo>
                  <a:cubicBezTo>
                    <a:pt x="21330" y="86161"/>
                    <a:pt x="22446" y="86083"/>
                    <a:pt x="23570" y="85964"/>
                  </a:cubicBezTo>
                  <a:close/>
                  <a:moveTo>
                    <a:pt x="110264" y="86018"/>
                  </a:moveTo>
                  <a:lnTo>
                    <a:pt x="110264" y="86018"/>
                  </a:lnTo>
                  <a:cubicBezTo>
                    <a:pt x="111055" y="86662"/>
                    <a:pt x="111831" y="87466"/>
                    <a:pt x="112623" y="88426"/>
                  </a:cubicBezTo>
                  <a:cubicBezTo>
                    <a:pt x="112984" y="90535"/>
                    <a:pt x="113169" y="92673"/>
                    <a:pt x="113185" y="94815"/>
                  </a:cubicBezTo>
                  <a:cubicBezTo>
                    <a:pt x="112816" y="94556"/>
                    <a:pt x="112467" y="94306"/>
                    <a:pt x="112139" y="94068"/>
                  </a:cubicBezTo>
                  <a:lnTo>
                    <a:pt x="112139" y="94064"/>
                  </a:lnTo>
                  <a:cubicBezTo>
                    <a:pt x="111741" y="93781"/>
                    <a:pt x="111363" y="93510"/>
                    <a:pt x="110998" y="93256"/>
                  </a:cubicBezTo>
                  <a:cubicBezTo>
                    <a:pt x="111080" y="90822"/>
                    <a:pt x="110830" y="88385"/>
                    <a:pt x="110264" y="86018"/>
                  </a:cubicBezTo>
                  <a:close/>
                  <a:moveTo>
                    <a:pt x="86793" y="86608"/>
                  </a:moveTo>
                  <a:cubicBezTo>
                    <a:pt x="87897" y="87675"/>
                    <a:pt x="88865" y="88886"/>
                    <a:pt x="89439" y="90445"/>
                  </a:cubicBezTo>
                  <a:cubicBezTo>
                    <a:pt x="89604" y="90888"/>
                    <a:pt x="89743" y="91335"/>
                    <a:pt x="89862" y="91791"/>
                  </a:cubicBezTo>
                  <a:cubicBezTo>
                    <a:pt x="89554" y="92218"/>
                    <a:pt x="89251" y="92644"/>
                    <a:pt x="88947" y="93067"/>
                  </a:cubicBezTo>
                  <a:cubicBezTo>
                    <a:pt x="88250" y="94048"/>
                    <a:pt x="87560" y="95016"/>
                    <a:pt x="86838" y="95931"/>
                  </a:cubicBezTo>
                  <a:cubicBezTo>
                    <a:pt x="86826" y="95869"/>
                    <a:pt x="86813" y="95812"/>
                    <a:pt x="86801" y="95750"/>
                  </a:cubicBezTo>
                  <a:cubicBezTo>
                    <a:pt x="86219" y="93167"/>
                    <a:pt x="84903" y="91194"/>
                    <a:pt x="83344" y="89467"/>
                  </a:cubicBezTo>
                  <a:lnTo>
                    <a:pt x="83344" y="89467"/>
                  </a:lnTo>
                  <a:cubicBezTo>
                    <a:pt x="84476" y="88610"/>
                    <a:pt x="85554" y="87679"/>
                    <a:pt x="86616" y="86760"/>
                  </a:cubicBezTo>
                  <a:lnTo>
                    <a:pt x="86793" y="86608"/>
                  </a:lnTo>
                  <a:close/>
                  <a:moveTo>
                    <a:pt x="94585" y="86986"/>
                  </a:moveTo>
                  <a:cubicBezTo>
                    <a:pt x="95447" y="89181"/>
                    <a:pt x="95791" y="91524"/>
                    <a:pt x="95754" y="93945"/>
                  </a:cubicBezTo>
                  <a:cubicBezTo>
                    <a:pt x="93896" y="95114"/>
                    <a:pt x="92271" y="96567"/>
                    <a:pt x="90732" y="98093"/>
                  </a:cubicBezTo>
                  <a:cubicBezTo>
                    <a:pt x="91019" y="95869"/>
                    <a:pt x="90958" y="93674"/>
                    <a:pt x="90391" y="91549"/>
                  </a:cubicBezTo>
                  <a:cubicBezTo>
                    <a:pt x="91618" y="89887"/>
                    <a:pt x="92940" y="88283"/>
                    <a:pt x="94585" y="86986"/>
                  </a:cubicBezTo>
                  <a:close/>
                  <a:moveTo>
                    <a:pt x="55465" y="86178"/>
                  </a:moveTo>
                  <a:cubicBezTo>
                    <a:pt x="56519" y="86740"/>
                    <a:pt x="57557" y="87331"/>
                    <a:pt x="58583" y="87917"/>
                  </a:cubicBezTo>
                  <a:cubicBezTo>
                    <a:pt x="59736" y="88570"/>
                    <a:pt x="60897" y="89230"/>
                    <a:pt x="62079" y="89854"/>
                  </a:cubicBezTo>
                  <a:cubicBezTo>
                    <a:pt x="63778" y="91963"/>
                    <a:pt x="65062" y="94392"/>
                    <a:pt x="65345" y="97794"/>
                  </a:cubicBezTo>
                  <a:cubicBezTo>
                    <a:pt x="65353" y="97913"/>
                    <a:pt x="65362" y="98028"/>
                    <a:pt x="65366" y="98143"/>
                  </a:cubicBezTo>
                  <a:cubicBezTo>
                    <a:pt x="64254" y="97322"/>
                    <a:pt x="63187" y="96432"/>
                    <a:pt x="62128" y="95549"/>
                  </a:cubicBezTo>
                  <a:cubicBezTo>
                    <a:pt x="61381" y="94926"/>
                    <a:pt x="60626" y="94302"/>
                    <a:pt x="59859" y="93695"/>
                  </a:cubicBezTo>
                  <a:cubicBezTo>
                    <a:pt x="59740" y="93182"/>
                    <a:pt x="59592" y="92648"/>
                    <a:pt x="59416" y="92094"/>
                  </a:cubicBezTo>
                  <a:cubicBezTo>
                    <a:pt x="58554" y="89436"/>
                    <a:pt x="57147" y="87634"/>
                    <a:pt x="55465" y="86178"/>
                  </a:cubicBezTo>
                  <a:close/>
                  <a:moveTo>
                    <a:pt x="49650" y="89514"/>
                  </a:moveTo>
                  <a:cubicBezTo>
                    <a:pt x="49753" y="89518"/>
                    <a:pt x="49847" y="89526"/>
                    <a:pt x="49946" y="89534"/>
                  </a:cubicBezTo>
                  <a:cubicBezTo>
                    <a:pt x="50262" y="90880"/>
                    <a:pt x="50270" y="92283"/>
                    <a:pt x="49970" y="93637"/>
                  </a:cubicBezTo>
                  <a:cubicBezTo>
                    <a:pt x="49646" y="95098"/>
                    <a:pt x="48957" y="96501"/>
                    <a:pt x="47976" y="97753"/>
                  </a:cubicBezTo>
                  <a:cubicBezTo>
                    <a:pt x="47651" y="97741"/>
                    <a:pt x="47324" y="97736"/>
                    <a:pt x="46995" y="97736"/>
                  </a:cubicBezTo>
                  <a:cubicBezTo>
                    <a:pt x="44205" y="97736"/>
                    <a:pt x="41298" y="98140"/>
                    <a:pt x="38387" y="98672"/>
                  </a:cubicBezTo>
                  <a:cubicBezTo>
                    <a:pt x="39376" y="96846"/>
                    <a:pt x="39610" y="94799"/>
                    <a:pt x="38974" y="92172"/>
                  </a:cubicBezTo>
                  <a:cubicBezTo>
                    <a:pt x="39774" y="92008"/>
                    <a:pt x="40574" y="91840"/>
                    <a:pt x="41370" y="91664"/>
                  </a:cubicBezTo>
                  <a:lnTo>
                    <a:pt x="49650" y="89514"/>
                  </a:lnTo>
                  <a:close/>
                  <a:moveTo>
                    <a:pt x="50245" y="89559"/>
                  </a:moveTo>
                  <a:lnTo>
                    <a:pt x="50245" y="89559"/>
                  </a:lnTo>
                  <a:cubicBezTo>
                    <a:pt x="51858" y="89706"/>
                    <a:pt x="53331" y="90141"/>
                    <a:pt x="54701" y="90761"/>
                  </a:cubicBezTo>
                  <a:cubicBezTo>
                    <a:pt x="55711" y="94126"/>
                    <a:pt x="54911" y="96600"/>
                    <a:pt x="53052" y="98812"/>
                  </a:cubicBezTo>
                  <a:cubicBezTo>
                    <a:pt x="51542" y="98212"/>
                    <a:pt x="49946" y="97864"/>
                    <a:pt x="48321" y="97769"/>
                  </a:cubicBezTo>
                  <a:cubicBezTo>
                    <a:pt x="49265" y="96522"/>
                    <a:pt x="49929" y="95143"/>
                    <a:pt x="50249" y="93699"/>
                  </a:cubicBezTo>
                  <a:cubicBezTo>
                    <a:pt x="50553" y="92337"/>
                    <a:pt x="50549" y="90921"/>
                    <a:pt x="50245" y="89559"/>
                  </a:cubicBezTo>
                  <a:close/>
                  <a:moveTo>
                    <a:pt x="82887" y="89805"/>
                  </a:moveTo>
                  <a:cubicBezTo>
                    <a:pt x="84425" y="91495"/>
                    <a:pt x="85681" y="93371"/>
                    <a:pt x="86247" y="95874"/>
                  </a:cubicBezTo>
                  <a:cubicBezTo>
                    <a:pt x="86292" y="96083"/>
                    <a:pt x="86333" y="96296"/>
                    <a:pt x="86370" y="96510"/>
                  </a:cubicBezTo>
                  <a:cubicBezTo>
                    <a:pt x="85037" y="98110"/>
                    <a:pt x="83551" y="99513"/>
                    <a:pt x="81647" y="100490"/>
                  </a:cubicBezTo>
                  <a:cubicBezTo>
                    <a:pt x="81635" y="100289"/>
                    <a:pt x="81619" y="100088"/>
                    <a:pt x="81598" y="99882"/>
                  </a:cubicBezTo>
                  <a:cubicBezTo>
                    <a:pt x="81270" y="96813"/>
                    <a:pt x="79936" y="94433"/>
                    <a:pt x="78242" y="92345"/>
                  </a:cubicBezTo>
                  <a:cubicBezTo>
                    <a:pt x="79945" y="91733"/>
                    <a:pt x="81463" y="90835"/>
                    <a:pt x="82887" y="89805"/>
                  </a:cubicBezTo>
                  <a:close/>
                  <a:moveTo>
                    <a:pt x="38411" y="92283"/>
                  </a:moveTo>
                  <a:lnTo>
                    <a:pt x="38411" y="92283"/>
                  </a:lnTo>
                  <a:cubicBezTo>
                    <a:pt x="39072" y="94959"/>
                    <a:pt x="38781" y="96981"/>
                    <a:pt x="37656" y="98812"/>
                  </a:cubicBezTo>
                  <a:cubicBezTo>
                    <a:pt x="36397" y="99050"/>
                    <a:pt x="35141" y="99308"/>
                    <a:pt x="33898" y="99562"/>
                  </a:cubicBezTo>
                  <a:cubicBezTo>
                    <a:pt x="31190" y="100120"/>
                    <a:pt x="28420" y="100691"/>
                    <a:pt x="25704" y="101044"/>
                  </a:cubicBezTo>
                  <a:cubicBezTo>
                    <a:pt x="26684" y="98873"/>
                    <a:pt x="26939" y="96670"/>
                    <a:pt x="26578" y="93953"/>
                  </a:cubicBezTo>
                  <a:cubicBezTo>
                    <a:pt x="30550" y="93604"/>
                    <a:pt x="34501" y="93046"/>
                    <a:pt x="38411" y="92283"/>
                  </a:cubicBezTo>
                  <a:close/>
                  <a:moveTo>
                    <a:pt x="26286" y="93982"/>
                  </a:moveTo>
                  <a:cubicBezTo>
                    <a:pt x="26652" y="96707"/>
                    <a:pt x="26381" y="98910"/>
                    <a:pt x="25363" y="101089"/>
                  </a:cubicBezTo>
                  <a:cubicBezTo>
                    <a:pt x="24087" y="101245"/>
                    <a:pt x="22823" y="101351"/>
                    <a:pt x="21584" y="101384"/>
                  </a:cubicBezTo>
                  <a:lnTo>
                    <a:pt x="21580" y="101384"/>
                  </a:lnTo>
                  <a:cubicBezTo>
                    <a:pt x="20765" y="101406"/>
                    <a:pt x="19947" y="101417"/>
                    <a:pt x="19125" y="101417"/>
                  </a:cubicBezTo>
                  <a:cubicBezTo>
                    <a:pt x="17645" y="101417"/>
                    <a:pt x="16155" y="101382"/>
                    <a:pt x="14654" y="101310"/>
                  </a:cubicBezTo>
                  <a:cubicBezTo>
                    <a:pt x="15121" y="99127"/>
                    <a:pt x="15310" y="96879"/>
                    <a:pt x="15244" y="94364"/>
                  </a:cubicBezTo>
                  <a:lnTo>
                    <a:pt x="15244" y="94364"/>
                  </a:lnTo>
                  <a:cubicBezTo>
                    <a:pt x="15892" y="94376"/>
                    <a:pt x="16536" y="94382"/>
                    <a:pt x="17177" y="94382"/>
                  </a:cubicBezTo>
                  <a:cubicBezTo>
                    <a:pt x="18817" y="94382"/>
                    <a:pt x="20437" y="94342"/>
                    <a:pt x="22048" y="94265"/>
                  </a:cubicBezTo>
                  <a:cubicBezTo>
                    <a:pt x="23459" y="94195"/>
                    <a:pt x="24875" y="94101"/>
                    <a:pt x="26286" y="93982"/>
                  </a:cubicBezTo>
                  <a:close/>
                  <a:moveTo>
                    <a:pt x="63261" y="90453"/>
                  </a:moveTo>
                  <a:cubicBezTo>
                    <a:pt x="65407" y="91512"/>
                    <a:pt x="67631" y="92394"/>
                    <a:pt x="69998" y="92845"/>
                  </a:cubicBezTo>
                  <a:cubicBezTo>
                    <a:pt x="71463" y="95004"/>
                    <a:pt x="72518" y="97425"/>
                    <a:pt x="72645" y="100605"/>
                  </a:cubicBezTo>
                  <a:cubicBezTo>
                    <a:pt x="72657" y="100953"/>
                    <a:pt x="72657" y="101298"/>
                    <a:pt x="72645" y="101643"/>
                  </a:cubicBezTo>
                  <a:cubicBezTo>
                    <a:pt x="70121" y="101138"/>
                    <a:pt x="67959" y="99977"/>
                    <a:pt x="65961" y="98569"/>
                  </a:cubicBezTo>
                  <a:cubicBezTo>
                    <a:pt x="65952" y="98299"/>
                    <a:pt x="65936" y="98024"/>
                    <a:pt x="65916" y="97749"/>
                  </a:cubicBezTo>
                  <a:cubicBezTo>
                    <a:pt x="65665" y="94700"/>
                    <a:pt x="64652" y="92415"/>
                    <a:pt x="63257" y="90453"/>
                  </a:cubicBezTo>
                  <a:close/>
                  <a:moveTo>
                    <a:pt x="55382" y="91089"/>
                  </a:moveTo>
                  <a:lnTo>
                    <a:pt x="55382" y="91089"/>
                  </a:lnTo>
                  <a:cubicBezTo>
                    <a:pt x="56880" y="91848"/>
                    <a:pt x="58267" y="92821"/>
                    <a:pt x="59597" y="93859"/>
                  </a:cubicBezTo>
                  <a:cubicBezTo>
                    <a:pt x="60315" y="97092"/>
                    <a:pt x="59826" y="99550"/>
                    <a:pt x="58366" y="101782"/>
                  </a:cubicBezTo>
                  <a:cubicBezTo>
                    <a:pt x="56864" y="100740"/>
                    <a:pt x="55300" y="99763"/>
                    <a:pt x="53598" y="99037"/>
                  </a:cubicBezTo>
                  <a:cubicBezTo>
                    <a:pt x="55382" y="96842"/>
                    <a:pt x="56220" y="94364"/>
                    <a:pt x="55382" y="91089"/>
                  </a:cubicBezTo>
                  <a:close/>
                  <a:moveTo>
                    <a:pt x="77959" y="92439"/>
                  </a:moveTo>
                  <a:cubicBezTo>
                    <a:pt x="79674" y="94524"/>
                    <a:pt x="80983" y="96846"/>
                    <a:pt x="81311" y="99915"/>
                  </a:cubicBezTo>
                  <a:cubicBezTo>
                    <a:pt x="81340" y="100153"/>
                    <a:pt x="81356" y="100391"/>
                    <a:pt x="81368" y="100629"/>
                  </a:cubicBezTo>
                  <a:cubicBezTo>
                    <a:pt x="80158" y="101208"/>
                    <a:pt x="78787" y="101618"/>
                    <a:pt x="77183" y="101803"/>
                  </a:cubicBezTo>
                  <a:cubicBezTo>
                    <a:pt x="76598" y="101874"/>
                    <a:pt x="76012" y="101909"/>
                    <a:pt x="75426" y="101909"/>
                  </a:cubicBezTo>
                  <a:cubicBezTo>
                    <a:pt x="74588" y="101909"/>
                    <a:pt x="73752" y="101837"/>
                    <a:pt x="72924" y="101692"/>
                  </a:cubicBezTo>
                  <a:cubicBezTo>
                    <a:pt x="72940" y="101331"/>
                    <a:pt x="72940" y="100962"/>
                    <a:pt x="72928" y="100592"/>
                  </a:cubicBezTo>
                  <a:lnTo>
                    <a:pt x="72924" y="100588"/>
                  </a:lnTo>
                  <a:cubicBezTo>
                    <a:pt x="72801" y="97453"/>
                    <a:pt x="71795" y="95049"/>
                    <a:pt x="70388" y="92915"/>
                  </a:cubicBezTo>
                  <a:lnTo>
                    <a:pt x="70388" y="92915"/>
                  </a:lnTo>
                  <a:cubicBezTo>
                    <a:pt x="71361" y="93079"/>
                    <a:pt x="72345" y="93165"/>
                    <a:pt x="73330" y="93165"/>
                  </a:cubicBezTo>
                  <a:cubicBezTo>
                    <a:pt x="73662" y="93165"/>
                    <a:pt x="73995" y="93153"/>
                    <a:pt x="74331" y="93137"/>
                  </a:cubicBezTo>
                  <a:cubicBezTo>
                    <a:pt x="75566" y="93067"/>
                    <a:pt x="76785" y="92829"/>
                    <a:pt x="77959" y="92439"/>
                  </a:cubicBezTo>
                  <a:close/>
                  <a:moveTo>
                    <a:pt x="104166" y="91820"/>
                  </a:moveTo>
                  <a:lnTo>
                    <a:pt x="104166" y="91820"/>
                  </a:lnTo>
                  <a:cubicBezTo>
                    <a:pt x="104215" y="94585"/>
                    <a:pt x="103809" y="97388"/>
                    <a:pt x="103103" y="100190"/>
                  </a:cubicBezTo>
                  <a:cubicBezTo>
                    <a:pt x="102652" y="100190"/>
                    <a:pt x="102184" y="100207"/>
                    <a:pt x="101704" y="100244"/>
                  </a:cubicBezTo>
                  <a:cubicBezTo>
                    <a:pt x="99226" y="100441"/>
                    <a:pt x="96948" y="101105"/>
                    <a:pt x="94798" y="102037"/>
                  </a:cubicBezTo>
                  <a:cubicBezTo>
                    <a:pt x="95488" y="99468"/>
                    <a:pt x="95943" y="96920"/>
                    <a:pt x="96029" y="94450"/>
                  </a:cubicBezTo>
                  <a:cubicBezTo>
                    <a:pt x="97699" y="93399"/>
                    <a:pt x="99558" y="92583"/>
                    <a:pt x="101712" y="92168"/>
                  </a:cubicBezTo>
                  <a:cubicBezTo>
                    <a:pt x="102521" y="92004"/>
                    <a:pt x="103341" y="91889"/>
                    <a:pt x="104166" y="91820"/>
                  </a:cubicBezTo>
                  <a:close/>
                  <a:moveTo>
                    <a:pt x="89952" y="92156"/>
                  </a:moveTo>
                  <a:cubicBezTo>
                    <a:pt x="90441" y="94302"/>
                    <a:pt x="90424" y="96526"/>
                    <a:pt x="90051" y="98783"/>
                  </a:cubicBezTo>
                  <a:cubicBezTo>
                    <a:pt x="89583" y="99259"/>
                    <a:pt x="89119" y="99739"/>
                    <a:pt x="88660" y="100219"/>
                  </a:cubicBezTo>
                  <a:cubicBezTo>
                    <a:pt x="87966" y="100941"/>
                    <a:pt x="87281" y="101655"/>
                    <a:pt x="86588" y="102344"/>
                  </a:cubicBezTo>
                  <a:cubicBezTo>
                    <a:pt x="87125" y="100371"/>
                    <a:pt x="87285" y="98356"/>
                    <a:pt x="86912" y="96292"/>
                  </a:cubicBezTo>
                  <a:cubicBezTo>
                    <a:pt x="87712" y="95303"/>
                    <a:pt x="88451" y="94265"/>
                    <a:pt x="89181" y="93231"/>
                  </a:cubicBezTo>
                  <a:cubicBezTo>
                    <a:pt x="89435" y="92874"/>
                    <a:pt x="89694" y="92513"/>
                    <a:pt x="89952" y="92156"/>
                  </a:cubicBezTo>
                  <a:close/>
                  <a:moveTo>
                    <a:pt x="46991" y="98310"/>
                  </a:moveTo>
                  <a:cubicBezTo>
                    <a:pt x="47164" y="98310"/>
                    <a:pt x="47337" y="98312"/>
                    <a:pt x="47508" y="98315"/>
                  </a:cubicBezTo>
                  <a:cubicBezTo>
                    <a:pt x="46548" y="99390"/>
                    <a:pt x="45420" y="100305"/>
                    <a:pt x="44168" y="101019"/>
                  </a:cubicBezTo>
                  <a:cubicBezTo>
                    <a:pt x="43253" y="101310"/>
                    <a:pt x="42351" y="101630"/>
                    <a:pt x="41456" y="101979"/>
                  </a:cubicBezTo>
                  <a:cubicBezTo>
                    <a:pt x="39355" y="101979"/>
                    <a:pt x="37057" y="102299"/>
                    <a:pt x="34694" y="102767"/>
                  </a:cubicBezTo>
                  <a:cubicBezTo>
                    <a:pt x="36101" y="101626"/>
                    <a:pt x="37213" y="100514"/>
                    <a:pt x="37993" y="99329"/>
                  </a:cubicBezTo>
                  <a:cubicBezTo>
                    <a:pt x="41044" y="98755"/>
                    <a:pt x="44092" y="98310"/>
                    <a:pt x="46991" y="98310"/>
                  </a:cubicBezTo>
                  <a:close/>
                  <a:moveTo>
                    <a:pt x="47878" y="98323"/>
                  </a:moveTo>
                  <a:cubicBezTo>
                    <a:pt x="47972" y="98327"/>
                    <a:pt x="48066" y="98327"/>
                    <a:pt x="48157" y="98331"/>
                  </a:cubicBezTo>
                  <a:cubicBezTo>
                    <a:pt x="49695" y="98401"/>
                    <a:pt x="51218" y="98717"/>
                    <a:pt x="52658" y="99263"/>
                  </a:cubicBezTo>
                  <a:cubicBezTo>
                    <a:pt x="51411" y="100621"/>
                    <a:pt x="49773" y="101893"/>
                    <a:pt x="47927" y="103235"/>
                  </a:cubicBezTo>
                  <a:cubicBezTo>
                    <a:pt x="46302" y="102607"/>
                    <a:pt x="44603" y="102164"/>
                    <a:pt x="42794" y="102028"/>
                  </a:cubicBezTo>
                  <a:cubicBezTo>
                    <a:pt x="42605" y="102012"/>
                    <a:pt x="42412" y="102004"/>
                    <a:pt x="42215" y="101996"/>
                  </a:cubicBezTo>
                  <a:cubicBezTo>
                    <a:pt x="42896" y="101741"/>
                    <a:pt x="43586" y="101503"/>
                    <a:pt x="44283" y="101282"/>
                  </a:cubicBezTo>
                  <a:cubicBezTo>
                    <a:pt x="45641" y="100506"/>
                    <a:pt x="46856" y="99505"/>
                    <a:pt x="47878" y="98323"/>
                  </a:cubicBezTo>
                  <a:close/>
                  <a:moveTo>
                    <a:pt x="95738" y="94643"/>
                  </a:moveTo>
                  <a:cubicBezTo>
                    <a:pt x="95635" y="97096"/>
                    <a:pt x="95159" y="99632"/>
                    <a:pt x="94462" y="102189"/>
                  </a:cubicBezTo>
                  <a:cubicBezTo>
                    <a:pt x="92472" y="103079"/>
                    <a:pt x="90593" y="104191"/>
                    <a:pt x="88758" y="105356"/>
                  </a:cubicBezTo>
                  <a:cubicBezTo>
                    <a:pt x="89575" y="103255"/>
                    <a:pt x="90227" y="101142"/>
                    <a:pt x="90588" y="99050"/>
                  </a:cubicBezTo>
                  <a:cubicBezTo>
                    <a:pt x="92172" y="97441"/>
                    <a:pt x="93834" y="95890"/>
                    <a:pt x="95738" y="94643"/>
                  </a:cubicBezTo>
                  <a:close/>
                  <a:moveTo>
                    <a:pt x="37197" y="99480"/>
                  </a:moveTo>
                  <a:lnTo>
                    <a:pt x="37197" y="99480"/>
                  </a:lnTo>
                  <a:cubicBezTo>
                    <a:pt x="36302" y="100683"/>
                    <a:pt x="35034" y="101815"/>
                    <a:pt x="33430" y="103026"/>
                  </a:cubicBezTo>
                  <a:cubicBezTo>
                    <a:pt x="31867" y="103358"/>
                    <a:pt x="30279" y="103740"/>
                    <a:pt x="28711" y="104121"/>
                  </a:cubicBezTo>
                  <a:cubicBezTo>
                    <a:pt x="26631" y="104622"/>
                    <a:pt x="24629" y="105106"/>
                    <a:pt x="22749" y="105463"/>
                  </a:cubicBezTo>
                  <a:cubicBezTo>
                    <a:pt x="23890" y="104133"/>
                    <a:pt x="24768" y="102894"/>
                    <a:pt x="25404" y="101659"/>
                  </a:cubicBezTo>
                  <a:cubicBezTo>
                    <a:pt x="28260" y="101310"/>
                    <a:pt x="31169" y="100711"/>
                    <a:pt x="34013" y="100125"/>
                  </a:cubicBezTo>
                  <a:cubicBezTo>
                    <a:pt x="35067" y="99907"/>
                    <a:pt x="36130" y="99690"/>
                    <a:pt x="37197" y="99480"/>
                  </a:cubicBezTo>
                  <a:close/>
                  <a:moveTo>
                    <a:pt x="59954" y="94142"/>
                  </a:moveTo>
                  <a:lnTo>
                    <a:pt x="59954" y="94142"/>
                  </a:lnTo>
                  <a:cubicBezTo>
                    <a:pt x="60630" y="94674"/>
                    <a:pt x="61285" y="95227"/>
                    <a:pt x="61944" y="95771"/>
                  </a:cubicBezTo>
                  <a:cubicBezTo>
                    <a:pt x="63064" y="96707"/>
                    <a:pt x="64200" y="97646"/>
                    <a:pt x="65382" y="98512"/>
                  </a:cubicBezTo>
                  <a:cubicBezTo>
                    <a:pt x="65476" y="101056"/>
                    <a:pt x="64906" y="103325"/>
                    <a:pt x="63601" y="105488"/>
                  </a:cubicBezTo>
                  <a:cubicBezTo>
                    <a:pt x="62539" y="104794"/>
                    <a:pt x="61513" y="104047"/>
                    <a:pt x="60499" y="103305"/>
                  </a:cubicBezTo>
                  <a:cubicBezTo>
                    <a:pt x="59876" y="102853"/>
                    <a:pt x="59248" y="102394"/>
                    <a:pt x="58608" y="101951"/>
                  </a:cubicBezTo>
                  <a:cubicBezTo>
                    <a:pt x="60064" y="99736"/>
                    <a:pt x="60593" y="97299"/>
                    <a:pt x="59954" y="94142"/>
                  </a:cubicBezTo>
                  <a:close/>
                  <a:moveTo>
                    <a:pt x="40717" y="102275"/>
                  </a:moveTo>
                  <a:lnTo>
                    <a:pt x="40717" y="102275"/>
                  </a:lnTo>
                  <a:cubicBezTo>
                    <a:pt x="38596" y="103145"/>
                    <a:pt x="36540" y="104170"/>
                    <a:pt x="34571" y="105348"/>
                  </a:cubicBezTo>
                  <a:cubicBezTo>
                    <a:pt x="34438" y="105344"/>
                    <a:pt x="34304" y="105343"/>
                    <a:pt x="34169" y="105343"/>
                  </a:cubicBezTo>
                  <a:cubicBezTo>
                    <a:pt x="33080" y="105343"/>
                    <a:pt x="31943" y="105459"/>
                    <a:pt x="30771" y="105656"/>
                  </a:cubicBezTo>
                  <a:cubicBezTo>
                    <a:pt x="31391" y="105209"/>
                    <a:pt x="32055" y="104733"/>
                    <a:pt x="32769" y="104220"/>
                  </a:cubicBezTo>
                  <a:cubicBezTo>
                    <a:pt x="33274" y="103859"/>
                    <a:pt x="33750" y="103506"/>
                    <a:pt x="34206" y="103153"/>
                  </a:cubicBezTo>
                  <a:cubicBezTo>
                    <a:pt x="36471" y="102689"/>
                    <a:pt x="38678" y="102344"/>
                    <a:pt x="40717" y="102275"/>
                  </a:cubicBezTo>
                  <a:close/>
                  <a:moveTo>
                    <a:pt x="53216" y="99480"/>
                  </a:moveTo>
                  <a:cubicBezTo>
                    <a:pt x="54923" y="100190"/>
                    <a:pt x="56494" y="101167"/>
                    <a:pt x="58045" y="102246"/>
                  </a:cubicBezTo>
                  <a:cubicBezTo>
                    <a:pt x="57032" y="103649"/>
                    <a:pt x="55633" y="104975"/>
                    <a:pt x="53914" y="106362"/>
                  </a:cubicBezTo>
                  <a:cubicBezTo>
                    <a:pt x="52186" y="105291"/>
                    <a:pt x="50418" y="104273"/>
                    <a:pt x="48551" y="103489"/>
                  </a:cubicBezTo>
                  <a:cubicBezTo>
                    <a:pt x="50352" y="102168"/>
                    <a:pt x="51973" y="100880"/>
                    <a:pt x="53216" y="99480"/>
                  </a:cubicBezTo>
                  <a:close/>
                  <a:moveTo>
                    <a:pt x="41513" y="102262"/>
                  </a:moveTo>
                  <a:cubicBezTo>
                    <a:pt x="41944" y="102262"/>
                    <a:pt x="42363" y="102283"/>
                    <a:pt x="42773" y="102316"/>
                  </a:cubicBezTo>
                  <a:cubicBezTo>
                    <a:pt x="44484" y="102447"/>
                    <a:pt x="46101" y="102853"/>
                    <a:pt x="47652" y="103440"/>
                  </a:cubicBezTo>
                  <a:lnTo>
                    <a:pt x="46618" y="104187"/>
                  </a:lnTo>
                  <a:cubicBezTo>
                    <a:pt x="45050" y="105323"/>
                    <a:pt x="43713" y="106292"/>
                    <a:pt x="42572" y="107182"/>
                  </a:cubicBezTo>
                  <a:cubicBezTo>
                    <a:pt x="40196" y="106251"/>
                    <a:pt x="37747" y="105574"/>
                    <a:pt x="35182" y="105381"/>
                  </a:cubicBezTo>
                  <a:cubicBezTo>
                    <a:pt x="35153" y="105381"/>
                    <a:pt x="35121" y="105377"/>
                    <a:pt x="35088" y="105377"/>
                  </a:cubicBezTo>
                  <a:cubicBezTo>
                    <a:pt x="37148" y="104175"/>
                    <a:pt x="39294" y="103132"/>
                    <a:pt x="41513" y="102262"/>
                  </a:cubicBezTo>
                  <a:close/>
                  <a:moveTo>
                    <a:pt x="86424" y="96879"/>
                  </a:moveTo>
                  <a:cubicBezTo>
                    <a:pt x="86719" y="99017"/>
                    <a:pt x="86424" y="101118"/>
                    <a:pt x="85730" y="103177"/>
                  </a:cubicBezTo>
                  <a:cubicBezTo>
                    <a:pt x="84011" y="104811"/>
                    <a:pt x="82193" y="106259"/>
                    <a:pt x="80059" y="107281"/>
                  </a:cubicBezTo>
                  <a:cubicBezTo>
                    <a:pt x="81118" y="105299"/>
                    <a:pt x="81741" y="103166"/>
                    <a:pt x="81664" y="100791"/>
                  </a:cubicBezTo>
                  <a:lnTo>
                    <a:pt x="81664" y="100791"/>
                  </a:lnTo>
                  <a:cubicBezTo>
                    <a:pt x="83582" y="99819"/>
                    <a:pt x="85095" y="98433"/>
                    <a:pt x="86424" y="96879"/>
                  </a:cubicBezTo>
                  <a:close/>
                  <a:moveTo>
                    <a:pt x="65969" y="98929"/>
                  </a:moveTo>
                  <a:cubicBezTo>
                    <a:pt x="67958" y="100311"/>
                    <a:pt x="70115" y="101442"/>
                    <a:pt x="72628" y="101934"/>
                  </a:cubicBezTo>
                  <a:cubicBezTo>
                    <a:pt x="72497" y="104240"/>
                    <a:pt x="71767" y="106398"/>
                    <a:pt x="70404" y="108499"/>
                  </a:cubicBezTo>
                  <a:cubicBezTo>
                    <a:pt x="68062" y="108023"/>
                    <a:pt x="66010" y="107010"/>
                    <a:pt x="64085" y="105799"/>
                  </a:cubicBezTo>
                  <a:cubicBezTo>
                    <a:pt x="65385" y="103664"/>
                    <a:pt x="65988" y="101421"/>
                    <a:pt x="65969" y="98929"/>
                  </a:cubicBezTo>
                  <a:close/>
                  <a:moveTo>
                    <a:pt x="89862" y="99796"/>
                  </a:moveTo>
                  <a:lnTo>
                    <a:pt x="89862" y="99796"/>
                  </a:lnTo>
                  <a:cubicBezTo>
                    <a:pt x="89439" y="101815"/>
                    <a:pt x="88758" y="103859"/>
                    <a:pt x="87929" y="105886"/>
                  </a:cubicBezTo>
                  <a:cubicBezTo>
                    <a:pt x="87445" y="106202"/>
                    <a:pt x="86965" y="106513"/>
                    <a:pt x="86489" y="106829"/>
                  </a:cubicBezTo>
                  <a:cubicBezTo>
                    <a:pt x="85595" y="107416"/>
                    <a:pt x="84692" y="108003"/>
                    <a:pt x="83781" y="108577"/>
                  </a:cubicBezTo>
                  <a:cubicBezTo>
                    <a:pt x="84791" y="106903"/>
                    <a:pt x="85648" y="105204"/>
                    <a:pt x="86239" y="103477"/>
                  </a:cubicBezTo>
                  <a:cubicBezTo>
                    <a:pt x="87216" y="102550"/>
                    <a:pt x="88151" y="101577"/>
                    <a:pt x="89074" y="100613"/>
                  </a:cubicBezTo>
                  <a:cubicBezTo>
                    <a:pt x="89337" y="100342"/>
                    <a:pt x="89595" y="100067"/>
                    <a:pt x="89862" y="99796"/>
                  </a:cubicBezTo>
                  <a:close/>
                  <a:moveTo>
                    <a:pt x="81381" y="100925"/>
                  </a:moveTo>
                  <a:lnTo>
                    <a:pt x="81381" y="100925"/>
                  </a:lnTo>
                  <a:cubicBezTo>
                    <a:pt x="81430" y="103325"/>
                    <a:pt x="80745" y="105479"/>
                    <a:pt x="79625" y="107474"/>
                  </a:cubicBezTo>
                  <a:cubicBezTo>
                    <a:pt x="78151" y="108122"/>
                    <a:pt x="76584" y="108536"/>
                    <a:pt x="74980" y="108700"/>
                  </a:cubicBezTo>
                  <a:cubicBezTo>
                    <a:pt x="74439" y="108760"/>
                    <a:pt x="73896" y="108789"/>
                    <a:pt x="73353" y="108789"/>
                  </a:cubicBezTo>
                  <a:cubicBezTo>
                    <a:pt x="72468" y="108789"/>
                    <a:pt x="71583" y="108710"/>
                    <a:pt x="70708" y="108553"/>
                  </a:cubicBezTo>
                  <a:cubicBezTo>
                    <a:pt x="72054" y="106452"/>
                    <a:pt x="72776" y="104294"/>
                    <a:pt x="72916" y="101988"/>
                  </a:cubicBezTo>
                  <a:lnTo>
                    <a:pt x="72916" y="101988"/>
                  </a:lnTo>
                  <a:cubicBezTo>
                    <a:pt x="73731" y="102131"/>
                    <a:pt x="74558" y="102201"/>
                    <a:pt x="75390" y="102201"/>
                  </a:cubicBezTo>
                  <a:cubicBezTo>
                    <a:pt x="76001" y="102197"/>
                    <a:pt x="76613" y="102160"/>
                    <a:pt x="77220" y="102090"/>
                  </a:cubicBezTo>
                  <a:cubicBezTo>
                    <a:pt x="78800" y="101905"/>
                    <a:pt x="80170" y="101495"/>
                    <a:pt x="81381" y="100925"/>
                  </a:cubicBezTo>
                  <a:close/>
                  <a:moveTo>
                    <a:pt x="58288" y="102414"/>
                  </a:moveTo>
                  <a:cubicBezTo>
                    <a:pt x="58911" y="102853"/>
                    <a:pt x="59535" y="103309"/>
                    <a:pt x="60163" y="103764"/>
                  </a:cubicBezTo>
                  <a:cubicBezTo>
                    <a:pt x="61189" y="104515"/>
                    <a:pt x="62227" y="105266"/>
                    <a:pt x="63298" y="105972"/>
                  </a:cubicBezTo>
                  <a:cubicBezTo>
                    <a:pt x="62444" y="107264"/>
                    <a:pt x="61324" y="108524"/>
                    <a:pt x="59912" y="109780"/>
                  </a:cubicBezTo>
                  <a:cubicBezTo>
                    <a:pt x="59843" y="109845"/>
                    <a:pt x="59773" y="109907"/>
                    <a:pt x="59703" y="109968"/>
                  </a:cubicBezTo>
                  <a:cubicBezTo>
                    <a:pt x="58402" y="109222"/>
                    <a:pt x="57135" y="108413"/>
                    <a:pt x="55879" y="107609"/>
                  </a:cubicBezTo>
                  <a:cubicBezTo>
                    <a:pt x="55313" y="107248"/>
                    <a:pt x="54742" y="106887"/>
                    <a:pt x="54168" y="106526"/>
                  </a:cubicBezTo>
                  <a:cubicBezTo>
                    <a:pt x="55875" y="105143"/>
                    <a:pt x="57266" y="103818"/>
                    <a:pt x="58288" y="102414"/>
                  </a:cubicBezTo>
                  <a:close/>
                  <a:moveTo>
                    <a:pt x="48280" y="103686"/>
                  </a:moveTo>
                  <a:cubicBezTo>
                    <a:pt x="50155" y="104462"/>
                    <a:pt x="51940" y="105479"/>
                    <a:pt x="53676" y="106554"/>
                  </a:cubicBezTo>
                  <a:lnTo>
                    <a:pt x="53532" y="106669"/>
                  </a:lnTo>
                  <a:cubicBezTo>
                    <a:pt x="52929" y="107145"/>
                    <a:pt x="52358" y="107593"/>
                    <a:pt x="51825" y="108011"/>
                  </a:cubicBezTo>
                  <a:cubicBezTo>
                    <a:pt x="50775" y="108836"/>
                    <a:pt x="49851" y="109558"/>
                    <a:pt x="49043" y="110227"/>
                  </a:cubicBezTo>
                  <a:cubicBezTo>
                    <a:pt x="47131" y="109226"/>
                    <a:pt x="45186" y="108241"/>
                    <a:pt x="43188" y="107424"/>
                  </a:cubicBezTo>
                  <a:cubicBezTo>
                    <a:pt x="44259" y="106600"/>
                    <a:pt x="45506" y="105697"/>
                    <a:pt x="46954" y="104650"/>
                  </a:cubicBezTo>
                  <a:lnTo>
                    <a:pt x="48218" y="103735"/>
                  </a:lnTo>
                  <a:lnTo>
                    <a:pt x="48280" y="103686"/>
                  </a:lnTo>
                  <a:close/>
                  <a:moveTo>
                    <a:pt x="103029" y="100482"/>
                  </a:moveTo>
                  <a:cubicBezTo>
                    <a:pt x="102250" y="103485"/>
                    <a:pt x="101134" y="106493"/>
                    <a:pt x="99882" y="109447"/>
                  </a:cubicBezTo>
                  <a:cubicBezTo>
                    <a:pt x="99633" y="109442"/>
                    <a:pt x="99382" y="109438"/>
                    <a:pt x="99129" y="109438"/>
                  </a:cubicBezTo>
                  <a:cubicBezTo>
                    <a:pt x="98837" y="109438"/>
                    <a:pt x="98544" y="109443"/>
                    <a:pt x="98249" y="109451"/>
                  </a:cubicBezTo>
                  <a:cubicBezTo>
                    <a:pt x="96120" y="109521"/>
                    <a:pt x="94027" y="109849"/>
                    <a:pt x="91971" y="110329"/>
                  </a:cubicBezTo>
                  <a:cubicBezTo>
                    <a:pt x="93009" y="107703"/>
                    <a:pt x="93969" y="105040"/>
                    <a:pt x="94700" y="102394"/>
                  </a:cubicBezTo>
                  <a:cubicBezTo>
                    <a:pt x="96887" y="101425"/>
                    <a:pt x="99205" y="100732"/>
                    <a:pt x="101729" y="100531"/>
                  </a:cubicBezTo>
                  <a:cubicBezTo>
                    <a:pt x="102176" y="100498"/>
                    <a:pt x="102607" y="100482"/>
                    <a:pt x="103029" y="100482"/>
                  </a:cubicBezTo>
                  <a:close/>
                  <a:moveTo>
                    <a:pt x="94363" y="102546"/>
                  </a:moveTo>
                  <a:lnTo>
                    <a:pt x="94363" y="102546"/>
                  </a:lnTo>
                  <a:cubicBezTo>
                    <a:pt x="93629" y="105168"/>
                    <a:pt x="92665" y="107810"/>
                    <a:pt x="91631" y="110411"/>
                  </a:cubicBezTo>
                  <a:cubicBezTo>
                    <a:pt x="89595" y="110904"/>
                    <a:pt x="87593" y="111540"/>
                    <a:pt x="85619" y="112205"/>
                  </a:cubicBezTo>
                  <a:cubicBezTo>
                    <a:pt x="86682" y="110112"/>
                    <a:pt x="87712" y="107966"/>
                    <a:pt x="88578" y="105808"/>
                  </a:cubicBezTo>
                  <a:cubicBezTo>
                    <a:pt x="90441" y="104614"/>
                    <a:pt x="92349" y="103469"/>
                    <a:pt x="94363" y="102546"/>
                  </a:cubicBezTo>
                  <a:close/>
                  <a:moveTo>
                    <a:pt x="85299" y="104343"/>
                  </a:moveTo>
                  <a:lnTo>
                    <a:pt x="85299" y="104343"/>
                  </a:lnTo>
                  <a:cubicBezTo>
                    <a:pt x="84626" y="106000"/>
                    <a:pt x="83720" y="107634"/>
                    <a:pt x="82690" y="109250"/>
                  </a:cubicBezTo>
                  <a:cubicBezTo>
                    <a:pt x="80695" y="110448"/>
                    <a:pt x="78632" y="111523"/>
                    <a:pt x="76428" y="112266"/>
                  </a:cubicBezTo>
                  <a:cubicBezTo>
                    <a:pt x="77622" y="110933"/>
                    <a:pt x="78718" y="109558"/>
                    <a:pt x="79596" y="108101"/>
                  </a:cubicBezTo>
                  <a:cubicBezTo>
                    <a:pt x="81762" y="107186"/>
                    <a:pt x="83609" y="105849"/>
                    <a:pt x="85299" y="104343"/>
                  </a:cubicBezTo>
                  <a:close/>
                  <a:moveTo>
                    <a:pt x="63782" y="106279"/>
                  </a:moveTo>
                  <a:cubicBezTo>
                    <a:pt x="65694" y="107486"/>
                    <a:pt x="67733" y="108503"/>
                    <a:pt x="70056" y="109012"/>
                  </a:cubicBezTo>
                  <a:cubicBezTo>
                    <a:pt x="69260" y="110149"/>
                    <a:pt x="68275" y="111269"/>
                    <a:pt x="67093" y="112389"/>
                  </a:cubicBezTo>
                  <a:cubicBezTo>
                    <a:pt x="66925" y="112549"/>
                    <a:pt x="66761" y="112701"/>
                    <a:pt x="66601" y="112853"/>
                  </a:cubicBezTo>
                  <a:cubicBezTo>
                    <a:pt x="64332" y="112328"/>
                    <a:pt x="62235" y="111380"/>
                    <a:pt x="60228" y="110264"/>
                  </a:cubicBezTo>
                  <a:lnTo>
                    <a:pt x="60294" y="110206"/>
                  </a:lnTo>
                  <a:cubicBezTo>
                    <a:pt x="61747" y="108910"/>
                    <a:pt x="62900" y="107613"/>
                    <a:pt x="63782" y="106279"/>
                  </a:cubicBezTo>
                  <a:close/>
                  <a:moveTo>
                    <a:pt x="79144" y="108282"/>
                  </a:moveTo>
                  <a:cubicBezTo>
                    <a:pt x="78229" y="109734"/>
                    <a:pt x="77097" y="111109"/>
                    <a:pt x="75882" y="112438"/>
                  </a:cubicBezTo>
                  <a:cubicBezTo>
                    <a:pt x="74270" y="112943"/>
                    <a:pt x="72596" y="113226"/>
                    <a:pt x="70909" y="113284"/>
                  </a:cubicBezTo>
                  <a:cubicBezTo>
                    <a:pt x="70742" y="113289"/>
                    <a:pt x="70575" y="113291"/>
                    <a:pt x="70408" y="113291"/>
                  </a:cubicBezTo>
                  <a:cubicBezTo>
                    <a:pt x="69242" y="113291"/>
                    <a:pt x="68078" y="113167"/>
                    <a:pt x="66937" y="112923"/>
                  </a:cubicBezTo>
                  <a:cubicBezTo>
                    <a:pt x="67056" y="112816"/>
                    <a:pt x="67171" y="112709"/>
                    <a:pt x="67290" y="112599"/>
                  </a:cubicBezTo>
                  <a:cubicBezTo>
                    <a:pt x="68521" y="111429"/>
                    <a:pt x="69543" y="110260"/>
                    <a:pt x="70363" y="109078"/>
                  </a:cubicBezTo>
                  <a:cubicBezTo>
                    <a:pt x="71332" y="109267"/>
                    <a:pt x="72321" y="109365"/>
                    <a:pt x="73310" y="109365"/>
                  </a:cubicBezTo>
                  <a:cubicBezTo>
                    <a:pt x="73888" y="109365"/>
                    <a:pt x="74463" y="109332"/>
                    <a:pt x="75041" y="109271"/>
                  </a:cubicBezTo>
                  <a:cubicBezTo>
                    <a:pt x="76444" y="109123"/>
                    <a:pt x="77823" y="108791"/>
                    <a:pt x="79144" y="108282"/>
                  </a:cubicBezTo>
                  <a:close/>
                  <a:moveTo>
                    <a:pt x="34189" y="105914"/>
                  </a:moveTo>
                  <a:cubicBezTo>
                    <a:pt x="34513" y="105914"/>
                    <a:pt x="34829" y="105927"/>
                    <a:pt x="35145" y="105951"/>
                  </a:cubicBezTo>
                  <a:cubicBezTo>
                    <a:pt x="37525" y="106128"/>
                    <a:pt x="39823" y="106743"/>
                    <a:pt x="42055" y="107593"/>
                  </a:cubicBezTo>
                  <a:cubicBezTo>
                    <a:pt x="39597" y="109570"/>
                    <a:pt x="38169" y="111208"/>
                    <a:pt x="37447" y="113526"/>
                  </a:cubicBezTo>
                  <a:cubicBezTo>
                    <a:pt x="35084" y="112935"/>
                    <a:pt x="32691" y="112508"/>
                    <a:pt x="30275" y="112377"/>
                  </a:cubicBezTo>
                  <a:cubicBezTo>
                    <a:pt x="30053" y="112365"/>
                    <a:pt x="29832" y="112356"/>
                    <a:pt x="29610" y="112348"/>
                  </a:cubicBezTo>
                  <a:cubicBezTo>
                    <a:pt x="30246" y="110485"/>
                    <a:pt x="31235" y="108688"/>
                    <a:pt x="32572" y="106957"/>
                  </a:cubicBezTo>
                  <a:cubicBezTo>
                    <a:pt x="33106" y="106600"/>
                    <a:pt x="33643" y="106251"/>
                    <a:pt x="34189" y="105914"/>
                  </a:cubicBezTo>
                  <a:close/>
                  <a:moveTo>
                    <a:pt x="53934" y="106714"/>
                  </a:moveTo>
                  <a:cubicBezTo>
                    <a:pt x="54533" y="107088"/>
                    <a:pt x="55128" y="107469"/>
                    <a:pt x="55723" y="107847"/>
                  </a:cubicBezTo>
                  <a:cubicBezTo>
                    <a:pt x="56954" y="108635"/>
                    <a:pt x="58201" y="109431"/>
                    <a:pt x="59478" y="110165"/>
                  </a:cubicBezTo>
                  <a:cubicBezTo>
                    <a:pt x="58423" y="111089"/>
                    <a:pt x="57492" y="111856"/>
                    <a:pt x="56659" y="112541"/>
                  </a:cubicBezTo>
                  <a:cubicBezTo>
                    <a:pt x="56236" y="112890"/>
                    <a:pt x="55838" y="113214"/>
                    <a:pt x="55473" y="113526"/>
                  </a:cubicBezTo>
                  <a:cubicBezTo>
                    <a:pt x="53770" y="112726"/>
                    <a:pt x="52104" y="111844"/>
                    <a:pt x="50454" y="110970"/>
                  </a:cubicBezTo>
                  <a:cubicBezTo>
                    <a:pt x="50077" y="110773"/>
                    <a:pt x="49699" y="110572"/>
                    <a:pt x="49318" y="110370"/>
                  </a:cubicBezTo>
                  <a:cubicBezTo>
                    <a:pt x="50102" y="109726"/>
                    <a:pt x="50992" y="109029"/>
                    <a:pt x="52001" y="108237"/>
                  </a:cubicBezTo>
                  <a:cubicBezTo>
                    <a:pt x="52535" y="107814"/>
                    <a:pt x="53105" y="107371"/>
                    <a:pt x="53708" y="106891"/>
                  </a:cubicBezTo>
                  <a:lnTo>
                    <a:pt x="53934" y="106714"/>
                  </a:lnTo>
                  <a:close/>
                  <a:moveTo>
                    <a:pt x="87737" y="106353"/>
                  </a:moveTo>
                  <a:cubicBezTo>
                    <a:pt x="86875" y="108421"/>
                    <a:pt x="85866" y="110473"/>
                    <a:pt x="84840" y="112475"/>
                  </a:cubicBezTo>
                  <a:lnTo>
                    <a:pt x="84840" y="112471"/>
                  </a:lnTo>
                  <a:cubicBezTo>
                    <a:pt x="84253" y="112676"/>
                    <a:pt x="83670" y="112878"/>
                    <a:pt x="83088" y="113083"/>
                  </a:cubicBezTo>
                  <a:cubicBezTo>
                    <a:pt x="82045" y="113448"/>
                    <a:pt x="80995" y="113813"/>
                    <a:pt x="79940" y="114166"/>
                  </a:cubicBezTo>
                  <a:cubicBezTo>
                    <a:pt x="81176" y="112504"/>
                    <a:pt x="82382" y="110826"/>
                    <a:pt x="83445" y="109119"/>
                  </a:cubicBezTo>
                  <a:cubicBezTo>
                    <a:pt x="84528" y="108454"/>
                    <a:pt x="85591" y="107757"/>
                    <a:pt x="86645" y="107067"/>
                  </a:cubicBezTo>
                  <a:cubicBezTo>
                    <a:pt x="87010" y="106825"/>
                    <a:pt x="87371" y="106587"/>
                    <a:pt x="87737" y="106353"/>
                  </a:cubicBezTo>
                  <a:close/>
                  <a:moveTo>
                    <a:pt x="42671" y="107831"/>
                  </a:moveTo>
                  <a:cubicBezTo>
                    <a:pt x="44681" y="108635"/>
                    <a:pt x="46643" y="109615"/>
                    <a:pt x="48571" y="110625"/>
                  </a:cubicBezTo>
                  <a:cubicBezTo>
                    <a:pt x="46556" y="112348"/>
                    <a:pt x="45342" y="113760"/>
                    <a:pt x="44681" y="115746"/>
                  </a:cubicBezTo>
                  <a:cubicBezTo>
                    <a:pt x="42482" y="114987"/>
                    <a:pt x="40250" y="114256"/>
                    <a:pt x="37989" y="113665"/>
                  </a:cubicBezTo>
                  <a:cubicBezTo>
                    <a:pt x="38711" y="111421"/>
                    <a:pt x="40155" y="109829"/>
                    <a:pt x="42671" y="107831"/>
                  </a:cubicBezTo>
                  <a:close/>
                  <a:moveTo>
                    <a:pt x="82337" y="109792"/>
                  </a:moveTo>
                  <a:lnTo>
                    <a:pt x="82337" y="109792"/>
                  </a:lnTo>
                  <a:cubicBezTo>
                    <a:pt x="81299" y="111368"/>
                    <a:pt x="80154" y="112931"/>
                    <a:pt x="78997" y="114478"/>
                  </a:cubicBezTo>
                  <a:cubicBezTo>
                    <a:pt x="76920" y="115147"/>
                    <a:pt x="74820" y="115742"/>
                    <a:pt x="72694" y="116140"/>
                  </a:cubicBezTo>
                  <a:lnTo>
                    <a:pt x="73051" y="115779"/>
                  </a:lnTo>
                  <a:cubicBezTo>
                    <a:pt x="74060" y="114765"/>
                    <a:pt x="75078" y="113739"/>
                    <a:pt x="76038" y="112693"/>
                  </a:cubicBezTo>
                  <a:cubicBezTo>
                    <a:pt x="78262" y="111999"/>
                    <a:pt x="80338" y="110965"/>
                    <a:pt x="82337" y="109792"/>
                  </a:cubicBezTo>
                  <a:close/>
                  <a:moveTo>
                    <a:pt x="60003" y="110465"/>
                  </a:moveTo>
                  <a:cubicBezTo>
                    <a:pt x="62005" y="111581"/>
                    <a:pt x="64090" y="112537"/>
                    <a:pt x="66346" y="113087"/>
                  </a:cubicBezTo>
                  <a:cubicBezTo>
                    <a:pt x="65522" y="113842"/>
                    <a:pt x="64767" y="114490"/>
                    <a:pt x="64081" y="115081"/>
                  </a:cubicBezTo>
                  <a:cubicBezTo>
                    <a:pt x="63642" y="115459"/>
                    <a:pt x="63232" y="115811"/>
                    <a:pt x="62846" y="116160"/>
                  </a:cubicBezTo>
                  <a:cubicBezTo>
                    <a:pt x="60499" y="115651"/>
                    <a:pt x="58242" y="114798"/>
                    <a:pt x="56043" y="113793"/>
                  </a:cubicBezTo>
                  <a:cubicBezTo>
                    <a:pt x="56351" y="113534"/>
                    <a:pt x="56679" y="113267"/>
                    <a:pt x="57024" y="112984"/>
                  </a:cubicBezTo>
                  <a:cubicBezTo>
                    <a:pt x="57898" y="112266"/>
                    <a:pt x="58883" y="111454"/>
                    <a:pt x="60003" y="110465"/>
                  </a:cubicBezTo>
                  <a:close/>
                  <a:moveTo>
                    <a:pt x="75501" y="112853"/>
                  </a:moveTo>
                  <a:lnTo>
                    <a:pt x="75501" y="112853"/>
                  </a:lnTo>
                  <a:cubicBezTo>
                    <a:pt x="74639" y="113776"/>
                    <a:pt x="73740" y="114679"/>
                    <a:pt x="72850" y="115578"/>
                  </a:cubicBezTo>
                  <a:lnTo>
                    <a:pt x="72202" y="116230"/>
                  </a:lnTo>
                  <a:cubicBezTo>
                    <a:pt x="70634" y="116500"/>
                    <a:pt x="69052" y="116659"/>
                    <a:pt x="67453" y="116659"/>
                  </a:cubicBezTo>
                  <a:cubicBezTo>
                    <a:pt x="67135" y="116659"/>
                    <a:pt x="66817" y="116653"/>
                    <a:pt x="66498" y="116640"/>
                  </a:cubicBezTo>
                  <a:cubicBezTo>
                    <a:pt x="65386" y="116587"/>
                    <a:pt x="64282" y="116451"/>
                    <a:pt x="63195" y="116230"/>
                  </a:cubicBezTo>
                  <a:cubicBezTo>
                    <a:pt x="63532" y="115930"/>
                    <a:pt x="63893" y="115623"/>
                    <a:pt x="64270" y="115298"/>
                  </a:cubicBezTo>
                  <a:cubicBezTo>
                    <a:pt x="64996" y="114671"/>
                    <a:pt x="65801" y="113977"/>
                    <a:pt x="66683" y="113165"/>
                  </a:cubicBezTo>
                  <a:cubicBezTo>
                    <a:pt x="67906" y="113440"/>
                    <a:pt x="69153" y="113579"/>
                    <a:pt x="70404" y="113579"/>
                  </a:cubicBezTo>
                  <a:cubicBezTo>
                    <a:pt x="70573" y="113579"/>
                    <a:pt x="70745" y="113579"/>
                    <a:pt x="70917" y="113571"/>
                  </a:cubicBezTo>
                  <a:cubicBezTo>
                    <a:pt x="72468" y="113522"/>
                    <a:pt x="74011" y="113280"/>
                    <a:pt x="75501" y="112853"/>
                  </a:cubicBezTo>
                  <a:close/>
                  <a:moveTo>
                    <a:pt x="48846" y="110768"/>
                  </a:moveTo>
                  <a:cubicBezTo>
                    <a:pt x="49293" y="111006"/>
                    <a:pt x="49741" y="111240"/>
                    <a:pt x="50188" y="111478"/>
                  </a:cubicBezTo>
                  <a:cubicBezTo>
                    <a:pt x="51768" y="112315"/>
                    <a:pt x="53368" y="113157"/>
                    <a:pt x="54993" y="113936"/>
                  </a:cubicBezTo>
                  <a:cubicBezTo>
                    <a:pt x="53429" y="115294"/>
                    <a:pt x="52395" y="116443"/>
                    <a:pt x="51772" y="118187"/>
                  </a:cubicBezTo>
                  <a:cubicBezTo>
                    <a:pt x="50151" y="117662"/>
                    <a:pt x="48551" y="117100"/>
                    <a:pt x="46963" y="116542"/>
                  </a:cubicBezTo>
                  <a:cubicBezTo>
                    <a:pt x="46302" y="116308"/>
                    <a:pt x="45637" y="116078"/>
                    <a:pt x="44968" y="115844"/>
                  </a:cubicBezTo>
                  <a:cubicBezTo>
                    <a:pt x="45621" y="113879"/>
                    <a:pt x="46840" y="112480"/>
                    <a:pt x="48846" y="110768"/>
                  </a:cubicBezTo>
                  <a:close/>
                  <a:moveTo>
                    <a:pt x="84458" y="113214"/>
                  </a:moveTo>
                  <a:lnTo>
                    <a:pt x="84458" y="113214"/>
                  </a:lnTo>
                  <a:cubicBezTo>
                    <a:pt x="84130" y="113850"/>
                    <a:pt x="83798" y="114482"/>
                    <a:pt x="83469" y="115110"/>
                  </a:cubicBezTo>
                  <a:cubicBezTo>
                    <a:pt x="82686" y="116607"/>
                    <a:pt x="81918" y="118076"/>
                    <a:pt x="81212" y="119508"/>
                  </a:cubicBezTo>
                  <a:lnTo>
                    <a:pt x="80273" y="119627"/>
                  </a:lnTo>
                  <a:cubicBezTo>
                    <a:pt x="78697" y="119828"/>
                    <a:pt x="77105" y="120034"/>
                    <a:pt x="75505" y="120210"/>
                  </a:cubicBezTo>
                  <a:cubicBezTo>
                    <a:pt x="76510" y="118741"/>
                    <a:pt x="77630" y="117252"/>
                    <a:pt x="78775" y="115725"/>
                  </a:cubicBezTo>
                  <a:lnTo>
                    <a:pt x="79337" y="114970"/>
                  </a:lnTo>
                  <a:cubicBezTo>
                    <a:pt x="80663" y="114539"/>
                    <a:pt x="81972" y="114080"/>
                    <a:pt x="83276" y="113624"/>
                  </a:cubicBezTo>
                  <a:cubicBezTo>
                    <a:pt x="83666" y="113489"/>
                    <a:pt x="84060" y="113349"/>
                    <a:pt x="84458" y="113214"/>
                  </a:cubicBezTo>
                  <a:close/>
                  <a:moveTo>
                    <a:pt x="55563" y="114203"/>
                  </a:moveTo>
                  <a:cubicBezTo>
                    <a:pt x="57746" y="115212"/>
                    <a:pt x="59990" y="116082"/>
                    <a:pt x="62329" y="116628"/>
                  </a:cubicBezTo>
                  <a:cubicBezTo>
                    <a:pt x="61139" y="117732"/>
                    <a:pt x="60216" y="118778"/>
                    <a:pt x="59519" y="120214"/>
                  </a:cubicBezTo>
                  <a:cubicBezTo>
                    <a:pt x="57094" y="119783"/>
                    <a:pt x="54701" y="119123"/>
                    <a:pt x="52338" y="118368"/>
                  </a:cubicBezTo>
                  <a:cubicBezTo>
                    <a:pt x="52962" y="116665"/>
                    <a:pt x="53996" y="115549"/>
                    <a:pt x="55563" y="114203"/>
                  </a:cubicBezTo>
                  <a:close/>
                  <a:moveTo>
                    <a:pt x="78402" y="115270"/>
                  </a:moveTo>
                  <a:lnTo>
                    <a:pt x="78320" y="115381"/>
                  </a:lnTo>
                  <a:cubicBezTo>
                    <a:pt x="77064" y="117051"/>
                    <a:pt x="75841" y="118684"/>
                    <a:pt x="74758" y="120292"/>
                  </a:cubicBezTo>
                  <a:cubicBezTo>
                    <a:pt x="72649" y="120518"/>
                    <a:pt x="70532" y="120698"/>
                    <a:pt x="68419" y="120764"/>
                  </a:cubicBezTo>
                  <a:cubicBezTo>
                    <a:pt x="69510" y="119418"/>
                    <a:pt x="70741" y="118122"/>
                    <a:pt x="71992" y="116850"/>
                  </a:cubicBezTo>
                  <a:cubicBezTo>
                    <a:pt x="74163" y="116497"/>
                    <a:pt x="76301" y="115926"/>
                    <a:pt x="78402" y="115270"/>
                  </a:cubicBezTo>
                  <a:close/>
                  <a:moveTo>
                    <a:pt x="62666" y="116706"/>
                  </a:moveTo>
                  <a:cubicBezTo>
                    <a:pt x="63917" y="116981"/>
                    <a:pt x="65193" y="117149"/>
                    <a:pt x="66474" y="117207"/>
                  </a:cubicBezTo>
                  <a:cubicBezTo>
                    <a:pt x="66822" y="117223"/>
                    <a:pt x="67167" y="117231"/>
                    <a:pt x="67512" y="117231"/>
                  </a:cubicBezTo>
                  <a:cubicBezTo>
                    <a:pt x="68853" y="117227"/>
                    <a:pt x="70191" y="117124"/>
                    <a:pt x="71521" y="116923"/>
                  </a:cubicBezTo>
                  <a:lnTo>
                    <a:pt x="71521" y="116923"/>
                  </a:lnTo>
                  <a:cubicBezTo>
                    <a:pt x="70298" y="118171"/>
                    <a:pt x="69100" y="119447"/>
                    <a:pt x="68041" y="120776"/>
                  </a:cubicBezTo>
                  <a:cubicBezTo>
                    <a:pt x="67557" y="120790"/>
                    <a:pt x="67073" y="120797"/>
                    <a:pt x="66589" y="120797"/>
                  </a:cubicBezTo>
                  <a:cubicBezTo>
                    <a:pt x="65378" y="120797"/>
                    <a:pt x="64169" y="120753"/>
                    <a:pt x="62961" y="120666"/>
                  </a:cubicBezTo>
                  <a:lnTo>
                    <a:pt x="62957" y="120666"/>
                  </a:lnTo>
                  <a:cubicBezTo>
                    <a:pt x="61907" y="120583"/>
                    <a:pt x="60860" y="120448"/>
                    <a:pt x="59818" y="120268"/>
                  </a:cubicBezTo>
                  <a:cubicBezTo>
                    <a:pt x="60524" y="118848"/>
                    <a:pt x="61459" y="117810"/>
                    <a:pt x="62666" y="116706"/>
                  </a:cubicBezTo>
                  <a:close/>
                  <a:moveTo>
                    <a:pt x="58809" y="1"/>
                  </a:moveTo>
                  <a:lnTo>
                    <a:pt x="58521" y="13"/>
                  </a:lnTo>
                  <a:cubicBezTo>
                    <a:pt x="58714" y="998"/>
                    <a:pt x="58936" y="1966"/>
                    <a:pt x="59186" y="2926"/>
                  </a:cubicBezTo>
                  <a:cubicBezTo>
                    <a:pt x="57373" y="3021"/>
                    <a:pt x="55559" y="3115"/>
                    <a:pt x="53749" y="3209"/>
                  </a:cubicBezTo>
                  <a:cubicBezTo>
                    <a:pt x="53376" y="2335"/>
                    <a:pt x="53027" y="1461"/>
                    <a:pt x="52711" y="575"/>
                  </a:cubicBezTo>
                  <a:cubicBezTo>
                    <a:pt x="52518" y="604"/>
                    <a:pt x="52326" y="633"/>
                    <a:pt x="52137" y="661"/>
                  </a:cubicBezTo>
                  <a:cubicBezTo>
                    <a:pt x="52445" y="1527"/>
                    <a:pt x="52781" y="2389"/>
                    <a:pt x="53142" y="3238"/>
                  </a:cubicBezTo>
                  <a:cubicBezTo>
                    <a:pt x="51324" y="3328"/>
                    <a:pt x="49507" y="3415"/>
                    <a:pt x="47693" y="3497"/>
                  </a:cubicBezTo>
                  <a:cubicBezTo>
                    <a:pt x="47361" y="2906"/>
                    <a:pt x="47041" y="2323"/>
                    <a:pt x="46737" y="1745"/>
                  </a:cubicBezTo>
                  <a:lnTo>
                    <a:pt x="46454" y="1814"/>
                  </a:lnTo>
                  <a:cubicBezTo>
                    <a:pt x="46745" y="2376"/>
                    <a:pt x="47053" y="2939"/>
                    <a:pt x="47373" y="3509"/>
                  </a:cubicBezTo>
                  <a:cubicBezTo>
                    <a:pt x="45457" y="3591"/>
                    <a:pt x="43545" y="3669"/>
                    <a:pt x="41637" y="3743"/>
                  </a:cubicBezTo>
                  <a:lnTo>
                    <a:pt x="41382" y="3337"/>
                  </a:lnTo>
                  <a:cubicBezTo>
                    <a:pt x="41198" y="3402"/>
                    <a:pt x="41013" y="3468"/>
                    <a:pt x="40828" y="3534"/>
                  </a:cubicBezTo>
                  <a:lnTo>
                    <a:pt x="40976" y="3763"/>
                  </a:lnTo>
                  <a:lnTo>
                    <a:pt x="40110" y="3796"/>
                  </a:lnTo>
                  <a:cubicBezTo>
                    <a:pt x="39831" y="3899"/>
                    <a:pt x="39556" y="4001"/>
                    <a:pt x="39281" y="4108"/>
                  </a:cubicBezTo>
                  <a:cubicBezTo>
                    <a:pt x="39905" y="4087"/>
                    <a:pt x="40529" y="4067"/>
                    <a:pt x="41152" y="4046"/>
                  </a:cubicBezTo>
                  <a:cubicBezTo>
                    <a:pt x="42182" y="5675"/>
                    <a:pt x="43319" y="7374"/>
                    <a:pt x="44476" y="9110"/>
                  </a:cubicBezTo>
                  <a:cubicBezTo>
                    <a:pt x="45321" y="10374"/>
                    <a:pt x="46175" y="11654"/>
                    <a:pt x="47020" y="12951"/>
                  </a:cubicBezTo>
                  <a:cubicBezTo>
                    <a:pt x="45165" y="13422"/>
                    <a:pt x="43266" y="13808"/>
                    <a:pt x="41317" y="14026"/>
                  </a:cubicBezTo>
                  <a:cubicBezTo>
                    <a:pt x="40324" y="12499"/>
                    <a:pt x="39306" y="10985"/>
                    <a:pt x="38305" y="9496"/>
                  </a:cubicBezTo>
                  <a:cubicBezTo>
                    <a:pt x="37423" y="8183"/>
                    <a:pt x="36553" y="6890"/>
                    <a:pt x="35728" y="5626"/>
                  </a:cubicBezTo>
                  <a:lnTo>
                    <a:pt x="35465" y="5749"/>
                  </a:lnTo>
                  <a:cubicBezTo>
                    <a:pt x="36298" y="7021"/>
                    <a:pt x="37176" y="8330"/>
                    <a:pt x="38067" y="9656"/>
                  </a:cubicBezTo>
                  <a:cubicBezTo>
                    <a:pt x="39043" y="11104"/>
                    <a:pt x="40032" y="12577"/>
                    <a:pt x="41001" y="14063"/>
                  </a:cubicBezTo>
                  <a:cubicBezTo>
                    <a:pt x="40693" y="14091"/>
                    <a:pt x="40385" y="14120"/>
                    <a:pt x="40077" y="14141"/>
                  </a:cubicBezTo>
                  <a:cubicBezTo>
                    <a:pt x="37952" y="14296"/>
                    <a:pt x="35810" y="14366"/>
                    <a:pt x="33664" y="14370"/>
                  </a:cubicBezTo>
                  <a:cubicBezTo>
                    <a:pt x="32593" y="12466"/>
                    <a:pt x="31485" y="10595"/>
                    <a:pt x="30422" y="8794"/>
                  </a:cubicBezTo>
                  <a:lnTo>
                    <a:pt x="30254" y="8507"/>
                  </a:lnTo>
                  <a:cubicBezTo>
                    <a:pt x="30090" y="8605"/>
                    <a:pt x="29926" y="8704"/>
                    <a:pt x="29762" y="8802"/>
                  </a:cubicBezTo>
                  <a:lnTo>
                    <a:pt x="29930" y="9085"/>
                  </a:lnTo>
                  <a:cubicBezTo>
                    <a:pt x="30939" y="10792"/>
                    <a:pt x="31986" y="12565"/>
                    <a:pt x="33007" y="14370"/>
                  </a:cubicBezTo>
                  <a:cubicBezTo>
                    <a:pt x="30078" y="14358"/>
                    <a:pt x="27132" y="14223"/>
                    <a:pt x="24185" y="13985"/>
                  </a:cubicBezTo>
                  <a:cubicBezTo>
                    <a:pt x="24034" y="13644"/>
                    <a:pt x="23882" y="13303"/>
                    <a:pt x="23730" y="12959"/>
                  </a:cubicBezTo>
                  <a:lnTo>
                    <a:pt x="23496" y="13143"/>
                  </a:lnTo>
                  <a:cubicBezTo>
                    <a:pt x="23619" y="13414"/>
                    <a:pt x="23742" y="13685"/>
                    <a:pt x="23861" y="13960"/>
                  </a:cubicBezTo>
                  <a:cubicBezTo>
                    <a:pt x="23447" y="13923"/>
                    <a:pt x="23028" y="13890"/>
                    <a:pt x="22614" y="13849"/>
                  </a:cubicBezTo>
                  <a:cubicBezTo>
                    <a:pt x="22405" y="14022"/>
                    <a:pt x="22199" y="14194"/>
                    <a:pt x="21994" y="14366"/>
                  </a:cubicBezTo>
                  <a:cubicBezTo>
                    <a:pt x="22704" y="14436"/>
                    <a:pt x="23414" y="14497"/>
                    <a:pt x="24124" y="14555"/>
                  </a:cubicBezTo>
                  <a:cubicBezTo>
                    <a:pt x="25548" y="17821"/>
                    <a:pt x="26865" y="21145"/>
                    <a:pt x="27743" y="24399"/>
                  </a:cubicBezTo>
                  <a:cubicBezTo>
                    <a:pt x="24017" y="23853"/>
                    <a:pt x="20263" y="23098"/>
                    <a:pt x="16553" y="22216"/>
                  </a:cubicBezTo>
                  <a:cubicBezTo>
                    <a:pt x="16434" y="21469"/>
                    <a:pt x="16299" y="20718"/>
                    <a:pt x="16143" y="19967"/>
                  </a:cubicBezTo>
                  <a:cubicBezTo>
                    <a:pt x="15983" y="20144"/>
                    <a:pt x="15823" y="20320"/>
                    <a:pt x="15663" y="20501"/>
                  </a:cubicBezTo>
                  <a:cubicBezTo>
                    <a:pt x="15766" y="21026"/>
                    <a:pt x="15860" y="21551"/>
                    <a:pt x="15946" y="22072"/>
                  </a:cubicBezTo>
                  <a:cubicBezTo>
                    <a:pt x="15491" y="21961"/>
                    <a:pt x="15035" y="21851"/>
                    <a:pt x="14584" y="21740"/>
                  </a:cubicBezTo>
                  <a:cubicBezTo>
                    <a:pt x="14444" y="21900"/>
                    <a:pt x="14309" y="22064"/>
                    <a:pt x="14174" y="22224"/>
                  </a:cubicBezTo>
                  <a:cubicBezTo>
                    <a:pt x="14793" y="22380"/>
                    <a:pt x="15417" y="22536"/>
                    <a:pt x="16040" y="22688"/>
                  </a:cubicBezTo>
                  <a:cubicBezTo>
                    <a:pt x="16471" y="25544"/>
                    <a:pt x="16635" y="28362"/>
                    <a:pt x="16340" y="31112"/>
                  </a:cubicBezTo>
                  <a:cubicBezTo>
                    <a:pt x="14030" y="30365"/>
                    <a:pt x="11724" y="29565"/>
                    <a:pt x="9447" y="28728"/>
                  </a:cubicBezTo>
                  <a:cubicBezTo>
                    <a:pt x="9397" y="28810"/>
                    <a:pt x="9344" y="28892"/>
                    <a:pt x="9291" y="28974"/>
                  </a:cubicBezTo>
                  <a:cubicBezTo>
                    <a:pt x="11609" y="29827"/>
                    <a:pt x="13960" y="30644"/>
                    <a:pt x="16311" y="31399"/>
                  </a:cubicBezTo>
                  <a:cubicBezTo>
                    <a:pt x="16036" y="33713"/>
                    <a:pt x="15433" y="35974"/>
                    <a:pt x="14391" y="38153"/>
                  </a:cubicBezTo>
                  <a:cubicBezTo>
                    <a:pt x="11703" y="37176"/>
                    <a:pt x="8930" y="36060"/>
                    <a:pt x="6070" y="34800"/>
                  </a:cubicBezTo>
                  <a:cubicBezTo>
                    <a:pt x="5988" y="34973"/>
                    <a:pt x="5905" y="35145"/>
                    <a:pt x="5823" y="35317"/>
                  </a:cubicBezTo>
                  <a:cubicBezTo>
                    <a:pt x="8679" y="36577"/>
                    <a:pt x="11449" y="37693"/>
                    <a:pt x="14137" y="38670"/>
                  </a:cubicBezTo>
                  <a:cubicBezTo>
                    <a:pt x="13439" y="40036"/>
                    <a:pt x="12741" y="41288"/>
                    <a:pt x="12073" y="42441"/>
                  </a:cubicBezTo>
                  <a:cubicBezTo>
                    <a:pt x="10497" y="41916"/>
                    <a:pt x="8925" y="41374"/>
                    <a:pt x="7366" y="40836"/>
                  </a:cubicBezTo>
                  <a:cubicBezTo>
                    <a:pt x="6242" y="40451"/>
                    <a:pt x="5109" y="40061"/>
                    <a:pt x="3969" y="39675"/>
                  </a:cubicBezTo>
                  <a:cubicBezTo>
                    <a:pt x="3932" y="39765"/>
                    <a:pt x="3899" y="39852"/>
                    <a:pt x="3866" y="39942"/>
                  </a:cubicBezTo>
                  <a:cubicBezTo>
                    <a:pt x="5007" y="40328"/>
                    <a:pt x="6143" y="40722"/>
                    <a:pt x="7272" y="41107"/>
                  </a:cubicBezTo>
                  <a:cubicBezTo>
                    <a:pt x="8815" y="41641"/>
                    <a:pt x="10366" y="42174"/>
                    <a:pt x="11925" y="42695"/>
                  </a:cubicBezTo>
                  <a:cubicBezTo>
                    <a:pt x="11617" y="43225"/>
                    <a:pt x="11314" y="43737"/>
                    <a:pt x="11022" y="44234"/>
                  </a:cubicBezTo>
                  <a:cubicBezTo>
                    <a:pt x="10460" y="45182"/>
                    <a:pt x="9927" y="46089"/>
                    <a:pt x="9430" y="46975"/>
                  </a:cubicBezTo>
                  <a:cubicBezTo>
                    <a:pt x="7379" y="46290"/>
                    <a:pt x="5294" y="45633"/>
                    <a:pt x="3152" y="45137"/>
                  </a:cubicBezTo>
                  <a:cubicBezTo>
                    <a:pt x="3267" y="43688"/>
                    <a:pt x="3415" y="42207"/>
                    <a:pt x="3591" y="40672"/>
                  </a:cubicBezTo>
                  <a:lnTo>
                    <a:pt x="3591" y="40672"/>
                  </a:lnTo>
                  <a:cubicBezTo>
                    <a:pt x="3448" y="41074"/>
                    <a:pt x="3308" y="41481"/>
                    <a:pt x="3169" y="41887"/>
                  </a:cubicBezTo>
                  <a:cubicBezTo>
                    <a:pt x="3054" y="42970"/>
                    <a:pt x="2951" y="44033"/>
                    <a:pt x="2869" y="45075"/>
                  </a:cubicBezTo>
                  <a:cubicBezTo>
                    <a:pt x="2656" y="45026"/>
                    <a:pt x="2442" y="44981"/>
                    <a:pt x="2229" y="44936"/>
                  </a:cubicBezTo>
                  <a:lnTo>
                    <a:pt x="2151" y="45215"/>
                  </a:lnTo>
                  <a:cubicBezTo>
                    <a:pt x="2385" y="45260"/>
                    <a:pt x="2615" y="45313"/>
                    <a:pt x="2844" y="45362"/>
                  </a:cubicBezTo>
                  <a:cubicBezTo>
                    <a:pt x="2717" y="47008"/>
                    <a:pt x="2631" y="48616"/>
                    <a:pt x="2582" y="50208"/>
                  </a:cubicBezTo>
                  <a:cubicBezTo>
                    <a:pt x="2077" y="50081"/>
                    <a:pt x="1560" y="50011"/>
                    <a:pt x="1039" y="49995"/>
                  </a:cubicBezTo>
                  <a:cubicBezTo>
                    <a:pt x="1018" y="50093"/>
                    <a:pt x="1002" y="50192"/>
                    <a:pt x="982" y="50290"/>
                  </a:cubicBezTo>
                  <a:cubicBezTo>
                    <a:pt x="1519" y="50303"/>
                    <a:pt x="2052" y="50377"/>
                    <a:pt x="2574" y="50508"/>
                  </a:cubicBezTo>
                  <a:cubicBezTo>
                    <a:pt x="2512" y="52732"/>
                    <a:pt x="2528" y="54935"/>
                    <a:pt x="2615" y="57192"/>
                  </a:cubicBezTo>
                  <a:cubicBezTo>
                    <a:pt x="2129" y="57105"/>
                    <a:pt x="1637" y="57063"/>
                    <a:pt x="1146" y="57063"/>
                  </a:cubicBezTo>
                  <a:cubicBezTo>
                    <a:pt x="799" y="57063"/>
                    <a:pt x="452" y="57084"/>
                    <a:pt x="108" y="57126"/>
                  </a:cubicBezTo>
                  <a:lnTo>
                    <a:pt x="87" y="57410"/>
                  </a:lnTo>
                  <a:cubicBezTo>
                    <a:pt x="448" y="57360"/>
                    <a:pt x="810" y="57336"/>
                    <a:pt x="1173" y="57336"/>
                  </a:cubicBezTo>
                  <a:cubicBezTo>
                    <a:pt x="1659" y="57336"/>
                    <a:pt x="2145" y="57380"/>
                    <a:pt x="2627" y="57467"/>
                  </a:cubicBezTo>
                  <a:cubicBezTo>
                    <a:pt x="2652" y="58136"/>
                    <a:pt x="2689" y="58813"/>
                    <a:pt x="2730" y="59490"/>
                  </a:cubicBezTo>
                  <a:cubicBezTo>
                    <a:pt x="2820" y="61086"/>
                    <a:pt x="2935" y="62703"/>
                    <a:pt x="3045" y="64315"/>
                  </a:cubicBezTo>
                  <a:cubicBezTo>
                    <a:pt x="2307" y="64158"/>
                    <a:pt x="1558" y="64081"/>
                    <a:pt x="806" y="64081"/>
                  </a:cubicBezTo>
                  <a:cubicBezTo>
                    <a:pt x="538" y="64081"/>
                    <a:pt x="269" y="64091"/>
                    <a:pt x="1" y="64110"/>
                  </a:cubicBezTo>
                  <a:cubicBezTo>
                    <a:pt x="9" y="64303"/>
                    <a:pt x="17" y="64496"/>
                    <a:pt x="30" y="64689"/>
                  </a:cubicBezTo>
                  <a:cubicBezTo>
                    <a:pt x="278" y="64671"/>
                    <a:pt x="527" y="64662"/>
                    <a:pt x="776" y="64662"/>
                  </a:cubicBezTo>
                  <a:cubicBezTo>
                    <a:pt x="1553" y="64662"/>
                    <a:pt x="2329" y="64750"/>
                    <a:pt x="3091" y="64927"/>
                  </a:cubicBezTo>
                  <a:cubicBezTo>
                    <a:pt x="3206" y="66560"/>
                    <a:pt x="3329" y="68189"/>
                    <a:pt x="3452" y="69789"/>
                  </a:cubicBezTo>
                  <a:cubicBezTo>
                    <a:pt x="3493" y="70323"/>
                    <a:pt x="3534" y="70860"/>
                    <a:pt x="3575" y="71398"/>
                  </a:cubicBezTo>
                  <a:cubicBezTo>
                    <a:pt x="2623" y="71295"/>
                    <a:pt x="1667" y="71242"/>
                    <a:pt x="711" y="71238"/>
                  </a:cubicBezTo>
                  <a:lnTo>
                    <a:pt x="711" y="71238"/>
                  </a:lnTo>
                  <a:cubicBezTo>
                    <a:pt x="739" y="71430"/>
                    <a:pt x="772" y="71619"/>
                    <a:pt x="805" y="71812"/>
                  </a:cubicBezTo>
                  <a:cubicBezTo>
                    <a:pt x="1745" y="71816"/>
                    <a:pt x="2684" y="71874"/>
                    <a:pt x="3620" y="71980"/>
                  </a:cubicBezTo>
                  <a:cubicBezTo>
                    <a:pt x="3776" y="74081"/>
                    <a:pt x="3932" y="76194"/>
                    <a:pt x="4067" y="78320"/>
                  </a:cubicBezTo>
                  <a:cubicBezTo>
                    <a:pt x="3468" y="78303"/>
                    <a:pt x="2865" y="78291"/>
                    <a:pt x="2262" y="78291"/>
                  </a:cubicBezTo>
                  <a:cubicBezTo>
                    <a:pt x="2286" y="78385"/>
                    <a:pt x="2315" y="78484"/>
                    <a:pt x="2344" y="78578"/>
                  </a:cubicBezTo>
                  <a:cubicBezTo>
                    <a:pt x="2926" y="78578"/>
                    <a:pt x="3509" y="78587"/>
                    <a:pt x="4088" y="78607"/>
                  </a:cubicBezTo>
                  <a:cubicBezTo>
                    <a:pt x="4211" y="80589"/>
                    <a:pt x="4322" y="82571"/>
                    <a:pt x="4404" y="84557"/>
                  </a:cubicBezTo>
                  <a:cubicBezTo>
                    <a:pt x="4506" y="84815"/>
                    <a:pt x="4609" y="85070"/>
                    <a:pt x="4720" y="85324"/>
                  </a:cubicBezTo>
                  <a:cubicBezTo>
                    <a:pt x="4638" y="83088"/>
                    <a:pt x="4514" y="80852"/>
                    <a:pt x="4375" y="78615"/>
                  </a:cubicBezTo>
                  <a:lnTo>
                    <a:pt x="4375" y="78615"/>
                  </a:lnTo>
                  <a:cubicBezTo>
                    <a:pt x="6710" y="78697"/>
                    <a:pt x="9003" y="78898"/>
                    <a:pt x="11359" y="79161"/>
                  </a:cubicBezTo>
                  <a:cubicBezTo>
                    <a:pt x="12093" y="81254"/>
                    <a:pt x="12795" y="83383"/>
                    <a:pt x="13361" y="85558"/>
                  </a:cubicBezTo>
                  <a:cubicBezTo>
                    <a:pt x="11695" y="85525"/>
                    <a:pt x="10042" y="85480"/>
                    <a:pt x="8408" y="85435"/>
                  </a:cubicBezTo>
                  <a:cubicBezTo>
                    <a:pt x="7194" y="85398"/>
                    <a:pt x="5963" y="85369"/>
                    <a:pt x="4724" y="85336"/>
                  </a:cubicBezTo>
                  <a:lnTo>
                    <a:pt x="4724" y="85336"/>
                  </a:lnTo>
                  <a:cubicBezTo>
                    <a:pt x="4806" y="85529"/>
                    <a:pt x="4888" y="85722"/>
                    <a:pt x="4970" y="85915"/>
                  </a:cubicBezTo>
                  <a:cubicBezTo>
                    <a:pt x="6119" y="85944"/>
                    <a:pt x="7260" y="85972"/>
                    <a:pt x="8396" y="86005"/>
                  </a:cubicBezTo>
                  <a:cubicBezTo>
                    <a:pt x="10078" y="86050"/>
                    <a:pt x="11790" y="86100"/>
                    <a:pt x="13505" y="86132"/>
                  </a:cubicBezTo>
                  <a:cubicBezTo>
                    <a:pt x="14063" y="88381"/>
                    <a:pt x="14469" y="90679"/>
                    <a:pt x="14604" y="93046"/>
                  </a:cubicBezTo>
                  <a:cubicBezTo>
                    <a:pt x="14625" y="93387"/>
                    <a:pt x="14641" y="93723"/>
                    <a:pt x="14654" y="94060"/>
                  </a:cubicBezTo>
                  <a:cubicBezTo>
                    <a:pt x="12824" y="94015"/>
                    <a:pt x="10965" y="93916"/>
                    <a:pt x="9061" y="93773"/>
                  </a:cubicBezTo>
                  <a:lnTo>
                    <a:pt x="9061" y="93773"/>
                  </a:lnTo>
                  <a:cubicBezTo>
                    <a:pt x="9122" y="93871"/>
                    <a:pt x="9184" y="93970"/>
                    <a:pt x="9246" y="94072"/>
                  </a:cubicBezTo>
                  <a:cubicBezTo>
                    <a:pt x="11092" y="94208"/>
                    <a:pt x="12893" y="94298"/>
                    <a:pt x="14662" y="94343"/>
                  </a:cubicBezTo>
                  <a:cubicBezTo>
                    <a:pt x="14723" y="96698"/>
                    <a:pt x="14563" y="98816"/>
                    <a:pt x="14149" y="100863"/>
                  </a:cubicBezTo>
                  <a:cubicBezTo>
                    <a:pt x="14436" y="101208"/>
                    <a:pt x="14723" y="101548"/>
                    <a:pt x="15019" y="101889"/>
                  </a:cubicBezTo>
                  <a:cubicBezTo>
                    <a:pt x="16434" y="101949"/>
                    <a:pt x="17838" y="101979"/>
                    <a:pt x="19232" y="101979"/>
                  </a:cubicBezTo>
                  <a:cubicBezTo>
                    <a:pt x="20019" y="101979"/>
                    <a:pt x="20803" y="101970"/>
                    <a:pt x="21584" y="101951"/>
                  </a:cubicBezTo>
                  <a:cubicBezTo>
                    <a:pt x="22721" y="101922"/>
                    <a:pt x="23878" y="101832"/>
                    <a:pt x="25043" y="101696"/>
                  </a:cubicBezTo>
                  <a:lnTo>
                    <a:pt x="25043" y="101696"/>
                  </a:lnTo>
                  <a:cubicBezTo>
                    <a:pt x="24378" y="102939"/>
                    <a:pt x="23467" y="104191"/>
                    <a:pt x="22286" y="105541"/>
                  </a:cubicBezTo>
                  <a:cubicBezTo>
                    <a:pt x="21350" y="105713"/>
                    <a:pt x="20451" y="105845"/>
                    <a:pt x="19590" y="105931"/>
                  </a:cubicBezTo>
                  <a:cubicBezTo>
                    <a:pt x="19368" y="105955"/>
                    <a:pt x="19147" y="105976"/>
                    <a:pt x="18921" y="105996"/>
                  </a:cubicBezTo>
                  <a:lnTo>
                    <a:pt x="19196" y="106259"/>
                  </a:lnTo>
                  <a:cubicBezTo>
                    <a:pt x="19340" y="106243"/>
                    <a:pt x="19479" y="106230"/>
                    <a:pt x="19623" y="106218"/>
                  </a:cubicBezTo>
                  <a:cubicBezTo>
                    <a:pt x="20382" y="106140"/>
                    <a:pt x="21174" y="106025"/>
                    <a:pt x="21986" y="105886"/>
                  </a:cubicBezTo>
                  <a:lnTo>
                    <a:pt x="21986" y="105886"/>
                  </a:lnTo>
                  <a:cubicBezTo>
                    <a:pt x="21481" y="106468"/>
                    <a:pt x="21010" y="107010"/>
                    <a:pt x="20575" y="107527"/>
                  </a:cubicBezTo>
                  <a:lnTo>
                    <a:pt x="20788" y="107716"/>
                  </a:lnTo>
                  <a:cubicBezTo>
                    <a:pt x="21289" y="107125"/>
                    <a:pt x="21838" y="106493"/>
                    <a:pt x="22437" y="105808"/>
                  </a:cubicBezTo>
                  <a:cubicBezTo>
                    <a:pt x="24423" y="105442"/>
                    <a:pt x="26553" y="104930"/>
                    <a:pt x="28765" y="104396"/>
                  </a:cubicBezTo>
                  <a:cubicBezTo>
                    <a:pt x="30127" y="104068"/>
                    <a:pt x="31502" y="103735"/>
                    <a:pt x="32864" y="103436"/>
                  </a:cubicBezTo>
                  <a:lnTo>
                    <a:pt x="32864" y="103436"/>
                  </a:lnTo>
                  <a:cubicBezTo>
                    <a:pt x="32720" y="103539"/>
                    <a:pt x="32572" y="103645"/>
                    <a:pt x="32425" y="103752"/>
                  </a:cubicBezTo>
                  <a:cubicBezTo>
                    <a:pt x="31325" y="104540"/>
                    <a:pt x="30340" y="105250"/>
                    <a:pt x="29458" y="105902"/>
                  </a:cubicBezTo>
                  <a:cubicBezTo>
                    <a:pt x="27013" y="106427"/>
                    <a:pt x="24460" y="107236"/>
                    <a:pt x="21957" y="108040"/>
                  </a:cubicBezTo>
                  <a:lnTo>
                    <a:pt x="21371" y="108224"/>
                  </a:lnTo>
                  <a:cubicBezTo>
                    <a:pt x="21543" y="108372"/>
                    <a:pt x="21715" y="108516"/>
                    <a:pt x="21884" y="108663"/>
                  </a:cubicBezTo>
                  <a:lnTo>
                    <a:pt x="22130" y="108586"/>
                  </a:lnTo>
                  <a:cubicBezTo>
                    <a:pt x="24198" y="107925"/>
                    <a:pt x="26299" y="107252"/>
                    <a:pt x="28338" y="106747"/>
                  </a:cubicBezTo>
                  <a:lnTo>
                    <a:pt x="28338" y="106747"/>
                  </a:lnTo>
                  <a:cubicBezTo>
                    <a:pt x="26504" y="108163"/>
                    <a:pt x="25191" y="109349"/>
                    <a:pt x="24280" y="110588"/>
                  </a:cubicBezTo>
                  <a:cubicBezTo>
                    <a:pt x="24432" y="110699"/>
                    <a:pt x="24579" y="110814"/>
                    <a:pt x="24727" y="110924"/>
                  </a:cubicBezTo>
                  <a:cubicBezTo>
                    <a:pt x="25757" y="109501"/>
                    <a:pt x="27349" y="108167"/>
                    <a:pt x="29684" y="106440"/>
                  </a:cubicBezTo>
                  <a:cubicBezTo>
                    <a:pt x="31046" y="106152"/>
                    <a:pt x="32367" y="105964"/>
                    <a:pt x="33623" y="105923"/>
                  </a:cubicBezTo>
                  <a:lnTo>
                    <a:pt x="33623" y="105923"/>
                  </a:lnTo>
                  <a:cubicBezTo>
                    <a:pt x="33204" y="106185"/>
                    <a:pt x="32790" y="106456"/>
                    <a:pt x="32380" y="106731"/>
                  </a:cubicBezTo>
                  <a:lnTo>
                    <a:pt x="32347" y="106764"/>
                  </a:lnTo>
                  <a:cubicBezTo>
                    <a:pt x="30960" y="108549"/>
                    <a:pt x="29938" y="110407"/>
                    <a:pt x="29290" y="112340"/>
                  </a:cubicBezTo>
                  <a:cubicBezTo>
                    <a:pt x="29105" y="112336"/>
                    <a:pt x="28920" y="112335"/>
                    <a:pt x="28733" y="112335"/>
                  </a:cubicBezTo>
                  <a:cubicBezTo>
                    <a:pt x="28092" y="112335"/>
                    <a:pt x="27442" y="112356"/>
                    <a:pt x="26787" y="112397"/>
                  </a:cubicBezTo>
                  <a:cubicBezTo>
                    <a:pt x="27045" y="112578"/>
                    <a:pt x="27308" y="112754"/>
                    <a:pt x="27575" y="112931"/>
                  </a:cubicBezTo>
                  <a:cubicBezTo>
                    <a:pt x="28006" y="112914"/>
                    <a:pt x="28434" y="112905"/>
                    <a:pt x="28859" y="112905"/>
                  </a:cubicBezTo>
                  <a:cubicBezTo>
                    <a:pt x="28944" y="112905"/>
                    <a:pt x="29029" y="112906"/>
                    <a:pt x="29113" y="112906"/>
                  </a:cubicBezTo>
                  <a:cubicBezTo>
                    <a:pt x="29027" y="113198"/>
                    <a:pt x="28949" y="113485"/>
                    <a:pt x="28884" y="113776"/>
                  </a:cubicBezTo>
                  <a:lnTo>
                    <a:pt x="29142" y="113936"/>
                  </a:lnTo>
                  <a:cubicBezTo>
                    <a:pt x="29220" y="113596"/>
                    <a:pt x="29310" y="113251"/>
                    <a:pt x="29413" y="112910"/>
                  </a:cubicBezTo>
                  <a:cubicBezTo>
                    <a:pt x="29688" y="112919"/>
                    <a:pt x="29959" y="112927"/>
                    <a:pt x="30234" y="112943"/>
                  </a:cubicBezTo>
                  <a:cubicBezTo>
                    <a:pt x="32601" y="113075"/>
                    <a:pt x="34952" y="113493"/>
                    <a:pt x="37279" y="114072"/>
                  </a:cubicBezTo>
                  <a:cubicBezTo>
                    <a:pt x="36996" y="115184"/>
                    <a:pt x="36852" y="116456"/>
                    <a:pt x="36823" y="117986"/>
                  </a:cubicBezTo>
                  <a:cubicBezTo>
                    <a:pt x="37008" y="118068"/>
                    <a:pt x="37193" y="118146"/>
                    <a:pt x="37377" y="118224"/>
                  </a:cubicBezTo>
                  <a:cubicBezTo>
                    <a:pt x="37390" y="116640"/>
                    <a:pt x="37525" y="115340"/>
                    <a:pt x="37821" y="114211"/>
                  </a:cubicBezTo>
                  <a:cubicBezTo>
                    <a:pt x="40073" y="114798"/>
                    <a:pt x="42305" y="115528"/>
                    <a:pt x="44509" y="116287"/>
                  </a:cubicBezTo>
                  <a:cubicBezTo>
                    <a:pt x="44189" y="117477"/>
                    <a:pt x="44045" y="118872"/>
                    <a:pt x="44033" y="120633"/>
                  </a:cubicBezTo>
                  <a:lnTo>
                    <a:pt x="44324" y="120719"/>
                  </a:lnTo>
                  <a:cubicBezTo>
                    <a:pt x="44332" y="118959"/>
                    <a:pt x="44476" y="117568"/>
                    <a:pt x="44792" y="116386"/>
                  </a:cubicBezTo>
                  <a:cubicBezTo>
                    <a:pt x="45453" y="116616"/>
                    <a:pt x="46109" y="116845"/>
                    <a:pt x="46762" y="117075"/>
                  </a:cubicBezTo>
                  <a:cubicBezTo>
                    <a:pt x="48350" y="117633"/>
                    <a:pt x="49958" y="118199"/>
                    <a:pt x="51583" y="118725"/>
                  </a:cubicBezTo>
                  <a:cubicBezTo>
                    <a:pt x="51300" y="119693"/>
                    <a:pt x="51127" y="120838"/>
                    <a:pt x="51041" y="122274"/>
                  </a:cubicBezTo>
                  <a:cubicBezTo>
                    <a:pt x="51230" y="122307"/>
                    <a:pt x="51423" y="122340"/>
                    <a:pt x="51612" y="122368"/>
                  </a:cubicBezTo>
                  <a:cubicBezTo>
                    <a:pt x="51698" y="120965"/>
                    <a:pt x="51866" y="119849"/>
                    <a:pt x="52145" y="118909"/>
                  </a:cubicBezTo>
                  <a:cubicBezTo>
                    <a:pt x="54484" y="119652"/>
                    <a:pt x="56856" y="120309"/>
                    <a:pt x="59260" y="120748"/>
                  </a:cubicBezTo>
                  <a:cubicBezTo>
                    <a:pt x="58948" y="121507"/>
                    <a:pt x="58698" y="122295"/>
                    <a:pt x="58517" y="123099"/>
                  </a:cubicBezTo>
                  <a:lnTo>
                    <a:pt x="58813" y="123111"/>
                  </a:lnTo>
                  <a:cubicBezTo>
                    <a:pt x="58993" y="122319"/>
                    <a:pt x="59240" y="121548"/>
                    <a:pt x="59555" y="120801"/>
                  </a:cubicBezTo>
                  <a:cubicBezTo>
                    <a:pt x="60663" y="120994"/>
                    <a:pt x="61779" y="121142"/>
                    <a:pt x="62900" y="121228"/>
                  </a:cubicBezTo>
                  <a:cubicBezTo>
                    <a:pt x="64110" y="121322"/>
                    <a:pt x="65325" y="121363"/>
                    <a:pt x="66539" y="121363"/>
                  </a:cubicBezTo>
                  <a:cubicBezTo>
                    <a:pt x="66884" y="121363"/>
                    <a:pt x="67233" y="121359"/>
                    <a:pt x="67577" y="121355"/>
                  </a:cubicBezTo>
                  <a:lnTo>
                    <a:pt x="67577" y="121355"/>
                  </a:lnTo>
                  <a:cubicBezTo>
                    <a:pt x="67175" y="121888"/>
                    <a:pt x="66798" y="122430"/>
                    <a:pt x="66453" y="122980"/>
                  </a:cubicBezTo>
                  <a:cubicBezTo>
                    <a:pt x="66572" y="122972"/>
                    <a:pt x="66691" y="122963"/>
                    <a:pt x="66810" y="122951"/>
                  </a:cubicBezTo>
                  <a:cubicBezTo>
                    <a:pt x="67163" y="122405"/>
                    <a:pt x="67540" y="121876"/>
                    <a:pt x="67943" y="121347"/>
                  </a:cubicBezTo>
                  <a:cubicBezTo>
                    <a:pt x="70076" y="121297"/>
                    <a:pt x="72214" y="121129"/>
                    <a:pt x="74340" y="120908"/>
                  </a:cubicBezTo>
                  <a:lnTo>
                    <a:pt x="74340" y="120908"/>
                  </a:lnTo>
                  <a:cubicBezTo>
                    <a:pt x="74106" y="121265"/>
                    <a:pt x="73880" y="121622"/>
                    <a:pt x="73662" y="121979"/>
                  </a:cubicBezTo>
                  <a:cubicBezTo>
                    <a:pt x="73921" y="121929"/>
                    <a:pt x="74179" y="121876"/>
                    <a:pt x="74434" y="121823"/>
                  </a:cubicBezTo>
                  <a:cubicBezTo>
                    <a:pt x="74639" y="121490"/>
                    <a:pt x="74852" y="121162"/>
                    <a:pt x="75074" y="120830"/>
                  </a:cubicBezTo>
                  <a:cubicBezTo>
                    <a:pt x="76838" y="120637"/>
                    <a:pt x="78599" y="120411"/>
                    <a:pt x="80334" y="120190"/>
                  </a:cubicBezTo>
                  <a:lnTo>
                    <a:pt x="80659" y="120149"/>
                  </a:lnTo>
                  <a:cubicBezTo>
                    <a:pt x="81516" y="119865"/>
                    <a:pt x="82365" y="119566"/>
                    <a:pt x="83211" y="119250"/>
                  </a:cubicBezTo>
                  <a:lnTo>
                    <a:pt x="83211" y="119250"/>
                  </a:lnTo>
                  <a:cubicBezTo>
                    <a:pt x="82768" y="119303"/>
                    <a:pt x="82329" y="119357"/>
                    <a:pt x="81890" y="119414"/>
                  </a:cubicBezTo>
                  <a:cubicBezTo>
                    <a:pt x="82554" y="118101"/>
                    <a:pt x="83260" y="116751"/>
                    <a:pt x="83982" y="115372"/>
                  </a:cubicBezTo>
                  <a:cubicBezTo>
                    <a:pt x="84401" y="114572"/>
                    <a:pt x="84823" y="113760"/>
                    <a:pt x="85246" y="112939"/>
                  </a:cubicBezTo>
                  <a:cubicBezTo>
                    <a:pt x="87257" y="112246"/>
                    <a:pt x="89296" y="111585"/>
                    <a:pt x="91368" y="111064"/>
                  </a:cubicBezTo>
                  <a:lnTo>
                    <a:pt x="91368" y="111064"/>
                  </a:lnTo>
                  <a:cubicBezTo>
                    <a:pt x="90732" y="112648"/>
                    <a:pt x="90067" y="114219"/>
                    <a:pt x="89419" y="115754"/>
                  </a:cubicBezTo>
                  <a:cubicBezTo>
                    <a:pt x="89284" y="116082"/>
                    <a:pt x="89148" y="116406"/>
                    <a:pt x="89009" y="116726"/>
                  </a:cubicBezTo>
                  <a:cubicBezTo>
                    <a:pt x="89140" y="116661"/>
                    <a:pt x="89271" y="116595"/>
                    <a:pt x="89403" y="116525"/>
                  </a:cubicBezTo>
                  <a:cubicBezTo>
                    <a:pt x="89497" y="116308"/>
                    <a:pt x="89591" y="116086"/>
                    <a:pt x="89682" y="115865"/>
                  </a:cubicBezTo>
                  <a:cubicBezTo>
                    <a:pt x="90359" y="114264"/>
                    <a:pt x="91048" y="112631"/>
                    <a:pt x="91713" y="110978"/>
                  </a:cubicBezTo>
                  <a:cubicBezTo>
                    <a:pt x="93867" y="110457"/>
                    <a:pt x="96050" y="110091"/>
                    <a:pt x="98266" y="110022"/>
                  </a:cubicBezTo>
                  <a:cubicBezTo>
                    <a:pt x="98566" y="110011"/>
                    <a:pt x="98866" y="110007"/>
                    <a:pt x="99163" y="110007"/>
                  </a:cubicBezTo>
                  <a:cubicBezTo>
                    <a:pt x="99311" y="110007"/>
                    <a:pt x="99460" y="110008"/>
                    <a:pt x="99607" y="110009"/>
                  </a:cubicBezTo>
                  <a:cubicBezTo>
                    <a:pt x="99837" y="109829"/>
                    <a:pt x="100067" y="109644"/>
                    <a:pt x="100293" y="109460"/>
                  </a:cubicBezTo>
                  <a:lnTo>
                    <a:pt x="100186" y="109455"/>
                  </a:lnTo>
                  <a:cubicBezTo>
                    <a:pt x="101437" y="106497"/>
                    <a:pt x="102545" y="103489"/>
                    <a:pt x="103325" y="100477"/>
                  </a:cubicBezTo>
                  <a:cubicBezTo>
                    <a:pt x="105266" y="100510"/>
                    <a:pt x="106960" y="100888"/>
                    <a:pt x="108516" y="101438"/>
                  </a:cubicBezTo>
                  <a:cubicBezTo>
                    <a:pt x="108581" y="101360"/>
                    <a:pt x="108647" y="101282"/>
                    <a:pt x="108712" y="101204"/>
                  </a:cubicBezTo>
                  <a:cubicBezTo>
                    <a:pt x="107120" y="100629"/>
                    <a:pt x="105389" y="100231"/>
                    <a:pt x="103399" y="100194"/>
                  </a:cubicBezTo>
                  <a:cubicBezTo>
                    <a:pt x="104100" y="97388"/>
                    <a:pt x="104507" y="94577"/>
                    <a:pt x="104453" y="91803"/>
                  </a:cubicBezTo>
                  <a:cubicBezTo>
                    <a:pt x="104694" y="91790"/>
                    <a:pt x="104926" y="91783"/>
                    <a:pt x="105149" y="91783"/>
                  </a:cubicBezTo>
                  <a:cubicBezTo>
                    <a:pt x="107380" y="91783"/>
                    <a:pt x="108774" y="92443"/>
                    <a:pt x="110411" y="93551"/>
                  </a:cubicBezTo>
                  <a:cubicBezTo>
                    <a:pt x="110321" y="95816"/>
                    <a:pt x="109976" y="98073"/>
                    <a:pt x="109443" y="100317"/>
                  </a:cubicBezTo>
                  <a:cubicBezTo>
                    <a:pt x="109722" y="99977"/>
                    <a:pt x="109997" y="99632"/>
                    <a:pt x="110264" y="99283"/>
                  </a:cubicBezTo>
                  <a:cubicBezTo>
                    <a:pt x="110637" y="97523"/>
                    <a:pt x="110875" y="95734"/>
                    <a:pt x="110973" y="93937"/>
                  </a:cubicBezTo>
                  <a:cubicBezTo>
                    <a:pt x="111240" y="94126"/>
                    <a:pt x="111515" y="94323"/>
                    <a:pt x="111802" y="94532"/>
                  </a:cubicBezTo>
                  <a:cubicBezTo>
                    <a:pt x="112192" y="94811"/>
                    <a:pt x="112598" y="95102"/>
                    <a:pt x="113041" y="95414"/>
                  </a:cubicBezTo>
                  <a:cubicBezTo>
                    <a:pt x="113283" y="95049"/>
                    <a:pt x="113521" y="94680"/>
                    <a:pt x="113751" y="94310"/>
                  </a:cubicBezTo>
                  <a:cubicBezTo>
                    <a:pt x="113718" y="92636"/>
                    <a:pt x="113583" y="90966"/>
                    <a:pt x="113341" y="89308"/>
                  </a:cubicBezTo>
                  <a:lnTo>
                    <a:pt x="113341" y="89308"/>
                  </a:lnTo>
                  <a:cubicBezTo>
                    <a:pt x="114055" y="90186"/>
                    <a:pt x="114666" y="90925"/>
                    <a:pt x="115224" y="91536"/>
                  </a:cubicBezTo>
                  <a:cubicBezTo>
                    <a:pt x="115228" y="91627"/>
                    <a:pt x="115237" y="91717"/>
                    <a:pt x="115245" y="91811"/>
                  </a:cubicBezTo>
                  <a:cubicBezTo>
                    <a:pt x="115327" y="91660"/>
                    <a:pt x="115413" y="91512"/>
                    <a:pt x="115495" y="91360"/>
                  </a:cubicBezTo>
                  <a:cubicBezTo>
                    <a:pt x="115315" y="89120"/>
                    <a:pt x="115220" y="86863"/>
                    <a:pt x="115208" y="84639"/>
                  </a:cubicBezTo>
                  <a:lnTo>
                    <a:pt x="115208" y="84639"/>
                  </a:lnTo>
                  <a:cubicBezTo>
                    <a:pt x="116201" y="85061"/>
                    <a:pt x="117223" y="85418"/>
                    <a:pt x="118269" y="85702"/>
                  </a:cubicBezTo>
                  <a:cubicBezTo>
                    <a:pt x="118343" y="85525"/>
                    <a:pt x="118417" y="85353"/>
                    <a:pt x="118486" y="85176"/>
                  </a:cubicBezTo>
                  <a:cubicBezTo>
                    <a:pt x="117350" y="84881"/>
                    <a:pt x="116267" y="84479"/>
                    <a:pt x="115204" y="84019"/>
                  </a:cubicBezTo>
                  <a:cubicBezTo>
                    <a:pt x="115204" y="82165"/>
                    <a:pt x="115269" y="80334"/>
                    <a:pt x="115388" y="78558"/>
                  </a:cubicBezTo>
                  <a:cubicBezTo>
                    <a:pt x="117091" y="78866"/>
                    <a:pt x="118831" y="79108"/>
                    <a:pt x="120624" y="79190"/>
                  </a:cubicBezTo>
                  <a:cubicBezTo>
                    <a:pt x="120653" y="79095"/>
                    <a:pt x="120678" y="79001"/>
                    <a:pt x="120706" y="78907"/>
                  </a:cubicBezTo>
                  <a:cubicBezTo>
                    <a:pt x="118893" y="78824"/>
                    <a:pt x="117132" y="78582"/>
                    <a:pt x="115409" y="78271"/>
                  </a:cubicBezTo>
                  <a:cubicBezTo>
                    <a:pt x="115454" y="77622"/>
                    <a:pt x="115507" y="76982"/>
                    <a:pt x="115569" y="76350"/>
                  </a:cubicBezTo>
                  <a:cubicBezTo>
                    <a:pt x="115696" y="75029"/>
                    <a:pt x="115955" y="73691"/>
                    <a:pt x="116283" y="72354"/>
                  </a:cubicBezTo>
                  <a:cubicBezTo>
                    <a:pt x="117556" y="72407"/>
                    <a:pt x="118845" y="72444"/>
                    <a:pt x="120155" y="72444"/>
                  </a:cubicBezTo>
                  <a:cubicBezTo>
                    <a:pt x="120843" y="72444"/>
                    <a:pt x="121536" y="72434"/>
                    <a:pt x="122237" y="72411"/>
                  </a:cubicBezTo>
                  <a:cubicBezTo>
                    <a:pt x="122270" y="72222"/>
                    <a:pt x="122302" y="72029"/>
                    <a:pt x="122335" y="71837"/>
                  </a:cubicBezTo>
                  <a:lnTo>
                    <a:pt x="122335" y="71837"/>
                  </a:lnTo>
                  <a:cubicBezTo>
                    <a:pt x="121611" y="71860"/>
                    <a:pt x="120894" y="71871"/>
                    <a:pt x="120183" y="71871"/>
                  </a:cubicBezTo>
                  <a:cubicBezTo>
                    <a:pt x="118912" y="71871"/>
                    <a:pt x="117659" y="71837"/>
                    <a:pt x="116422" y="71787"/>
                  </a:cubicBezTo>
                  <a:cubicBezTo>
                    <a:pt x="116759" y="70483"/>
                    <a:pt x="117145" y="69182"/>
                    <a:pt x="117530" y="67897"/>
                  </a:cubicBezTo>
                  <a:cubicBezTo>
                    <a:pt x="117924" y="66576"/>
                    <a:pt x="118326" y="65239"/>
                    <a:pt x="118663" y="63897"/>
                  </a:cubicBezTo>
                  <a:cubicBezTo>
                    <a:pt x="119036" y="63983"/>
                    <a:pt x="119410" y="64065"/>
                    <a:pt x="119783" y="64151"/>
                  </a:cubicBezTo>
                  <a:cubicBezTo>
                    <a:pt x="120870" y="64393"/>
                    <a:pt x="121982" y="64644"/>
                    <a:pt x="123107" y="64849"/>
                  </a:cubicBezTo>
                  <a:cubicBezTo>
                    <a:pt x="123115" y="64660"/>
                    <a:pt x="123123" y="64467"/>
                    <a:pt x="123131" y="64274"/>
                  </a:cubicBezTo>
                  <a:cubicBezTo>
                    <a:pt x="122044" y="64073"/>
                    <a:pt x="120965" y="63831"/>
                    <a:pt x="119906" y="63589"/>
                  </a:cubicBezTo>
                  <a:cubicBezTo>
                    <a:pt x="119541" y="63507"/>
                    <a:pt x="119172" y="63425"/>
                    <a:pt x="118802" y="63343"/>
                  </a:cubicBezTo>
                  <a:cubicBezTo>
                    <a:pt x="119188" y="61726"/>
                    <a:pt x="119475" y="60114"/>
                    <a:pt x="119541" y="58538"/>
                  </a:cubicBezTo>
                  <a:cubicBezTo>
                    <a:pt x="119566" y="58013"/>
                    <a:pt x="119553" y="57492"/>
                    <a:pt x="119512" y="56970"/>
                  </a:cubicBezTo>
                  <a:lnTo>
                    <a:pt x="119512" y="56970"/>
                  </a:lnTo>
                  <a:cubicBezTo>
                    <a:pt x="120641" y="57147"/>
                    <a:pt x="121814" y="57360"/>
                    <a:pt x="123066" y="57606"/>
                  </a:cubicBezTo>
                  <a:cubicBezTo>
                    <a:pt x="123062" y="57508"/>
                    <a:pt x="123053" y="57410"/>
                    <a:pt x="123045" y="57311"/>
                  </a:cubicBezTo>
                  <a:cubicBezTo>
                    <a:pt x="121798" y="57069"/>
                    <a:pt x="120620" y="56860"/>
                    <a:pt x="119484" y="56683"/>
                  </a:cubicBezTo>
                  <a:cubicBezTo>
                    <a:pt x="119319" y="55067"/>
                    <a:pt x="118852" y="53585"/>
                    <a:pt x="118207" y="52194"/>
                  </a:cubicBezTo>
                  <a:lnTo>
                    <a:pt x="118207" y="52194"/>
                  </a:lnTo>
                  <a:cubicBezTo>
                    <a:pt x="118619" y="52209"/>
                    <a:pt x="119030" y="52216"/>
                    <a:pt x="119441" y="52216"/>
                  </a:cubicBezTo>
                  <a:cubicBezTo>
                    <a:pt x="120449" y="52216"/>
                    <a:pt x="121457" y="52173"/>
                    <a:pt x="122462" y="52092"/>
                  </a:cubicBezTo>
                  <a:cubicBezTo>
                    <a:pt x="122450" y="51997"/>
                    <a:pt x="122434" y="51903"/>
                    <a:pt x="122417" y="51809"/>
                  </a:cubicBezTo>
                  <a:cubicBezTo>
                    <a:pt x="121415" y="51891"/>
                    <a:pt x="120412" y="51930"/>
                    <a:pt x="119408" y="51930"/>
                  </a:cubicBezTo>
                  <a:cubicBezTo>
                    <a:pt x="118961" y="51930"/>
                    <a:pt x="118514" y="51922"/>
                    <a:pt x="118068" y="51907"/>
                  </a:cubicBezTo>
                  <a:cubicBezTo>
                    <a:pt x="117251" y="50229"/>
                    <a:pt x="116189" y="48674"/>
                    <a:pt x="115097" y="47164"/>
                  </a:cubicBezTo>
                  <a:cubicBezTo>
                    <a:pt x="117173" y="47016"/>
                    <a:pt x="119237" y="46704"/>
                    <a:pt x="121264" y="46232"/>
                  </a:cubicBezTo>
                  <a:cubicBezTo>
                    <a:pt x="121240" y="46138"/>
                    <a:pt x="121215" y="46048"/>
                    <a:pt x="121195" y="45953"/>
                  </a:cubicBezTo>
                  <a:cubicBezTo>
                    <a:pt x="119143" y="46437"/>
                    <a:pt x="117042" y="46737"/>
                    <a:pt x="114904" y="46885"/>
                  </a:cubicBezTo>
                  <a:cubicBezTo>
                    <a:pt x="114748" y="46667"/>
                    <a:pt x="114588" y="46450"/>
                    <a:pt x="114428" y="46232"/>
                  </a:cubicBezTo>
                  <a:cubicBezTo>
                    <a:pt x="113579" y="45063"/>
                    <a:pt x="112713" y="43877"/>
                    <a:pt x="111934" y="42634"/>
                  </a:cubicBezTo>
                  <a:cubicBezTo>
                    <a:pt x="114535" y="42236"/>
                    <a:pt x="117091" y="41604"/>
                    <a:pt x="119578" y="40746"/>
                  </a:cubicBezTo>
                  <a:cubicBezTo>
                    <a:pt x="119545" y="40656"/>
                    <a:pt x="119512" y="40570"/>
                    <a:pt x="119479" y="40479"/>
                  </a:cubicBezTo>
                  <a:cubicBezTo>
                    <a:pt x="116976" y="41341"/>
                    <a:pt x="114395" y="41977"/>
                    <a:pt x="111773" y="42371"/>
                  </a:cubicBezTo>
                  <a:cubicBezTo>
                    <a:pt x="111051" y="41189"/>
                    <a:pt x="110415" y="39958"/>
                    <a:pt x="109956" y="38641"/>
                  </a:cubicBezTo>
                  <a:cubicBezTo>
                    <a:pt x="109874" y="38403"/>
                    <a:pt x="109796" y="38165"/>
                    <a:pt x="109718" y="37923"/>
                  </a:cubicBezTo>
                  <a:cubicBezTo>
                    <a:pt x="112364" y="37377"/>
                    <a:pt x="114954" y="36606"/>
                    <a:pt x="117465" y="35621"/>
                  </a:cubicBezTo>
                  <a:cubicBezTo>
                    <a:pt x="117387" y="35449"/>
                    <a:pt x="117305" y="35276"/>
                    <a:pt x="117223" y="35104"/>
                  </a:cubicBezTo>
                  <a:cubicBezTo>
                    <a:pt x="114736" y="36081"/>
                    <a:pt x="112172" y="36840"/>
                    <a:pt x="109554" y="37377"/>
                  </a:cubicBezTo>
                  <a:cubicBezTo>
                    <a:pt x="108918" y="35194"/>
                    <a:pt x="108557" y="32847"/>
                    <a:pt x="108405" y="30406"/>
                  </a:cubicBezTo>
                  <a:cubicBezTo>
                    <a:pt x="110280" y="30086"/>
                    <a:pt x="112135" y="29663"/>
                    <a:pt x="113965" y="29146"/>
                  </a:cubicBezTo>
                  <a:cubicBezTo>
                    <a:pt x="113915" y="29064"/>
                    <a:pt x="113862" y="28986"/>
                    <a:pt x="113813" y="28904"/>
                  </a:cubicBezTo>
                  <a:cubicBezTo>
                    <a:pt x="112028" y="29413"/>
                    <a:pt x="110218" y="29827"/>
                    <a:pt x="108388" y="30143"/>
                  </a:cubicBezTo>
                  <a:cubicBezTo>
                    <a:pt x="108236" y="27468"/>
                    <a:pt x="108331" y="24678"/>
                    <a:pt x="108589" y="21851"/>
                  </a:cubicBezTo>
                  <a:lnTo>
                    <a:pt x="108655" y="21842"/>
                  </a:lnTo>
                  <a:cubicBezTo>
                    <a:pt x="108503" y="21666"/>
                    <a:pt x="108351" y="21489"/>
                    <a:pt x="108200" y="21313"/>
                  </a:cubicBezTo>
                  <a:cubicBezTo>
                    <a:pt x="106324" y="21503"/>
                    <a:pt x="104440" y="21599"/>
                    <a:pt x="102555" y="21599"/>
                  </a:cubicBezTo>
                  <a:cubicBezTo>
                    <a:pt x="101635" y="21599"/>
                    <a:pt x="100715" y="21576"/>
                    <a:pt x="99796" y="21531"/>
                  </a:cubicBezTo>
                  <a:cubicBezTo>
                    <a:pt x="100141" y="19163"/>
                    <a:pt x="100625" y="16763"/>
                    <a:pt x="101195" y="14403"/>
                  </a:cubicBezTo>
                  <a:cubicBezTo>
                    <a:pt x="101031" y="14264"/>
                    <a:pt x="100867" y="14128"/>
                    <a:pt x="100707" y="13993"/>
                  </a:cubicBezTo>
                  <a:cubicBezTo>
                    <a:pt x="100104" y="16475"/>
                    <a:pt x="99583" y="19003"/>
                    <a:pt x="99226" y="21502"/>
                  </a:cubicBezTo>
                  <a:cubicBezTo>
                    <a:pt x="96686" y="21350"/>
                    <a:pt x="94158" y="21018"/>
                    <a:pt x="91663" y="20509"/>
                  </a:cubicBezTo>
                  <a:cubicBezTo>
                    <a:pt x="92139" y="17698"/>
                    <a:pt x="92866" y="14867"/>
                    <a:pt x="93715" y="12109"/>
                  </a:cubicBezTo>
                  <a:cubicBezTo>
                    <a:pt x="95537" y="12347"/>
                    <a:pt x="97314" y="12532"/>
                    <a:pt x="99049" y="12676"/>
                  </a:cubicBezTo>
                  <a:cubicBezTo>
                    <a:pt x="98766" y="12454"/>
                    <a:pt x="98479" y="12241"/>
                    <a:pt x="98188" y="12027"/>
                  </a:cubicBezTo>
                  <a:cubicBezTo>
                    <a:pt x="96780" y="11900"/>
                    <a:pt x="95348" y="11740"/>
                    <a:pt x="93887" y="11555"/>
                  </a:cubicBezTo>
                  <a:cubicBezTo>
                    <a:pt x="94101" y="10870"/>
                    <a:pt x="94326" y="10197"/>
                    <a:pt x="94552" y="9524"/>
                  </a:cubicBezTo>
                  <a:cubicBezTo>
                    <a:pt x="94384" y="9418"/>
                    <a:pt x="94212" y="9307"/>
                    <a:pt x="94035" y="9200"/>
                  </a:cubicBezTo>
                  <a:cubicBezTo>
                    <a:pt x="93777" y="9951"/>
                    <a:pt x="93526" y="10710"/>
                    <a:pt x="93280" y="11473"/>
                  </a:cubicBezTo>
                  <a:cubicBezTo>
                    <a:pt x="91179" y="11194"/>
                    <a:pt x="89013" y="10850"/>
                    <a:pt x="86781" y="10439"/>
                  </a:cubicBezTo>
                  <a:cubicBezTo>
                    <a:pt x="87261" y="8958"/>
                    <a:pt x="87794" y="7497"/>
                    <a:pt x="88360" y="6069"/>
                  </a:cubicBezTo>
                  <a:lnTo>
                    <a:pt x="88102" y="5946"/>
                  </a:lnTo>
                  <a:cubicBezTo>
                    <a:pt x="87527" y="7395"/>
                    <a:pt x="86986" y="8880"/>
                    <a:pt x="86497" y="10390"/>
                  </a:cubicBezTo>
                  <a:cubicBezTo>
                    <a:pt x="85980" y="10292"/>
                    <a:pt x="85459" y="10193"/>
                    <a:pt x="84934" y="10095"/>
                  </a:cubicBezTo>
                  <a:lnTo>
                    <a:pt x="83814" y="9873"/>
                  </a:lnTo>
                  <a:cubicBezTo>
                    <a:pt x="83038" y="9721"/>
                    <a:pt x="82275" y="9574"/>
                    <a:pt x="81524" y="9430"/>
                  </a:cubicBezTo>
                  <a:cubicBezTo>
                    <a:pt x="81955" y="7501"/>
                    <a:pt x="82484" y="5622"/>
                    <a:pt x="83079" y="3808"/>
                  </a:cubicBezTo>
                  <a:lnTo>
                    <a:pt x="82809" y="3706"/>
                  </a:lnTo>
                  <a:cubicBezTo>
                    <a:pt x="82214" y="5536"/>
                    <a:pt x="81676" y="7428"/>
                    <a:pt x="81241" y="9377"/>
                  </a:cubicBezTo>
                  <a:cubicBezTo>
                    <a:pt x="79834" y="9110"/>
                    <a:pt x="78455" y="8864"/>
                    <a:pt x="77089" y="8650"/>
                  </a:cubicBezTo>
                  <a:cubicBezTo>
                    <a:pt x="77171" y="6742"/>
                    <a:pt x="77372" y="4838"/>
                    <a:pt x="77684" y="2951"/>
                  </a:cubicBezTo>
                  <a:cubicBezTo>
                    <a:pt x="78783" y="2984"/>
                    <a:pt x="79887" y="3025"/>
                    <a:pt x="80987" y="3070"/>
                  </a:cubicBezTo>
                  <a:cubicBezTo>
                    <a:pt x="80650" y="2959"/>
                    <a:pt x="80314" y="2848"/>
                    <a:pt x="79981" y="2746"/>
                  </a:cubicBezTo>
                  <a:cubicBezTo>
                    <a:pt x="79231" y="2717"/>
                    <a:pt x="78480" y="2688"/>
                    <a:pt x="77729" y="2668"/>
                  </a:cubicBezTo>
                  <a:cubicBezTo>
                    <a:pt x="77762" y="2483"/>
                    <a:pt x="77794" y="2298"/>
                    <a:pt x="77827" y="2114"/>
                  </a:cubicBezTo>
                  <a:cubicBezTo>
                    <a:pt x="77643" y="2060"/>
                    <a:pt x="77454" y="2011"/>
                    <a:pt x="77269" y="1962"/>
                  </a:cubicBezTo>
                  <a:cubicBezTo>
                    <a:pt x="77228" y="2192"/>
                    <a:pt x="77187" y="2422"/>
                    <a:pt x="77150" y="2647"/>
                  </a:cubicBezTo>
                  <a:cubicBezTo>
                    <a:pt x="75443" y="2598"/>
                    <a:pt x="73736" y="2569"/>
                    <a:pt x="72021" y="2553"/>
                  </a:cubicBezTo>
                  <a:cubicBezTo>
                    <a:pt x="71997" y="1987"/>
                    <a:pt x="71984" y="1408"/>
                    <a:pt x="71984" y="817"/>
                  </a:cubicBezTo>
                  <a:cubicBezTo>
                    <a:pt x="71795" y="784"/>
                    <a:pt x="71603" y="752"/>
                    <a:pt x="71414" y="723"/>
                  </a:cubicBezTo>
                  <a:lnTo>
                    <a:pt x="71414" y="723"/>
                  </a:lnTo>
                  <a:cubicBezTo>
                    <a:pt x="71414" y="1342"/>
                    <a:pt x="71422" y="1954"/>
                    <a:pt x="71447" y="2549"/>
                  </a:cubicBezTo>
                  <a:cubicBezTo>
                    <a:pt x="71185" y="2548"/>
                    <a:pt x="70923" y="2547"/>
                    <a:pt x="70661" y="2547"/>
                  </a:cubicBezTo>
                  <a:cubicBezTo>
                    <a:pt x="69090" y="2547"/>
                    <a:pt x="67520" y="2568"/>
                    <a:pt x="65948" y="2610"/>
                  </a:cubicBezTo>
                  <a:cubicBezTo>
                    <a:pt x="65764" y="1769"/>
                    <a:pt x="65612" y="920"/>
                    <a:pt x="65485" y="62"/>
                  </a:cubicBezTo>
                  <a:lnTo>
                    <a:pt x="65189" y="46"/>
                  </a:lnTo>
                  <a:lnTo>
                    <a:pt x="65189" y="46"/>
                  </a:lnTo>
                  <a:cubicBezTo>
                    <a:pt x="65316" y="912"/>
                    <a:pt x="65472" y="1769"/>
                    <a:pt x="65657" y="2619"/>
                  </a:cubicBezTo>
                  <a:cubicBezTo>
                    <a:pt x="64463" y="2651"/>
                    <a:pt x="63273" y="2701"/>
                    <a:pt x="62079" y="2766"/>
                  </a:cubicBezTo>
                  <a:lnTo>
                    <a:pt x="59482" y="2910"/>
                  </a:lnTo>
                  <a:cubicBezTo>
                    <a:pt x="59231" y="1950"/>
                    <a:pt x="59006" y="981"/>
                    <a:pt x="58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3"/>
          <p:cNvSpPr/>
          <p:nvPr/>
        </p:nvSpPr>
        <p:spPr>
          <a:xfrm>
            <a:off x="8672300" y="1564113"/>
            <a:ext cx="249000" cy="248975"/>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8563975" y="146575"/>
            <a:ext cx="158190" cy="158199"/>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91725" y="4752650"/>
            <a:ext cx="589800" cy="205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6"/>
        <p:cNvGrpSpPr/>
        <p:nvPr/>
      </p:nvGrpSpPr>
      <p:grpSpPr>
        <a:xfrm>
          <a:off x="0" y="0"/>
          <a:ext cx="0" cy="0"/>
          <a:chOff x="0" y="0"/>
          <a:chExt cx="0" cy="0"/>
        </a:xfrm>
      </p:grpSpPr>
      <p:sp>
        <p:nvSpPr>
          <p:cNvPr id="227" name="Google Shape;227;p24"/>
          <p:cNvSpPr/>
          <p:nvPr/>
        </p:nvSpPr>
        <p:spPr>
          <a:xfrm>
            <a:off x="8428900" y="628475"/>
            <a:ext cx="750000" cy="205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860500" y="3930250"/>
            <a:ext cx="1965300" cy="19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825250" y="4276425"/>
            <a:ext cx="229925" cy="229925"/>
          </a:xfrm>
          <a:custGeom>
            <a:avLst/>
            <a:gdLst/>
            <a:ahLst/>
            <a:cxnLst/>
            <a:rect l="l" t="t" r="r" b="b"/>
            <a:pathLst>
              <a:path w="9197" h="9197" extrusionOk="0">
                <a:moveTo>
                  <a:pt x="1753" y="1"/>
                </a:moveTo>
                <a:lnTo>
                  <a:pt x="1966" y="3981"/>
                </a:lnTo>
                <a:lnTo>
                  <a:pt x="1" y="7444"/>
                </a:lnTo>
                <a:lnTo>
                  <a:pt x="3981" y="7231"/>
                </a:lnTo>
                <a:lnTo>
                  <a:pt x="7444" y="9196"/>
                </a:lnTo>
                <a:lnTo>
                  <a:pt x="7231" y="5216"/>
                </a:lnTo>
                <a:lnTo>
                  <a:pt x="9196" y="1753"/>
                </a:lnTo>
                <a:lnTo>
                  <a:pt x="9196" y="1753"/>
                </a:lnTo>
                <a:lnTo>
                  <a:pt x="5220" y="1966"/>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64"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7" name="Google Shape;247;p31"/>
          <p:cNvSpPr txBox="1">
            <a:spLocks noGrp="1"/>
          </p:cNvSpPr>
          <p:nvPr>
            <p:ph type="subTitle" idx="2"/>
          </p:nvPr>
        </p:nvSpPr>
        <p:spPr>
          <a:xfrm>
            <a:off x="618324" y="177551"/>
            <a:ext cx="2895452" cy="254673"/>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1400" dirty="0"/>
              <a:t>R7S | Kelompok 5 (Filsafat Ilmu) </a:t>
            </a:r>
            <a:endParaRPr sz="1400" dirty="0"/>
          </a:p>
        </p:txBody>
      </p:sp>
      <p:sp>
        <p:nvSpPr>
          <p:cNvPr id="250" name="Google Shape;250;p31"/>
          <p:cNvSpPr txBox="1">
            <a:spLocks noGrp="1"/>
          </p:cNvSpPr>
          <p:nvPr>
            <p:ph type="ctrTitle"/>
          </p:nvPr>
        </p:nvSpPr>
        <p:spPr>
          <a:xfrm>
            <a:off x="1005840" y="1181968"/>
            <a:ext cx="4221012" cy="159933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500" dirty="0"/>
              <a:t>Etika </a:t>
            </a:r>
            <a:br>
              <a:rPr lang="en" sz="3500" dirty="0"/>
            </a:br>
            <a:r>
              <a:rPr lang="en" sz="3500" dirty="0"/>
              <a:t>Keilmuan // Ilmu</a:t>
            </a:r>
            <a:endParaRPr sz="3500" dirty="0"/>
          </a:p>
        </p:txBody>
      </p:sp>
      <p:sp>
        <p:nvSpPr>
          <p:cNvPr id="251" name="Google Shape;251;p31"/>
          <p:cNvSpPr txBox="1">
            <a:spLocks noGrp="1"/>
          </p:cNvSpPr>
          <p:nvPr>
            <p:ph type="subTitle" idx="3"/>
          </p:nvPr>
        </p:nvSpPr>
        <p:spPr>
          <a:xfrm>
            <a:off x="1699260" y="3078480"/>
            <a:ext cx="3627120" cy="1046870"/>
          </a:xfrm>
          <a:prstGeom prst="rect">
            <a:avLst/>
          </a:prstGeom>
          <a:solidFill>
            <a:srgbClr val="00B0F0"/>
          </a:solidFill>
          <a:ln>
            <a:solidFill>
              <a:srgbClr val="00B0F0"/>
            </a:solidFill>
          </a:ln>
        </p:spPr>
        <p:txBody>
          <a:bodyPr spcFirstLastPara="1" wrap="square" lIns="91425" tIns="91425" rIns="91425" bIns="91425" anchor="ctr" anchorCtr="0">
            <a:noAutofit/>
          </a:bodyPr>
          <a:lstStyle/>
          <a:p>
            <a:pPr marL="285750" lvl="0" indent="-285750" rtl="0">
              <a:spcBef>
                <a:spcPts val="0"/>
              </a:spcBef>
              <a:spcAft>
                <a:spcPts val="0"/>
              </a:spcAft>
              <a:buFontTx/>
              <a:buChar char="-"/>
            </a:pPr>
            <a:r>
              <a:rPr lang="en-GB" sz="1400" dirty="0"/>
              <a:t>Aulia Mafaza (201843500383)</a:t>
            </a:r>
          </a:p>
          <a:p>
            <a:pPr marL="285750" lvl="0" indent="-285750" rtl="0">
              <a:spcBef>
                <a:spcPts val="0"/>
              </a:spcBef>
              <a:spcAft>
                <a:spcPts val="0"/>
              </a:spcAft>
              <a:buFontTx/>
              <a:buChar char="-"/>
            </a:pPr>
            <a:r>
              <a:rPr lang="en-GB" sz="1400" dirty="0" err="1"/>
              <a:t>Fajar</a:t>
            </a:r>
            <a:r>
              <a:rPr lang="en-GB" sz="1400" dirty="0"/>
              <a:t> </a:t>
            </a:r>
            <a:r>
              <a:rPr lang="en-GB" sz="1400" dirty="0" err="1"/>
              <a:t>Mahadi</a:t>
            </a:r>
            <a:r>
              <a:rPr lang="en-GB" sz="1400" dirty="0"/>
              <a:t> </a:t>
            </a:r>
            <a:r>
              <a:rPr lang="en-GB" sz="1400" dirty="0" err="1"/>
              <a:t>Saputra</a:t>
            </a:r>
            <a:r>
              <a:rPr lang="en-GB" sz="1400" dirty="0"/>
              <a:t> (201943501487)</a:t>
            </a:r>
          </a:p>
          <a:p>
            <a:pPr marL="285750" lvl="0" indent="-285750" rtl="0">
              <a:spcBef>
                <a:spcPts val="0"/>
              </a:spcBef>
              <a:spcAft>
                <a:spcPts val="0"/>
              </a:spcAft>
              <a:buFontTx/>
              <a:buChar char="-"/>
            </a:pPr>
            <a:r>
              <a:rPr lang="en-GB" sz="1400" dirty="0" err="1"/>
              <a:t>Rayhan</a:t>
            </a:r>
            <a:r>
              <a:rPr lang="en-GB" sz="1400" dirty="0"/>
              <a:t> </a:t>
            </a:r>
            <a:r>
              <a:rPr lang="en-GB" sz="1400" dirty="0" err="1"/>
              <a:t>Lingga</a:t>
            </a:r>
            <a:r>
              <a:rPr lang="en-GB" sz="1400" dirty="0"/>
              <a:t> </a:t>
            </a:r>
            <a:r>
              <a:rPr lang="en-GB" sz="1400" dirty="0" err="1"/>
              <a:t>Buana</a:t>
            </a:r>
            <a:r>
              <a:rPr lang="en-GB" sz="1400" dirty="0"/>
              <a:t> (201943501484)</a:t>
            </a:r>
          </a:p>
          <a:p>
            <a:pPr marL="285750" lvl="0" indent="-285750" rtl="0">
              <a:spcBef>
                <a:spcPts val="0"/>
              </a:spcBef>
              <a:spcAft>
                <a:spcPts val="0"/>
              </a:spcAft>
              <a:buFontTx/>
              <a:buChar char="-"/>
            </a:pPr>
            <a:r>
              <a:rPr lang="en-GB" sz="1400" dirty="0" err="1"/>
              <a:t>Galih</a:t>
            </a:r>
            <a:r>
              <a:rPr lang="en-GB" sz="1400" dirty="0"/>
              <a:t> </a:t>
            </a:r>
            <a:r>
              <a:rPr lang="en-GB" sz="1400" dirty="0" err="1"/>
              <a:t>mustopa</a:t>
            </a:r>
            <a:r>
              <a:rPr lang="en-GB" sz="1400" dirty="0"/>
              <a:t> (201943501502) </a:t>
            </a:r>
            <a:endParaRPr sz="1400" dirty="0"/>
          </a:p>
        </p:txBody>
      </p:sp>
      <p:pic>
        <p:nvPicPr>
          <p:cNvPr id="248" name="Google Shape;248;p31"/>
          <p:cNvPicPr preferRelativeResize="0">
            <a:picLocks noGrp="1"/>
          </p:cNvPicPr>
          <p:nvPr>
            <p:ph type="pic" idx="4294967295"/>
          </p:nvPr>
        </p:nvPicPr>
        <p:blipFill rotWithShape="1">
          <a:blip r:embed="rId3">
            <a:alphaModFix/>
          </a:blip>
          <a:srcRect l="27032" r="27032"/>
          <a:stretch/>
        </p:blipFill>
        <p:spPr>
          <a:xfrm>
            <a:off x="6034088" y="-50800"/>
            <a:ext cx="3109912" cy="4408488"/>
          </a:xfrm>
          <a:prstGeom prst="rect">
            <a:avLst/>
          </a:prstGeom>
          <a:noFill/>
          <a:ln>
            <a:noFill/>
          </a:ln>
        </p:spPr>
      </p:pic>
      <p:sp>
        <p:nvSpPr>
          <p:cNvPr id="249" name="Google Shape;249;p31"/>
          <p:cNvSpPr/>
          <p:nvPr/>
        </p:nvSpPr>
        <p:spPr>
          <a:xfrm>
            <a:off x="7554600" y="3019100"/>
            <a:ext cx="1589400" cy="1589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8627375" y="4752650"/>
            <a:ext cx="589800" cy="205800"/>
          </a:xfrm>
          <a:prstGeom prst="rect">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31"/>
          <p:cNvGrpSpPr/>
          <p:nvPr/>
        </p:nvGrpSpPr>
        <p:grpSpPr>
          <a:xfrm>
            <a:off x="6799085" y="177551"/>
            <a:ext cx="3498180" cy="3498180"/>
            <a:chOff x="-2831850" y="1260225"/>
            <a:chExt cx="3078300" cy="3078300"/>
          </a:xfrm>
        </p:grpSpPr>
        <p:sp>
          <p:nvSpPr>
            <p:cNvPr id="254" name="Google Shape;254;p31"/>
            <p:cNvSpPr/>
            <p:nvPr/>
          </p:nvSpPr>
          <p:spPr>
            <a:xfrm>
              <a:off x="-2831850" y="1260225"/>
              <a:ext cx="3078300" cy="307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2831850" y="1260475"/>
              <a:ext cx="3078300" cy="3077800"/>
            </a:xfrm>
            <a:custGeom>
              <a:avLst/>
              <a:gdLst/>
              <a:ahLst/>
              <a:cxnLst/>
              <a:rect l="l" t="t" r="r" b="b"/>
              <a:pathLst>
                <a:path w="123132" h="123112" extrusionOk="0">
                  <a:moveTo>
                    <a:pt x="70688" y="2838"/>
                  </a:moveTo>
                  <a:cubicBezTo>
                    <a:pt x="70945" y="2838"/>
                    <a:pt x="71202" y="2839"/>
                    <a:pt x="71459" y="2840"/>
                  </a:cubicBezTo>
                  <a:lnTo>
                    <a:pt x="71459" y="2848"/>
                  </a:lnTo>
                  <a:cubicBezTo>
                    <a:pt x="71541" y="4609"/>
                    <a:pt x="71738" y="6361"/>
                    <a:pt x="72042" y="8096"/>
                  </a:cubicBezTo>
                  <a:cubicBezTo>
                    <a:pt x="71168" y="8037"/>
                    <a:pt x="70292" y="8008"/>
                    <a:pt x="69417" y="8008"/>
                  </a:cubicBezTo>
                  <a:cubicBezTo>
                    <a:pt x="68772" y="8008"/>
                    <a:pt x="68127" y="8024"/>
                    <a:pt x="67483" y="8055"/>
                  </a:cubicBezTo>
                  <a:cubicBezTo>
                    <a:pt x="66896" y="6369"/>
                    <a:pt x="66404" y="4650"/>
                    <a:pt x="66010" y="2906"/>
                  </a:cubicBezTo>
                  <a:cubicBezTo>
                    <a:pt x="67567" y="2860"/>
                    <a:pt x="69127" y="2838"/>
                    <a:pt x="70688" y="2838"/>
                  </a:cubicBezTo>
                  <a:close/>
                  <a:moveTo>
                    <a:pt x="72033" y="2848"/>
                  </a:moveTo>
                  <a:cubicBezTo>
                    <a:pt x="73724" y="2857"/>
                    <a:pt x="75415" y="2885"/>
                    <a:pt x="77101" y="2939"/>
                  </a:cubicBezTo>
                  <a:lnTo>
                    <a:pt x="77101" y="2943"/>
                  </a:lnTo>
                  <a:cubicBezTo>
                    <a:pt x="76797" y="4810"/>
                    <a:pt x="76600" y="6689"/>
                    <a:pt x="76514" y="8576"/>
                  </a:cubicBezTo>
                  <a:cubicBezTo>
                    <a:pt x="75218" y="8388"/>
                    <a:pt x="73929" y="8236"/>
                    <a:pt x="72637" y="8137"/>
                  </a:cubicBezTo>
                  <a:cubicBezTo>
                    <a:pt x="72321" y="6389"/>
                    <a:pt x="72120" y="4625"/>
                    <a:pt x="72033" y="2848"/>
                  </a:cubicBezTo>
                  <a:close/>
                  <a:moveTo>
                    <a:pt x="65719" y="2910"/>
                  </a:moveTo>
                  <a:cubicBezTo>
                    <a:pt x="66112" y="4654"/>
                    <a:pt x="66601" y="6377"/>
                    <a:pt x="67183" y="8068"/>
                  </a:cubicBezTo>
                  <a:cubicBezTo>
                    <a:pt x="66055" y="8133"/>
                    <a:pt x="64902" y="8252"/>
                    <a:pt x="63720" y="8433"/>
                  </a:cubicBezTo>
                  <a:cubicBezTo>
                    <a:pt x="62932" y="8552"/>
                    <a:pt x="62157" y="8700"/>
                    <a:pt x="61386" y="8864"/>
                  </a:cubicBezTo>
                  <a:cubicBezTo>
                    <a:pt x="60700" y="7017"/>
                    <a:pt x="60077" y="5134"/>
                    <a:pt x="59555" y="3201"/>
                  </a:cubicBezTo>
                  <a:lnTo>
                    <a:pt x="62095" y="3066"/>
                  </a:lnTo>
                  <a:cubicBezTo>
                    <a:pt x="63302" y="2996"/>
                    <a:pt x="64508" y="2947"/>
                    <a:pt x="65719" y="2910"/>
                  </a:cubicBezTo>
                  <a:close/>
                  <a:moveTo>
                    <a:pt x="59268" y="3213"/>
                  </a:moveTo>
                  <a:lnTo>
                    <a:pt x="59264" y="3218"/>
                  </a:lnTo>
                  <a:cubicBezTo>
                    <a:pt x="59785" y="5167"/>
                    <a:pt x="60413" y="7066"/>
                    <a:pt x="61102" y="8925"/>
                  </a:cubicBezTo>
                  <a:cubicBezTo>
                    <a:pt x="59732" y="9225"/>
                    <a:pt x="58382" y="9582"/>
                    <a:pt x="57053" y="9967"/>
                  </a:cubicBezTo>
                  <a:cubicBezTo>
                    <a:pt x="55928" y="7846"/>
                    <a:pt x="54824" y="5692"/>
                    <a:pt x="53872" y="3497"/>
                  </a:cubicBezTo>
                  <a:cubicBezTo>
                    <a:pt x="55666" y="3406"/>
                    <a:pt x="57463" y="3308"/>
                    <a:pt x="59268" y="3213"/>
                  </a:cubicBezTo>
                  <a:close/>
                  <a:moveTo>
                    <a:pt x="53261" y="3525"/>
                  </a:moveTo>
                  <a:lnTo>
                    <a:pt x="53261" y="3529"/>
                  </a:lnTo>
                  <a:cubicBezTo>
                    <a:pt x="54229" y="5774"/>
                    <a:pt x="55350" y="7969"/>
                    <a:pt x="56494" y="10132"/>
                  </a:cubicBezTo>
                  <a:cubicBezTo>
                    <a:pt x="55366" y="10468"/>
                    <a:pt x="54250" y="10817"/>
                    <a:pt x="53146" y="11162"/>
                  </a:cubicBezTo>
                  <a:lnTo>
                    <a:pt x="52477" y="11375"/>
                  </a:lnTo>
                  <a:cubicBezTo>
                    <a:pt x="52149" y="10850"/>
                    <a:pt x="51821" y="10324"/>
                    <a:pt x="51497" y="9799"/>
                  </a:cubicBezTo>
                  <a:cubicBezTo>
                    <a:pt x="50212" y="7739"/>
                    <a:pt x="48961" y="5729"/>
                    <a:pt x="47853" y="3784"/>
                  </a:cubicBezTo>
                  <a:cubicBezTo>
                    <a:pt x="49654" y="3702"/>
                    <a:pt x="51456" y="3616"/>
                    <a:pt x="53261" y="3525"/>
                  </a:cubicBezTo>
                  <a:close/>
                  <a:moveTo>
                    <a:pt x="47533" y="3796"/>
                  </a:moveTo>
                  <a:cubicBezTo>
                    <a:pt x="48661" y="5782"/>
                    <a:pt x="49942" y="7838"/>
                    <a:pt x="51255" y="9947"/>
                  </a:cubicBezTo>
                  <a:cubicBezTo>
                    <a:pt x="51566" y="10448"/>
                    <a:pt x="51878" y="10952"/>
                    <a:pt x="52194" y="11457"/>
                  </a:cubicBezTo>
                  <a:cubicBezTo>
                    <a:pt x="50688" y="11929"/>
                    <a:pt x="49162" y="12393"/>
                    <a:pt x="47607" y="12807"/>
                  </a:cubicBezTo>
                  <a:cubicBezTo>
                    <a:pt x="46725" y="11457"/>
                    <a:pt x="45834" y="10115"/>
                    <a:pt x="44956" y="8802"/>
                  </a:cubicBezTo>
                  <a:cubicBezTo>
                    <a:pt x="43865" y="7165"/>
                    <a:pt x="42798" y="5565"/>
                    <a:pt x="41817" y="4026"/>
                  </a:cubicBezTo>
                  <a:cubicBezTo>
                    <a:pt x="43721" y="3956"/>
                    <a:pt x="45625" y="3878"/>
                    <a:pt x="47533" y="3796"/>
                  </a:cubicBezTo>
                  <a:close/>
                  <a:moveTo>
                    <a:pt x="69450" y="8578"/>
                  </a:moveTo>
                  <a:cubicBezTo>
                    <a:pt x="70351" y="8578"/>
                    <a:pt x="71251" y="8609"/>
                    <a:pt x="72148" y="8671"/>
                  </a:cubicBezTo>
                  <a:cubicBezTo>
                    <a:pt x="72497" y="10462"/>
                    <a:pt x="72952" y="12229"/>
                    <a:pt x="73509" y="13968"/>
                  </a:cubicBezTo>
                  <a:lnTo>
                    <a:pt x="73509" y="13968"/>
                  </a:lnTo>
                  <a:cubicBezTo>
                    <a:pt x="72360" y="13660"/>
                    <a:pt x="71180" y="13503"/>
                    <a:pt x="69994" y="13503"/>
                  </a:cubicBezTo>
                  <a:cubicBezTo>
                    <a:pt x="69869" y="13503"/>
                    <a:pt x="69743" y="13505"/>
                    <a:pt x="69617" y="13509"/>
                  </a:cubicBezTo>
                  <a:cubicBezTo>
                    <a:pt x="68919" y="11900"/>
                    <a:pt x="68263" y="10271"/>
                    <a:pt x="67676" y="8618"/>
                  </a:cubicBezTo>
                  <a:cubicBezTo>
                    <a:pt x="68267" y="8592"/>
                    <a:pt x="68859" y="8578"/>
                    <a:pt x="69450" y="8578"/>
                  </a:cubicBezTo>
                  <a:close/>
                  <a:moveTo>
                    <a:pt x="67376" y="8630"/>
                  </a:moveTo>
                  <a:cubicBezTo>
                    <a:pt x="67963" y="10283"/>
                    <a:pt x="68615" y="11912"/>
                    <a:pt x="69309" y="13517"/>
                  </a:cubicBezTo>
                  <a:cubicBezTo>
                    <a:pt x="68246" y="13574"/>
                    <a:pt x="67196" y="13755"/>
                    <a:pt x="66174" y="14050"/>
                  </a:cubicBezTo>
                  <a:cubicBezTo>
                    <a:pt x="65386" y="14276"/>
                    <a:pt x="64615" y="14559"/>
                    <a:pt x="63868" y="14900"/>
                  </a:cubicBezTo>
                  <a:cubicBezTo>
                    <a:pt x="63072" y="13094"/>
                    <a:pt x="62301" y="11268"/>
                    <a:pt x="61591" y="9401"/>
                  </a:cubicBezTo>
                  <a:cubicBezTo>
                    <a:pt x="62321" y="9245"/>
                    <a:pt x="63060" y="9110"/>
                    <a:pt x="63806" y="8995"/>
                  </a:cubicBezTo>
                  <a:cubicBezTo>
                    <a:pt x="65025" y="8810"/>
                    <a:pt x="66211" y="8687"/>
                    <a:pt x="67376" y="8630"/>
                  </a:cubicBezTo>
                  <a:close/>
                  <a:moveTo>
                    <a:pt x="72743" y="8712"/>
                  </a:moveTo>
                  <a:lnTo>
                    <a:pt x="72743" y="8712"/>
                  </a:lnTo>
                  <a:cubicBezTo>
                    <a:pt x="73995" y="8810"/>
                    <a:pt x="75238" y="8958"/>
                    <a:pt x="76494" y="9143"/>
                  </a:cubicBezTo>
                  <a:cubicBezTo>
                    <a:pt x="76432" y="11137"/>
                    <a:pt x="76510" y="13131"/>
                    <a:pt x="76736" y="15113"/>
                  </a:cubicBezTo>
                  <a:cubicBezTo>
                    <a:pt x="75899" y="14744"/>
                    <a:pt x="75045" y="14424"/>
                    <a:pt x="74171" y="14153"/>
                  </a:cubicBezTo>
                  <a:cubicBezTo>
                    <a:pt x="73585" y="12372"/>
                    <a:pt x="73109" y="10554"/>
                    <a:pt x="72743" y="8712"/>
                  </a:cubicBezTo>
                  <a:close/>
                  <a:moveTo>
                    <a:pt x="77064" y="9233"/>
                  </a:moveTo>
                  <a:lnTo>
                    <a:pt x="77064" y="9233"/>
                  </a:lnTo>
                  <a:cubicBezTo>
                    <a:pt x="78398" y="9438"/>
                    <a:pt x="79744" y="9680"/>
                    <a:pt x="81118" y="9939"/>
                  </a:cubicBezTo>
                  <a:lnTo>
                    <a:pt x="81118" y="9943"/>
                  </a:lnTo>
                  <a:cubicBezTo>
                    <a:pt x="80638" y="12175"/>
                    <a:pt x="80326" y="14440"/>
                    <a:pt x="80195" y="16721"/>
                  </a:cubicBezTo>
                  <a:cubicBezTo>
                    <a:pt x="79867" y="16570"/>
                    <a:pt x="79547" y="16418"/>
                    <a:pt x="79226" y="16266"/>
                  </a:cubicBezTo>
                  <a:cubicBezTo>
                    <a:pt x="78599" y="15966"/>
                    <a:pt x="77971" y="15671"/>
                    <a:pt x="77343" y="15388"/>
                  </a:cubicBezTo>
                  <a:cubicBezTo>
                    <a:pt x="77097" y="13344"/>
                    <a:pt x="77003" y="11289"/>
                    <a:pt x="77064" y="9233"/>
                  </a:cubicBezTo>
                  <a:close/>
                  <a:moveTo>
                    <a:pt x="61303" y="9463"/>
                  </a:moveTo>
                  <a:cubicBezTo>
                    <a:pt x="62026" y="11346"/>
                    <a:pt x="62805" y="13197"/>
                    <a:pt x="63610" y="15019"/>
                  </a:cubicBezTo>
                  <a:cubicBezTo>
                    <a:pt x="62567" y="15519"/>
                    <a:pt x="61566" y="16098"/>
                    <a:pt x="60618" y="16758"/>
                  </a:cubicBezTo>
                  <a:cubicBezTo>
                    <a:pt x="59773" y="15060"/>
                    <a:pt x="58878" y="13386"/>
                    <a:pt x="57992" y="11724"/>
                  </a:cubicBezTo>
                  <a:cubicBezTo>
                    <a:pt x="57771" y="11313"/>
                    <a:pt x="57549" y="10895"/>
                    <a:pt x="57327" y="10480"/>
                  </a:cubicBezTo>
                  <a:cubicBezTo>
                    <a:pt x="58632" y="10103"/>
                    <a:pt x="59958" y="9754"/>
                    <a:pt x="61303" y="9463"/>
                  </a:cubicBezTo>
                  <a:close/>
                  <a:moveTo>
                    <a:pt x="81397" y="9992"/>
                  </a:moveTo>
                  <a:lnTo>
                    <a:pt x="81397" y="9996"/>
                  </a:lnTo>
                  <a:cubicBezTo>
                    <a:pt x="82156" y="10140"/>
                    <a:pt x="82919" y="10288"/>
                    <a:pt x="83699" y="10443"/>
                  </a:cubicBezTo>
                  <a:lnTo>
                    <a:pt x="84819" y="10661"/>
                  </a:lnTo>
                  <a:cubicBezTo>
                    <a:pt x="85324" y="10759"/>
                    <a:pt x="85820" y="10854"/>
                    <a:pt x="86317" y="10944"/>
                  </a:cubicBezTo>
                  <a:cubicBezTo>
                    <a:pt x="85537" y="13431"/>
                    <a:pt x="84909" y="15975"/>
                    <a:pt x="84524" y="18519"/>
                  </a:cubicBezTo>
                  <a:cubicBezTo>
                    <a:pt x="84159" y="18387"/>
                    <a:pt x="83793" y="18252"/>
                    <a:pt x="83432" y="18117"/>
                  </a:cubicBezTo>
                  <a:cubicBezTo>
                    <a:pt x="82398" y="17723"/>
                    <a:pt x="81422" y="17288"/>
                    <a:pt x="80474" y="16849"/>
                  </a:cubicBezTo>
                  <a:cubicBezTo>
                    <a:pt x="80605" y="14543"/>
                    <a:pt x="80913" y="12249"/>
                    <a:pt x="81397" y="9992"/>
                  </a:cubicBezTo>
                  <a:close/>
                  <a:moveTo>
                    <a:pt x="56765" y="10645"/>
                  </a:moveTo>
                  <a:cubicBezTo>
                    <a:pt x="57007" y="11096"/>
                    <a:pt x="57245" y="11547"/>
                    <a:pt x="57487" y="11994"/>
                  </a:cubicBezTo>
                  <a:cubicBezTo>
                    <a:pt x="58386" y="13673"/>
                    <a:pt x="59293" y="15367"/>
                    <a:pt x="60142" y="17087"/>
                  </a:cubicBezTo>
                  <a:cubicBezTo>
                    <a:pt x="59174" y="17772"/>
                    <a:pt x="58251" y="18502"/>
                    <a:pt x="57340" y="19224"/>
                  </a:cubicBezTo>
                  <a:lnTo>
                    <a:pt x="57114" y="19409"/>
                  </a:lnTo>
                  <a:cubicBezTo>
                    <a:pt x="55838" y="16894"/>
                    <a:pt x="54332" y="14374"/>
                    <a:pt x="52785" y="11871"/>
                  </a:cubicBezTo>
                  <a:lnTo>
                    <a:pt x="53319" y="11703"/>
                  </a:lnTo>
                  <a:cubicBezTo>
                    <a:pt x="54455" y="11346"/>
                    <a:pt x="55604" y="10985"/>
                    <a:pt x="56765" y="10645"/>
                  </a:cubicBezTo>
                  <a:close/>
                  <a:moveTo>
                    <a:pt x="70008" y="14062"/>
                  </a:moveTo>
                  <a:cubicBezTo>
                    <a:pt x="71314" y="14062"/>
                    <a:pt x="72530" y="14268"/>
                    <a:pt x="73716" y="14608"/>
                  </a:cubicBezTo>
                  <a:cubicBezTo>
                    <a:pt x="74303" y="16377"/>
                    <a:pt x="74980" y="18141"/>
                    <a:pt x="75731" y="19951"/>
                  </a:cubicBezTo>
                  <a:cubicBezTo>
                    <a:pt x="74717" y="19400"/>
                    <a:pt x="73586" y="19113"/>
                    <a:pt x="72434" y="19113"/>
                  </a:cubicBezTo>
                  <a:cubicBezTo>
                    <a:pt x="72350" y="19113"/>
                    <a:pt x="72266" y="19115"/>
                    <a:pt x="72181" y="19118"/>
                  </a:cubicBezTo>
                  <a:cubicBezTo>
                    <a:pt x="71393" y="17448"/>
                    <a:pt x="70606" y="15770"/>
                    <a:pt x="69859" y="14063"/>
                  </a:cubicBezTo>
                  <a:cubicBezTo>
                    <a:pt x="69909" y="14062"/>
                    <a:pt x="69958" y="14062"/>
                    <a:pt x="70008" y="14062"/>
                  </a:cubicBezTo>
                  <a:close/>
                  <a:moveTo>
                    <a:pt x="86603" y="10998"/>
                  </a:moveTo>
                  <a:lnTo>
                    <a:pt x="86603" y="10998"/>
                  </a:lnTo>
                  <a:cubicBezTo>
                    <a:pt x="88838" y="11408"/>
                    <a:pt x="91008" y="11753"/>
                    <a:pt x="93104" y="12036"/>
                  </a:cubicBezTo>
                  <a:cubicBezTo>
                    <a:pt x="92254" y="14781"/>
                    <a:pt x="91532" y="17595"/>
                    <a:pt x="91056" y="20386"/>
                  </a:cubicBezTo>
                  <a:cubicBezTo>
                    <a:pt x="88935" y="19922"/>
                    <a:pt x="86846" y="19331"/>
                    <a:pt x="84799" y="18617"/>
                  </a:cubicBezTo>
                  <a:cubicBezTo>
                    <a:pt x="85180" y="16058"/>
                    <a:pt x="85811" y="13499"/>
                    <a:pt x="86603" y="10998"/>
                  </a:cubicBezTo>
                  <a:close/>
                  <a:moveTo>
                    <a:pt x="69551" y="14075"/>
                  </a:moveTo>
                  <a:cubicBezTo>
                    <a:pt x="70298" y="15782"/>
                    <a:pt x="71086" y="17464"/>
                    <a:pt x="71873" y="19134"/>
                  </a:cubicBezTo>
                  <a:cubicBezTo>
                    <a:pt x="71082" y="19183"/>
                    <a:pt x="70216" y="19360"/>
                    <a:pt x="69247" y="19676"/>
                  </a:cubicBezTo>
                  <a:cubicBezTo>
                    <a:pt x="68308" y="19988"/>
                    <a:pt x="67417" y="20423"/>
                    <a:pt x="66593" y="20968"/>
                  </a:cubicBezTo>
                  <a:cubicBezTo>
                    <a:pt x="66231" y="20156"/>
                    <a:pt x="65862" y="19339"/>
                    <a:pt x="65493" y="18523"/>
                  </a:cubicBezTo>
                  <a:cubicBezTo>
                    <a:pt x="65029" y="17497"/>
                    <a:pt x="64561" y="16463"/>
                    <a:pt x="64102" y="15421"/>
                  </a:cubicBezTo>
                  <a:cubicBezTo>
                    <a:pt x="64820" y="15092"/>
                    <a:pt x="65567" y="14818"/>
                    <a:pt x="66330" y="14600"/>
                  </a:cubicBezTo>
                  <a:cubicBezTo>
                    <a:pt x="67380" y="14296"/>
                    <a:pt x="68460" y="14120"/>
                    <a:pt x="69551" y="14075"/>
                  </a:cubicBezTo>
                  <a:close/>
                  <a:moveTo>
                    <a:pt x="74393" y="14818"/>
                  </a:moveTo>
                  <a:lnTo>
                    <a:pt x="74393" y="14818"/>
                  </a:lnTo>
                  <a:cubicBezTo>
                    <a:pt x="75205" y="15088"/>
                    <a:pt x="76005" y="15413"/>
                    <a:pt x="76814" y="15770"/>
                  </a:cubicBezTo>
                  <a:cubicBezTo>
                    <a:pt x="77068" y="17714"/>
                    <a:pt x="77450" y="19635"/>
                    <a:pt x="77950" y="21531"/>
                  </a:cubicBezTo>
                  <a:cubicBezTo>
                    <a:pt x="77511" y="21141"/>
                    <a:pt x="77048" y="20784"/>
                    <a:pt x="76563" y="20451"/>
                  </a:cubicBezTo>
                  <a:cubicBezTo>
                    <a:pt x="75755" y="18535"/>
                    <a:pt x="75025" y="16676"/>
                    <a:pt x="74393" y="14818"/>
                  </a:cubicBezTo>
                  <a:close/>
                  <a:moveTo>
                    <a:pt x="52502" y="11958"/>
                  </a:moveTo>
                  <a:cubicBezTo>
                    <a:pt x="54069" y="14492"/>
                    <a:pt x="55599" y="17048"/>
                    <a:pt x="56883" y="19587"/>
                  </a:cubicBezTo>
                  <a:lnTo>
                    <a:pt x="56883" y="19587"/>
                  </a:lnTo>
                  <a:cubicBezTo>
                    <a:pt x="55693" y="20526"/>
                    <a:pt x="54471" y="21465"/>
                    <a:pt x="53150" y="22286"/>
                  </a:cubicBezTo>
                  <a:cubicBezTo>
                    <a:pt x="51694" y="19307"/>
                    <a:pt x="49855" y="16278"/>
                    <a:pt x="47931" y="13312"/>
                  </a:cubicBezTo>
                  <a:cubicBezTo>
                    <a:pt x="49482" y="12893"/>
                    <a:pt x="51000" y="12429"/>
                    <a:pt x="52502" y="11958"/>
                  </a:cubicBezTo>
                  <a:close/>
                  <a:moveTo>
                    <a:pt x="63839" y="15540"/>
                  </a:moveTo>
                  <a:cubicBezTo>
                    <a:pt x="64303" y="16582"/>
                    <a:pt x="64767" y="17616"/>
                    <a:pt x="65230" y="18642"/>
                  </a:cubicBezTo>
                  <a:lnTo>
                    <a:pt x="65234" y="18642"/>
                  </a:lnTo>
                  <a:cubicBezTo>
                    <a:pt x="65608" y="19475"/>
                    <a:pt x="65981" y="20304"/>
                    <a:pt x="66350" y="21128"/>
                  </a:cubicBezTo>
                  <a:cubicBezTo>
                    <a:pt x="65316" y="21842"/>
                    <a:pt x="64397" y="22704"/>
                    <a:pt x="63540" y="23631"/>
                  </a:cubicBezTo>
                  <a:cubicBezTo>
                    <a:pt x="62813" y="21469"/>
                    <a:pt x="61886" y="19352"/>
                    <a:pt x="60873" y="17271"/>
                  </a:cubicBezTo>
                  <a:cubicBezTo>
                    <a:pt x="61812" y="16619"/>
                    <a:pt x="62805" y="16036"/>
                    <a:pt x="63839" y="15540"/>
                  </a:cubicBezTo>
                  <a:close/>
                  <a:moveTo>
                    <a:pt x="77433" y="16049"/>
                  </a:moveTo>
                  <a:lnTo>
                    <a:pt x="77433" y="16049"/>
                  </a:lnTo>
                  <a:cubicBezTo>
                    <a:pt x="77946" y="16282"/>
                    <a:pt x="78459" y="16525"/>
                    <a:pt x="78989" y="16775"/>
                  </a:cubicBezTo>
                  <a:cubicBezTo>
                    <a:pt x="79374" y="16959"/>
                    <a:pt x="79768" y="17144"/>
                    <a:pt x="80166" y="17333"/>
                  </a:cubicBezTo>
                  <a:cubicBezTo>
                    <a:pt x="80072" y="19506"/>
                    <a:pt x="80178" y="21688"/>
                    <a:pt x="80477" y="23849"/>
                  </a:cubicBezTo>
                  <a:lnTo>
                    <a:pt x="80477" y="23849"/>
                  </a:lnTo>
                  <a:cubicBezTo>
                    <a:pt x="80118" y="23522"/>
                    <a:pt x="79771" y="23195"/>
                    <a:pt x="79428" y="22872"/>
                  </a:cubicBezTo>
                  <a:cubicBezTo>
                    <a:pt x="79194" y="22655"/>
                    <a:pt x="78964" y="22441"/>
                    <a:pt x="78738" y="22232"/>
                  </a:cubicBezTo>
                  <a:cubicBezTo>
                    <a:pt x="78164" y="20201"/>
                    <a:pt x="77725" y="18137"/>
                    <a:pt x="77433" y="16049"/>
                  </a:cubicBezTo>
                  <a:close/>
                  <a:moveTo>
                    <a:pt x="47352" y="13463"/>
                  </a:moveTo>
                  <a:cubicBezTo>
                    <a:pt x="49310" y="16483"/>
                    <a:pt x="51185" y="19561"/>
                    <a:pt x="52658" y="22589"/>
                  </a:cubicBezTo>
                  <a:cubicBezTo>
                    <a:pt x="51058" y="23521"/>
                    <a:pt x="49293" y="24271"/>
                    <a:pt x="47229" y="24657"/>
                  </a:cubicBezTo>
                  <a:cubicBezTo>
                    <a:pt x="45826" y="21317"/>
                    <a:pt x="43820" y="17916"/>
                    <a:pt x="41665" y="14571"/>
                  </a:cubicBezTo>
                  <a:cubicBezTo>
                    <a:pt x="43610" y="14333"/>
                    <a:pt x="45502" y="13939"/>
                    <a:pt x="47352" y="13463"/>
                  </a:cubicBezTo>
                  <a:close/>
                  <a:moveTo>
                    <a:pt x="24448" y="14588"/>
                  </a:moveTo>
                  <a:lnTo>
                    <a:pt x="24448" y="14588"/>
                  </a:lnTo>
                  <a:cubicBezTo>
                    <a:pt x="27419" y="14813"/>
                    <a:pt x="30381" y="14945"/>
                    <a:pt x="33332" y="14949"/>
                  </a:cubicBezTo>
                  <a:cubicBezTo>
                    <a:pt x="35236" y="18355"/>
                    <a:pt x="37025" y="21863"/>
                    <a:pt x="38272" y="25285"/>
                  </a:cubicBezTo>
                  <a:cubicBezTo>
                    <a:pt x="34932" y="25244"/>
                    <a:pt x="31510" y="24940"/>
                    <a:pt x="28059" y="24448"/>
                  </a:cubicBezTo>
                  <a:cubicBezTo>
                    <a:pt x="27185" y="21190"/>
                    <a:pt x="25872" y="17858"/>
                    <a:pt x="24448" y="14588"/>
                  </a:cubicBezTo>
                  <a:close/>
                  <a:moveTo>
                    <a:pt x="41349" y="14604"/>
                  </a:moveTo>
                  <a:cubicBezTo>
                    <a:pt x="43512" y="17957"/>
                    <a:pt x="45526" y="21366"/>
                    <a:pt x="46934" y="24711"/>
                  </a:cubicBezTo>
                  <a:cubicBezTo>
                    <a:pt x="46848" y="24723"/>
                    <a:pt x="46762" y="24739"/>
                    <a:pt x="46671" y="24752"/>
                  </a:cubicBezTo>
                  <a:cubicBezTo>
                    <a:pt x="44210" y="25120"/>
                    <a:pt x="41667" y="25289"/>
                    <a:pt x="39072" y="25289"/>
                  </a:cubicBezTo>
                  <a:cubicBezTo>
                    <a:pt x="39011" y="25289"/>
                    <a:pt x="38949" y="25289"/>
                    <a:pt x="38887" y="25289"/>
                  </a:cubicBezTo>
                  <a:cubicBezTo>
                    <a:pt x="37656" y="21863"/>
                    <a:pt x="35884" y="18355"/>
                    <a:pt x="33988" y="14949"/>
                  </a:cubicBezTo>
                  <a:cubicBezTo>
                    <a:pt x="36040" y="14937"/>
                    <a:pt x="38087" y="14867"/>
                    <a:pt x="40122" y="14719"/>
                  </a:cubicBezTo>
                  <a:lnTo>
                    <a:pt x="40118" y="14719"/>
                  </a:lnTo>
                  <a:cubicBezTo>
                    <a:pt x="40533" y="14690"/>
                    <a:pt x="40943" y="14649"/>
                    <a:pt x="41349" y="14604"/>
                  </a:cubicBezTo>
                  <a:close/>
                  <a:moveTo>
                    <a:pt x="72407" y="19409"/>
                  </a:moveTo>
                  <a:cubicBezTo>
                    <a:pt x="73764" y="19409"/>
                    <a:pt x="74891" y="19787"/>
                    <a:pt x="75915" y="20386"/>
                  </a:cubicBezTo>
                  <a:cubicBezTo>
                    <a:pt x="76617" y="22064"/>
                    <a:pt x="77380" y="23779"/>
                    <a:pt x="78184" y="25580"/>
                  </a:cubicBezTo>
                  <a:cubicBezTo>
                    <a:pt x="77454" y="25198"/>
                    <a:pt x="76596" y="24971"/>
                    <a:pt x="75522" y="24971"/>
                  </a:cubicBezTo>
                  <a:cubicBezTo>
                    <a:pt x="75329" y="24971"/>
                    <a:pt x="75129" y="24979"/>
                    <a:pt x="74922" y="24994"/>
                  </a:cubicBezTo>
                  <a:cubicBezTo>
                    <a:pt x="74184" y="23340"/>
                    <a:pt x="73396" y="21682"/>
                    <a:pt x="72604" y="20008"/>
                  </a:cubicBezTo>
                  <a:lnTo>
                    <a:pt x="72321" y="19409"/>
                  </a:lnTo>
                  <a:cubicBezTo>
                    <a:pt x="72350" y="19409"/>
                    <a:pt x="72378" y="19409"/>
                    <a:pt x="72407" y="19409"/>
                  </a:cubicBezTo>
                  <a:close/>
                  <a:moveTo>
                    <a:pt x="76777" y="20956"/>
                  </a:moveTo>
                  <a:lnTo>
                    <a:pt x="76777" y="20956"/>
                  </a:lnTo>
                  <a:cubicBezTo>
                    <a:pt x="77220" y="21280"/>
                    <a:pt x="77655" y="21645"/>
                    <a:pt x="78086" y="22027"/>
                  </a:cubicBezTo>
                  <a:cubicBezTo>
                    <a:pt x="78492" y="23516"/>
                    <a:pt x="78976" y="25026"/>
                    <a:pt x="79542" y="26578"/>
                  </a:cubicBezTo>
                  <a:cubicBezTo>
                    <a:pt x="79391" y="26430"/>
                    <a:pt x="79235" y="26294"/>
                    <a:pt x="79071" y="26163"/>
                  </a:cubicBezTo>
                  <a:cubicBezTo>
                    <a:pt x="78262" y="24354"/>
                    <a:pt x="77491" y="22630"/>
                    <a:pt x="76777" y="20956"/>
                  </a:cubicBezTo>
                  <a:close/>
                  <a:moveTo>
                    <a:pt x="80449" y="17464"/>
                  </a:moveTo>
                  <a:lnTo>
                    <a:pt x="80449" y="17464"/>
                  </a:lnTo>
                  <a:cubicBezTo>
                    <a:pt x="81340" y="17874"/>
                    <a:pt x="82259" y="18277"/>
                    <a:pt x="83227" y="18646"/>
                  </a:cubicBezTo>
                  <a:cubicBezTo>
                    <a:pt x="83633" y="18802"/>
                    <a:pt x="84036" y="18950"/>
                    <a:pt x="84442" y="19093"/>
                  </a:cubicBezTo>
                  <a:cubicBezTo>
                    <a:pt x="84093" y="21637"/>
                    <a:pt x="83994" y="24173"/>
                    <a:pt x="84245" y="26643"/>
                  </a:cubicBezTo>
                  <a:cubicBezTo>
                    <a:pt x="83888" y="26434"/>
                    <a:pt x="83539" y="26216"/>
                    <a:pt x="83190" y="25987"/>
                  </a:cubicBezTo>
                  <a:cubicBezTo>
                    <a:pt x="82353" y="25437"/>
                    <a:pt x="81557" y="24821"/>
                    <a:pt x="80814" y="24152"/>
                  </a:cubicBezTo>
                  <a:cubicBezTo>
                    <a:pt x="80482" y="21937"/>
                    <a:pt x="80359" y="19700"/>
                    <a:pt x="80449" y="17464"/>
                  </a:cubicBezTo>
                  <a:close/>
                  <a:moveTo>
                    <a:pt x="72009" y="19417"/>
                  </a:moveTo>
                  <a:lnTo>
                    <a:pt x="72349" y="20135"/>
                  </a:lnTo>
                  <a:cubicBezTo>
                    <a:pt x="73125" y="21777"/>
                    <a:pt x="73892" y="23397"/>
                    <a:pt x="74623" y="25022"/>
                  </a:cubicBezTo>
                  <a:cubicBezTo>
                    <a:pt x="73974" y="25092"/>
                    <a:pt x="73334" y="25211"/>
                    <a:pt x="72706" y="25375"/>
                  </a:cubicBezTo>
                  <a:cubicBezTo>
                    <a:pt x="71434" y="25704"/>
                    <a:pt x="70212" y="26184"/>
                    <a:pt x="69059" y="26803"/>
                  </a:cubicBezTo>
                  <a:cubicBezTo>
                    <a:pt x="68341" y="24940"/>
                    <a:pt x="67536" y="23090"/>
                    <a:pt x="66707" y="21227"/>
                  </a:cubicBezTo>
                  <a:cubicBezTo>
                    <a:pt x="67524" y="20685"/>
                    <a:pt x="68410" y="20254"/>
                    <a:pt x="69338" y="19951"/>
                  </a:cubicBezTo>
                  <a:cubicBezTo>
                    <a:pt x="70322" y="19627"/>
                    <a:pt x="71205" y="19458"/>
                    <a:pt x="72009" y="19417"/>
                  </a:cubicBezTo>
                  <a:close/>
                  <a:moveTo>
                    <a:pt x="60397" y="17608"/>
                  </a:moveTo>
                  <a:cubicBezTo>
                    <a:pt x="61435" y="19741"/>
                    <a:pt x="62374" y="21908"/>
                    <a:pt x="63097" y="24128"/>
                  </a:cubicBezTo>
                  <a:cubicBezTo>
                    <a:pt x="62317" y="25014"/>
                    <a:pt x="61587" y="25954"/>
                    <a:pt x="60860" y="26885"/>
                  </a:cubicBezTo>
                  <a:cubicBezTo>
                    <a:pt x="60647" y="27156"/>
                    <a:pt x="60434" y="27431"/>
                    <a:pt x="60216" y="27710"/>
                  </a:cubicBezTo>
                  <a:cubicBezTo>
                    <a:pt x="59687" y="25150"/>
                    <a:pt x="58665" y="22548"/>
                    <a:pt x="57373" y="19930"/>
                  </a:cubicBezTo>
                  <a:lnTo>
                    <a:pt x="57697" y="19676"/>
                  </a:lnTo>
                  <a:cubicBezTo>
                    <a:pt x="58575" y="18978"/>
                    <a:pt x="59465" y="18273"/>
                    <a:pt x="60397" y="17608"/>
                  </a:cubicBezTo>
                  <a:close/>
                  <a:moveTo>
                    <a:pt x="78890" y="22766"/>
                  </a:moveTo>
                  <a:lnTo>
                    <a:pt x="79231" y="23086"/>
                  </a:lnTo>
                  <a:cubicBezTo>
                    <a:pt x="79657" y="23488"/>
                    <a:pt x="80092" y="23894"/>
                    <a:pt x="80548" y="24296"/>
                  </a:cubicBezTo>
                  <a:cubicBezTo>
                    <a:pt x="80802" y="25954"/>
                    <a:pt x="81184" y="27591"/>
                    <a:pt x="81693" y="29191"/>
                  </a:cubicBezTo>
                  <a:cubicBezTo>
                    <a:pt x="81602" y="29076"/>
                    <a:pt x="81516" y="28962"/>
                    <a:pt x="81434" y="28847"/>
                  </a:cubicBezTo>
                  <a:cubicBezTo>
                    <a:pt x="81151" y="28469"/>
                    <a:pt x="80876" y="28100"/>
                    <a:pt x="80597" y="27751"/>
                  </a:cubicBezTo>
                  <a:cubicBezTo>
                    <a:pt x="79936" y="26048"/>
                    <a:pt x="79366" y="24390"/>
                    <a:pt x="78890" y="22766"/>
                  </a:cubicBezTo>
                  <a:close/>
                  <a:moveTo>
                    <a:pt x="84717" y="19188"/>
                  </a:moveTo>
                  <a:cubicBezTo>
                    <a:pt x="86760" y="19902"/>
                    <a:pt x="88849" y="20488"/>
                    <a:pt x="90966" y="20948"/>
                  </a:cubicBezTo>
                  <a:cubicBezTo>
                    <a:pt x="90506" y="23837"/>
                    <a:pt x="90322" y="26688"/>
                    <a:pt x="90547" y="29396"/>
                  </a:cubicBezTo>
                  <a:lnTo>
                    <a:pt x="90543" y="29396"/>
                  </a:lnTo>
                  <a:cubicBezTo>
                    <a:pt x="88455" y="28765"/>
                    <a:pt x="86448" y="27903"/>
                    <a:pt x="84553" y="26820"/>
                  </a:cubicBezTo>
                  <a:cubicBezTo>
                    <a:pt x="84282" y="24325"/>
                    <a:pt x="84368" y="21760"/>
                    <a:pt x="84717" y="19188"/>
                  </a:cubicBezTo>
                  <a:close/>
                  <a:moveTo>
                    <a:pt x="66469" y="21391"/>
                  </a:moveTo>
                  <a:cubicBezTo>
                    <a:pt x="67290" y="23242"/>
                    <a:pt x="68086" y="25088"/>
                    <a:pt x="68800" y="26939"/>
                  </a:cubicBezTo>
                  <a:lnTo>
                    <a:pt x="68804" y="26939"/>
                  </a:lnTo>
                  <a:cubicBezTo>
                    <a:pt x="67430" y="27694"/>
                    <a:pt x="66154" y="28609"/>
                    <a:pt x="64935" y="29610"/>
                  </a:cubicBezTo>
                  <a:cubicBezTo>
                    <a:pt x="64697" y="27677"/>
                    <a:pt x="64246" y="25790"/>
                    <a:pt x="63642" y="23939"/>
                  </a:cubicBezTo>
                  <a:cubicBezTo>
                    <a:pt x="64508" y="22979"/>
                    <a:pt x="65431" y="22109"/>
                    <a:pt x="66469" y="21391"/>
                  </a:cubicBezTo>
                  <a:close/>
                  <a:moveTo>
                    <a:pt x="91573" y="21079"/>
                  </a:moveTo>
                  <a:cubicBezTo>
                    <a:pt x="94068" y="21588"/>
                    <a:pt x="96600" y="21920"/>
                    <a:pt x="99144" y="22076"/>
                  </a:cubicBezTo>
                  <a:cubicBezTo>
                    <a:pt x="98742" y="25072"/>
                    <a:pt x="98577" y="28018"/>
                    <a:pt x="98778" y="30787"/>
                  </a:cubicBezTo>
                  <a:cubicBezTo>
                    <a:pt x="96202" y="30660"/>
                    <a:pt x="93645" y="30275"/>
                    <a:pt x="91163" y="29577"/>
                  </a:cubicBezTo>
                  <a:cubicBezTo>
                    <a:pt x="90929" y="26869"/>
                    <a:pt x="91110" y="23992"/>
                    <a:pt x="91573" y="21079"/>
                  </a:cubicBezTo>
                  <a:close/>
                  <a:moveTo>
                    <a:pt x="108298" y="21883"/>
                  </a:moveTo>
                  <a:lnTo>
                    <a:pt x="108298" y="21883"/>
                  </a:lnTo>
                  <a:cubicBezTo>
                    <a:pt x="108044" y="24715"/>
                    <a:pt x="107949" y="27513"/>
                    <a:pt x="108105" y="30197"/>
                  </a:cubicBezTo>
                  <a:cubicBezTo>
                    <a:pt x="105658" y="30603"/>
                    <a:pt x="103172" y="30830"/>
                    <a:pt x="100691" y="30830"/>
                  </a:cubicBezTo>
                  <a:cubicBezTo>
                    <a:pt x="100243" y="30830"/>
                    <a:pt x="99796" y="30823"/>
                    <a:pt x="99349" y="30808"/>
                  </a:cubicBezTo>
                  <a:cubicBezTo>
                    <a:pt x="99144" y="28051"/>
                    <a:pt x="99312" y="25105"/>
                    <a:pt x="99718" y="22105"/>
                  </a:cubicBezTo>
                  <a:lnTo>
                    <a:pt x="99718" y="22105"/>
                  </a:lnTo>
                  <a:cubicBezTo>
                    <a:pt x="100653" y="22151"/>
                    <a:pt x="101588" y="22173"/>
                    <a:pt x="102524" y="22173"/>
                  </a:cubicBezTo>
                  <a:cubicBezTo>
                    <a:pt x="104452" y="22173"/>
                    <a:pt x="106379" y="22077"/>
                    <a:pt x="108298" y="21883"/>
                  </a:cubicBezTo>
                  <a:close/>
                  <a:moveTo>
                    <a:pt x="57143" y="20111"/>
                  </a:moveTo>
                  <a:cubicBezTo>
                    <a:pt x="58452" y="22770"/>
                    <a:pt x="59478" y="25412"/>
                    <a:pt x="59986" y="28001"/>
                  </a:cubicBezTo>
                  <a:lnTo>
                    <a:pt x="59982" y="28005"/>
                  </a:lnTo>
                  <a:cubicBezTo>
                    <a:pt x="58833" y="29454"/>
                    <a:pt x="57623" y="30874"/>
                    <a:pt x="56191" y="32055"/>
                  </a:cubicBezTo>
                  <a:cubicBezTo>
                    <a:pt x="55953" y="29105"/>
                    <a:pt x="54902" y="25983"/>
                    <a:pt x="53401" y="22811"/>
                  </a:cubicBezTo>
                  <a:cubicBezTo>
                    <a:pt x="54734" y="21990"/>
                    <a:pt x="55953" y="21055"/>
                    <a:pt x="57143" y="20111"/>
                  </a:cubicBezTo>
                  <a:close/>
                  <a:moveTo>
                    <a:pt x="74865" y="25568"/>
                  </a:moveTo>
                  <a:cubicBezTo>
                    <a:pt x="75886" y="27870"/>
                    <a:pt x="76814" y="30160"/>
                    <a:pt x="77548" y="32470"/>
                  </a:cubicBezTo>
                  <a:lnTo>
                    <a:pt x="77544" y="32470"/>
                  </a:lnTo>
                  <a:cubicBezTo>
                    <a:pt x="77214" y="32444"/>
                    <a:pt x="76881" y="32432"/>
                    <a:pt x="76549" y="32432"/>
                  </a:cubicBezTo>
                  <a:cubicBezTo>
                    <a:pt x="76245" y="32432"/>
                    <a:pt x="75942" y="32442"/>
                    <a:pt x="75640" y="32462"/>
                  </a:cubicBezTo>
                  <a:cubicBezTo>
                    <a:pt x="74118" y="32560"/>
                    <a:pt x="72608" y="32794"/>
                    <a:pt x="71131" y="33155"/>
                  </a:cubicBezTo>
                  <a:cubicBezTo>
                    <a:pt x="70626" y="31194"/>
                    <a:pt x="69986" y="29257"/>
                    <a:pt x="69256" y="27333"/>
                  </a:cubicBezTo>
                  <a:cubicBezTo>
                    <a:pt x="70392" y="26721"/>
                    <a:pt x="71594" y="26249"/>
                    <a:pt x="72842" y="25929"/>
                  </a:cubicBezTo>
                  <a:cubicBezTo>
                    <a:pt x="73507" y="25753"/>
                    <a:pt x="74179" y="25630"/>
                    <a:pt x="74865" y="25568"/>
                  </a:cubicBezTo>
                  <a:close/>
                  <a:moveTo>
                    <a:pt x="80884" y="24592"/>
                  </a:moveTo>
                  <a:lnTo>
                    <a:pt x="80884" y="24592"/>
                  </a:lnTo>
                  <a:cubicBezTo>
                    <a:pt x="81561" y="25187"/>
                    <a:pt x="82279" y="25732"/>
                    <a:pt x="83034" y="26229"/>
                  </a:cubicBezTo>
                  <a:cubicBezTo>
                    <a:pt x="83445" y="26495"/>
                    <a:pt x="83859" y="26750"/>
                    <a:pt x="84282" y="26992"/>
                  </a:cubicBezTo>
                  <a:cubicBezTo>
                    <a:pt x="84540" y="29228"/>
                    <a:pt x="85078" y="31403"/>
                    <a:pt x="85976" y="33483"/>
                  </a:cubicBezTo>
                  <a:cubicBezTo>
                    <a:pt x="85660" y="33258"/>
                    <a:pt x="85349" y="33028"/>
                    <a:pt x="85041" y="32786"/>
                  </a:cubicBezTo>
                  <a:cubicBezTo>
                    <a:pt x="83867" y="31863"/>
                    <a:pt x="82981" y="30853"/>
                    <a:pt x="82222" y="29885"/>
                  </a:cubicBezTo>
                  <a:cubicBezTo>
                    <a:pt x="81627" y="28161"/>
                    <a:pt x="81180" y="26389"/>
                    <a:pt x="80884" y="24592"/>
                  </a:cubicBezTo>
                  <a:close/>
                  <a:moveTo>
                    <a:pt x="75479" y="25545"/>
                  </a:moveTo>
                  <a:cubicBezTo>
                    <a:pt x="76818" y="25545"/>
                    <a:pt x="77787" y="25919"/>
                    <a:pt x="78607" y="26541"/>
                  </a:cubicBezTo>
                  <a:lnTo>
                    <a:pt x="78619" y="26569"/>
                  </a:lnTo>
                  <a:cubicBezTo>
                    <a:pt x="79645" y="28851"/>
                    <a:pt x="80622" y="31231"/>
                    <a:pt x="81426" y="33693"/>
                  </a:cubicBezTo>
                  <a:cubicBezTo>
                    <a:pt x="80437" y="33098"/>
                    <a:pt x="79309" y="32663"/>
                    <a:pt x="77860" y="32503"/>
                  </a:cubicBezTo>
                  <a:cubicBezTo>
                    <a:pt x="77122" y="30172"/>
                    <a:pt x="76194" y="27866"/>
                    <a:pt x="75168" y="25552"/>
                  </a:cubicBezTo>
                  <a:cubicBezTo>
                    <a:pt x="75274" y="25547"/>
                    <a:pt x="75377" y="25545"/>
                    <a:pt x="75479" y="25545"/>
                  </a:cubicBezTo>
                  <a:close/>
                  <a:moveTo>
                    <a:pt x="63199" y="24440"/>
                  </a:moveTo>
                  <a:cubicBezTo>
                    <a:pt x="63782" y="26274"/>
                    <a:pt x="64204" y="28141"/>
                    <a:pt x="64410" y="30053"/>
                  </a:cubicBezTo>
                  <a:cubicBezTo>
                    <a:pt x="63088" y="31181"/>
                    <a:pt x="61829" y="32400"/>
                    <a:pt x="60585" y="33606"/>
                  </a:cubicBezTo>
                  <a:lnTo>
                    <a:pt x="60425" y="33766"/>
                  </a:lnTo>
                  <a:cubicBezTo>
                    <a:pt x="60733" y="31904"/>
                    <a:pt x="60651" y="30004"/>
                    <a:pt x="60290" y="28075"/>
                  </a:cubicBezTo>
                  <a:cubicBezTo>
                    <a:pt x="60557" y="27739"/>
                    <a:pt x="60823" y="27398"/>
                    <a:pt x="61086" y="27058"/>
                  </a:cubicBezTo>
                  <a:cubicBezTo>
                    <a:pt x="61788" y="26159"/>
                    <a:pt x="62481" y="25273"/>
                    <a:pt x="63199" y="24440"/>
                  </a:cubicBezTo>
                  <a:close/>
                  <a:moveTo>
                    <a:pt x="16652" y="22835"/>
                  </a:moveTo>
                  <a:lnTo>
                    <a:pt x="16652" y="22835"/>
                  </a:lnTo>
                  <a:cubicBezTo>
                    <a:pt x="20382" y="23718"/>
                    <a:pt x="24157" y="24468"/>
                    <a:pt x="27903" y="25006"/>
                  </a:cubicBezTo>
                  <a:cubicBezTo>
                    <a:pt x="28736" y="28276"/>
                    <a:pt x="29109" y="31460"/>
                    <a:pt x="28679" y="34431"/>
                  </a:cubicBezTo>
                  <a:cubicBezTo>
                    <a:pt x="24809" y="33631"/>
                    <a:pt x="20850" y="32548"/>
                    <a:pt x="16906" y="31296"/>
                  </a:cubicBezTo>
                  <a:cubicBezTo>
                    <a:pt x="17214" y="28531"/>
                    <a:pt x="17070" y="25695"/>
                    <a:pt x="16652" y="22835"/>
                  </a:cubicBezTo>
                  <a:close/>
                  <a:moveTo>
                    <a:pt x="79686" y="27558"/>
                  </a:moveTo>
                  <a:cubicBezTo>
                    <a:pt x="79821" y="27714"/>
                    <a:pt x="79957" y="27874"/>
                    <a:pt x="80096" y="28042"/>
                  </a:cubicBezTo>
                  <a:cubicBezTo>
                    <a:pt x="80191" y="28284"/>
                    <a:pt x="80285" y="28527"/>
                    <a:pt x="80384" y="28773"/>
                  </a:cubicBezTo>
                  <a:cubicBezTo>
                    <a:pt x="80954" y="30193"/>
                    <a:pt x="81549" y="31596"/>
                    <a:pt x="82144" y="32995"/>
                  </a:cubicBezTo>
                  <a:cubicBezTo>
                    <a:pt x="82390" y="33574"/>
                    <a:pt x="82632" y="34152"/>
                    <a:pt x="82878" y="34731"/>
                  </a:cubicBezTo>
                  <a:cubicBezTo>
                    <a:pt x="82653" y="34546"/>
                    <a:pt x="82423" y="34370"/>
                    <a:pt x="82189" y="34201"/>
                  </a:cubicBezTo>
                  <a:cubicBezTo>
                    <a:pt x="81475" y="31912"/>
                    <a:pt x="80609" y="29692"/>
                    <a:pt x="79686" y="27558"/>
                  </a:cubicBezTo>
                  <a:close/>
                  <a:moveTo>
                    <a:pt x="52908" y="23106"/>
                  </a:moveTo>
                  <a:cubicBezTo>
                    <a:pt x="54435" y="26344"/>
                    <a:pt x="55481" y="29515"/>
                    <a:pt x="55645" y="32486"/>
                  </a:cubicBezTo>
                  <a:cubicBezTo>
                    <a:pt x="54545" y="33315"/>
                    <a:pt x="53319" y="33996"/>
                    <a:pt x="51899" y="34452"/>
                  </a:cubicBezTo>
                  <a:cubicBezTo>
                    <a:pt x="50984" y="34747"/>
                    <a:pt x="50052" y="34989"/>
                    <a:pt x="49113" y="35186"/>
                  </a:cubicBezTo>
                  <a:cubicBezTo>
                    <a:pt x="49560" y="32018"/>
                    <a:pt x="48842" y="28646"/>
                    <a:pt x="47455" y="25195"/>
                  </a:cubicBezTo>
                  <a:cubicBezTo>
                    <a:pt x="49531" y="24793"/>
                    <a:pt x="51304" y="24038"/>
                    <a:pt x="52908" y="23106"/>
                  </a:cubicBezTo>
                  <a:close/>
                  <a:moveTo>
                    <a:pt x="69005" y="27468"/>
                  </a:moveTo>
                  <a:cubicBezTo>
                    <a:pt x="69723" y="29372"/>
                    <a:pt x="70355" y="31284"/>
                    <a:pt x="70852" y="33225"/>
                  </a:cubicBezTo>
                  <a:cubicBezTo>
                    <a:pt x="68849" y="33725"/>
                    <a:pt x="66892" y="34435"/>
                    <a:pt x="64972" y="35264"/>
                  </a:cubicBezTo>
                  <a:cubicBezTo>
                    <a:pt x="65103" y="34041"/>
                    <a:pt x="65144" y="32810"/>
                    <a:pt x="65099" y="31584"/>
                  </a:cubicBezTo>
                  <a:cubicBezTo>
                    <a:pt x="65078" y="31149"/>
                    <a:pt x="65050" y="30718"/>
                    <a:pt x="65009" y="30287"/>
                  </a:cubicBezTo>
                  <a:cubicBezTo>
                    <a:pt x="66277" y="29216"/>
                    <a:pt x="67586" y="28252"/>
                    <a:pt x="69005" y="27468"/>
                  </a:cubicBezTo>
                  <a:close/>
                  <a:moveTo>
                    <a:pt x="28215" y="25051"/>
                  </a:moveTo>
                  <a:lnTo>
                    <a:pt x="28215" y="25051"/>
                  </a:lnTo>
                  <a:cubicBezTo>
                    <a:pt x="31682" y="25539"/>
                    <a:pt x="35121" y="25831"/>
                    <a:pt x="38477" y="25859"/>
                  </a:cubicBezTo>
                  <a:cubicBezTo>
                    <a:pt x="39704" y="29380"/>
                    <a:pt x="40328" y="32790"/>
                    <a:pt x="39884" y="35871"/>
                  </a:cubicBezTo>
                  <a:cubicBezTo>
                    <a:pt x="36384" y="35748"/>
                    <a:pt x="32716" y="35252"/>
                    <a:pt x="28962" y="34489"/>
                  </a:cubicBezTo>
                  <a:cubicBezTo>
                    <a:pt x="29397" y="31510"/>
                    <a:pt x="29035" y="28321"/>
                    <a:pt x="28215" y="25051"/>
                  </a:cubicBezTo>
                  <a:close/>
                  <a:moveTo>
                    <a:pt x="47160" y="25248"/>
                  </a:moveTo>
                  <a:cubicBezTo>
                    <a:pt x="48555" y="28711"/>
                    <a:pt x="49269" y="32088"/>
                    <a:pt x="48797" y="35248"/>
                  </a:cubicBezTo>
                  <a:cubicBezTo>
                    <a:pt x="46521" y="35697"/>
                    <a:pt x="44116" y="35902"/>
                    <a:pt x="41607" y="35902"/>
                  </a:cubicBezTo>
                  <a:cubicBezTo>
                    <a:pt x="41229" y="35902"/>
                    <a:pt x="40849" y="35897"/>
                    <a:pt x="40467" y="35888"/>
                  </a:cubicBezTo>
                  <a:cubicBezTo>
                    <a:pt x="40898" y="32782"/>
                    <a:pt x="40291" y="29372"/>
                    <a:pt x="39088" y="25859"/>
                  </a:cubicBezTo>
                  <a:cubicBezTo>
                    <a:pt x="41702" y="25859"/>
                    <a:pt x="44271" y="25687"/>
                    <a:pt x="46757" y="25314"/>
                  </a:cubicBezTo>
                  <a:cubicBezTo>
                    <a:pt x="46893" y="25297"/>
                    <a:pt x="47024" y="25273"/>
                    <a:pt x="47160" y="25248"/>
                  </a:cubicBezTo>
                  <a:close/>
                  <a:moveTo>
                    <a:pt x="81405" y="29762"/>
                  </a:moveTo>
                  <a:lnTo>
                    <a:pt x="81405" y="29762"/>
                  </a:lnTo>
                  <a:cubicBezTo>
                    <a:pt x="81672" y="30119"/>
                    <a:pt x="81955" y="30480"/>
                    <a:pt x="82263" y="30849"/>
                  </a:cubicBezTo>
                  <a:cubicBezTo>
                    <a:pt x="82378" y="31157"/>
                    <a:pt x="82501" y="31465"/>
                    <a:pt x="82624" y="31772"/>
                  </a:cubicBezTo>
                  <a:cubicBezTo>
                    <a:pt x="83305" y="33430"/>
                    <a:pt x="84105" y="35006"/>
                    <a:pt x="84946" y="36528"/>
                  </a:cubicBezTo>
                  <a:cubicBezTo>
                    <a:pt x="84684" y="36298"/>
                    <a:pt x="84425" y="36073"/>
                    <a:pt x="84175" y="35847"/>
                  </a:cubicBezTo>
                  <a:lnTo>
                    <a:pt x="83843" y="35555"/>
                  </a:lnTo>
                  <a:cubicBezTo>
                    <a:pt x="83457" y="34632"/>
                    <a:pt x="83063" y="33701"/>
                    <a:pt x="82669" y="32769"/>
                  </a:cubicBezTo>
                  <a:cubicBezTo>
                    <a:pt x="82246" y="31772"/>
                    <a:pt x="81820" y="30771"/>
                    <a:pt x="81405" y="29762"/>
                  </a:cubicBezTo>
                  <a:close/>
                  <a:moveTo>
                    <a:pt x="84589" y="27168"/>
                  </a:moveTo>
                  <a:cubicBezTo>
                    <a:pt x="86481" y="28223"/>
                    <a:pt x="88488" y="29060"/>
                    <a:pt x="90568" y="29671"/>
                  </a:cubicBezTo>
                  <a:cubicBezTo>
                    <a:pt x="90789" y="32031"/>
                    <a:pt x="91323" y="34279"/>
                    <a:pt x="92254" y="36343"/>
                  </a:cubicBezTo>
                  <a:cubicBezTo>
                    <a:pt x="92316" y="36479"/>
                    <a:pt x="92382" y="36610"/>
                    <a:pt x="92443" y="36741"/>
                  </a:cubicBezTo>
                  <a:cubicBezTo>
                    <a:pt x="90313" y="36040"/>
                    <a:pt x="88291" y="35047"/>
                    <a:pt x="86432" y="33799"/>
                  </a:cubicBezTo>
                  <a:lnTo>
                    <a:pt x="86428" y="33799"/>
                  </a:lnTo>
                  <a:cubicBezTo>
                    <a:pt x="86387" y="33709"/>
                    <a:pt x="86346" y="33619"/>
                    <a:pt x="86305" y="33528"/>
                  </a:cubicBezTo>
                  <a:cubicBezTo>
                    <a:pt x="85406" y="31493"/>
                    <a:pt x="84856" y="29360"/>
                    <a:pt x="84589" y="27168"/>
                  </a:cubicBezTo>
                  <a:close/>
                  <a:moveTo>
                    <a:pt x="91187" y="29848"/>
                  </a:moveTo>
                  <a:cubicBezTo>
                    <a:pt x="93584" y="30504"/>
                    <a:pt x="96132" y="30902"/>
                    <a:pt x="98795" y="31030"/>
                  </a:cubicBezTo>
                  <a:cubicBezTo>
                    <a:pt x="99004" y="33598"/>
                    <a:pt x="99529" y="36007"/>
                    <a:pt x="100473" y="38157"/>
                  </a:cubicBezTo>
                  <a:cubicBezTo>
                    <a:pt x="97999" y="38058"/>
                    <a:pt x="95562" y="37685"/>
                    <a:pt x="93219" y="36988"/>
                  </a:cubicBezTo>
                  <a:cubicBezTo>
                    <a:pt x="93063" y="36700"/>
                    <a:pt x="92915" y="36413"/>
                    <a:pt x="92780" y="36109"/>
                  </a:cubicBezTo>
                  <a:cubicBezTo>
                    <a:pt x="91906" y="34185"/>
                    <a:pt x="91405" y="32076"/>
                    <a:pt x="91187" y="29848"/>
                  </a:cubicBezTo>
                  <a:close/>
                  <a:moveTo>
                    <a:pt x="108117" y="30455"/>
                  </a:moveTo>
                  <a:cubicBezTo>
                    <a:pt x="108273" y="32897"/>
                    <a:pt x="108639" y="35244"/>
                    <a:pt x="109271" y="37435"/>
                  </a:cubicBezTo>
                  <a:cubicBezTo>
                    <a:pt x="106804" y="37921"/>
                    <a:pt x="104307" y="38185"/>
                    <a:pt x="101836" y="38185"/>
                  </a:cubicBezTo>
                  <a:cubicBezTo>
                    <a:pt x="101593" y="38185"/>
                    <a:pt x="101351" y="38183"/>
                    <a:pt x="101109" y="38177"/>
                  </a:cubicBezTo>
                  <a:cubicBezTo>
                    <a:pt x="100128" y="36044"/>
                    <a:pt x="99583" y="33635"/>
                    <a:pt x="99369" y="31054"/>
                  </a:cubicBezTo>
                  <a:lnTo>
                    <a:pt x="99369" y="31054"/>
                  </a:lnTo>
                  <a:cubicBezTo>
                    <a:pt x="99836" y="31070"/>
                    <a:pt x="100303" y="31077"/>
                    <a:pt x="100770" y="31077"/>
                  </a:cubicBezTo>
                  <a:cubicBezTo>
                    <a:pt x="102180" y="31077"/>
                    <a:pt x="103589" y="31007"/>
                    <a:pt x="104991" y="30865"/>
                  </a:cubicBezTo>
                  <a:cubicBezTo>
                    <a:pt x="106025" y="30763"/>
                    <a:pt x="107067" y="30627"/>
                    <a:pt x="108117" y="30455"/>
                  </a:cubicBezTo>
                  <a:close/>
                  <a:moveTo>
                    <a:pt x="64475" y="30746"/>
                  </a:moveTo>
                  <a:cubicBezTo>
                    <a:pt x="64500" y="31034"/>
                    <a:pt x="64516" y="31321"/>
                    <a:pt x="64525" y="31612"/>
                  </a:cubicBezTo>
                  <a:cubicBezTo>
                    <a:pt x="64574" y="32917"/>
                    <a:pt x="64520" y="34230"/>
                    <a:pt x="64369" y="35527"/>
                  </a:cubicBezTo>
                  <a:lnTo>
                    <a:pt x="64369" y="35531"/>
                  </a:lnTo>
                  <a:cubicBezTo>
                    <a:pt x="62473" y="36372"/>
                    <a:pt x="60610" y="37324"/>
                    <a:pt x="58772" y="38301"/>
                  </a:cubicBezTo>
                  <a:cubicBezTo>
                    <a:pt x="59301" y="37422"/>
                    <a:pt x="59720" y="36483"/>
                    <a:pt x="60019" y="35506"/>
                  </a:cubicBezTo>
                  <a:cubicBezTo>
                    <a:pt x="60097" y="35260"/>
                    <a:pt x="60163" y="35010"/>
                    <a:pt x="60224" y="34755"/>
                  </a:cubicBezTo>
                  <a:cubicBezTo>
                    <a:pt x="60479" y="34509"/>
                    <a:pt x="60733" y="34263"/>
                    <a:pt x="60988" y="34021"/>
                  </a:cubicBezTo>
                  <a:cubicBezTo>
                    <a:pt x="62153" y="32888"/>
                    <a:pt x="63302" y="31776"/>
                    <a:pt x="64475" y="30746"/>
                  </a:cubicBezTo>
                  <a:close/>
                  <a:moveTo>
                    <a:pt x="60052" y="28375"/>
                  </a:moveTo>
                  <a:cubicBezTo>
                    <a:pt x="60393" y="30320"/>
                    <a:pt x="60434" y="32236"/>
                    <a:pt x="60073" y="34107"/>
                  </a:cubicBezTo>
                  <a:cubicBezTo>
                    <a:pt x="58501" y="35625"/>
                    <a:pt x="56892" y="37148"/>
                    <a:pt x="55149" y="38473"/>
                  </a:cubicBezTo>
                  <a:cubicBezTo>
                    <a:pt x="56031" y="36573"/>
                    <a:pt x="56343" y="34534"/>
                    <a:pt x="56215" y="32404"/>
                  </a:cubicBezTo>
                  <a:cubicBezTo>
                    <a:pt x="57668" y="31235"/>
                    <a:pt x="58895" y="29823"/>
                    <a:pt x="60052" y="28375"/>
                  </a:cubicBezTo>
                  <a:close/>
                  <a:moveTo>
                    <a:pt x="76513" y="32720"/>
                  </a:moveTo>
                  <a:cubicBezTo>
                    <a:pt x="76890" y="32720"/>
                    <a:pt x="77266" y="32737"/>
                    <a:pt x="77643" y="32769"/>
                  </a:cubicBezTo>
                  <a:cubicBezTo>
                    <a:pt x="78348" y="35038"/>
                    <a:pt x="78870" y="37332"/>
                    <a:pt x="79103" y="39671"/>
                  </a:cubicBezTo>
                  <a:cubicBezTo>
                    <a:pt x="78357" y="39552"/>
                    <a:pt x="77602" y="39482"/>
                    <a:pt x="76842" y="39466"/>
                  </a:cubicBezTo>
                  <a:cubicBezTo>
                    <a:pt x="76606" y="39462"/>
                    <a:pt x="76370" y="39459"/>
                    <a:pt x="76134" y="39459"/>
                  </a:cubicBezTo>
                  <a:cubicBezTo>
                    <a:pt x="74822" y="39459"/>
                    <a:pt x="73509" y="39527"/>
                    <a:pt x="72202" y="39659"/>
                  </a:cubicBezTo>
                  <a:cubicBezTo>
                    <a:pt x="72062" y="37537"/>
                    <a:pt x="71709" y="35465"/>
                    <a:pt x="71201" y="33422"/>
                  </a:cubicBezTo>
                  <a:cubicBezTo>
                    <a:pt x="72665" y="33069"/>
                    <a:pt x="74159" y="32843"/>
                    <a:pt x="75661" y="32749"/>
                  </a:cubicBezTo>
                  <a:cubicBezTo>
                    <a:pt x="75945" y="32729"/>
                    <a:pt x="76229" y="32720"/>
                    <a:pt x="76513" y="32720"/>
                  </a:cubicBezTo>
                  <a:close/>
                  <a:moveTo>
                    <a:pt x="82821" y="31493"/>
                  </a:moveTo>
                  <a:lnTo>
                    <a:pt x="82821" y="31493"/>
                  </a:lnTo>
                  <a:cubicBezTo>
                    <a:pt x="83391" y="32125"/>
                    <a:pt x="84019" y="32708"/>
                    <a:pt x="84688" y="33237"/>
                  </a:cubicBezTo>
                  <a:cubicBezTo>
                    <a:pt x="85262" y="33688"/>
                    <a:pt x="85849" y="34107"/>
                    <a:pt x="86452" y="34497"/>
                  </a:cubicBezTo>
                  <a:cubicBezTo>
                    <a:pt x="87486" y="36548"/>
                    <a:pt x="88861" y="38309"/>
                    <a:pt x="90371" y="39930"/>
                  </a:cubicBezTo>
                  <a:cubicBezTo>
                    <a:pt x="90006" y="39770"/>
                    <a:pt x="89641" y="39605"/>
                    <a:pt x="89275" y="39433"/>
                  </a:cubicBezTo>
                  <a:cubicBezTo>
                    <a:pt x="87757" y="38719"/>
                    <a:pt x="86580" y="37882"/>
                    <a:pt x="85570" y="37053"/>
                  </a:cubicBezTo>
                  <a:cubicBezTo>
                    <a:pt x="84594" y="35330"/>
                    <a:pt x="83666" y="33549"/>
                    <a:pt x="82891" y="31666"/>
                  </a:cubicBezTo>
                  <a:cubicBezTo>
                    <a:pt x="82870" y="31608"/>
                    <a:pt x="82846" y="31551"/>
                    <a:pt x="82821" y="31493"/>
                  </a:cubicBezTo>
                  <a:close/>
                  <a:moveTo>
                    <a:pt x="77954" y="32798"/>
                  </a:moveTo>
                  <a:lnTo>
                    <a:pt x="77954" y="32798"/>
                  </a:lnTo>
                  <a:cubicBezTo>
                    <a:pt x="79440" y="32983"/>
                    <a:pt x="80560" y="33459"/>
                    <a:pt x="81561" y="34111"/>
                  </a:cubicBezTo>
                  <a:cubicBezTo>
                    <a:pt x="82255" y="36298"/>
                    <a:pt x="82809" y="38547"/>
                    <a:pt x="83129" y="40836"/>
                  </a:cubicBezTo>
                  <a:cubicBezTo>
                    <a:pt x="81959" y="40360"/>
                    <a:pt x="80741" y="39967"/>
                    <a:pt x="79403" y="39724"/>
                  </a:cubicBezTo>
                  <a:cubicBezTo>
                    <a:pt x="79173" y="37377"/>
                    <a:pt x="78660" y="35080"/>
                    <a:pt x="77954" y="32798"/>
                  </a:cubicBezTo>
                  <a:close/>
                  <a:moveTo>
                    <a:pt x="59830" y="35133"/>
                  </a:moveTo>
                  <a:cubicBezTo>
                    <a:pt x="59806" y="35231"/>
                    <a:pt x="59777" y="35326"/>
                    <a:pt x="59748" y="35420"/>
                  </a:cubicBezTo>
                  <a:cubicBezTo>
                    <a:pt x="59412" y="36540"/>
                    <a:pt x="58899" y="37574"/>
                    <a:pt x="58275" y="38559"/>
                  </a:cubicBezTo>
                  <a:cubicBezTo>
                    <a:pt x="57693" y="38871"/>
                    <a:pt x="57114" y="39183"/>
                    <a:pt x="56531" y="39495"/>
                  </a:cubicBezTo>
                  <a:cubicBezTo>
                    <a:pt x="55518" y="40040"/>
                    <a:pt x="54496" y="40590"/>
                    <a:pt x="53470" y="41128"/>
                  </a:cubicBezTo>
                  <a:cubicBezTo>
                    <a:pt x="53729" y="40795"/>
                    <a:pt x="53979" y="40455"/>
                    <a:pt x="54221" y="40102"/>
                  </a:cubicBezTo>
                  <a:cubicBezTo>
                    <a:pt x="54324" y="39950"/>
                    <a:pt x="54422" y="39798"/>
                    <a:pt x="54521" y="39642"/>
                  </a:cubicBezTo>
                  <a:cubicBezTo>
                    <a:pt x="56433" y="38313"/>
                    <a:pt x="58160" y="36737"/>
                    <a:pt x="59830" y="35133"/>
                  </a:cubicBezTo>
                  <a:close/>
                  <a:moveTo>
                    <a:pt x="70922" y="33492"/>
                  </a:moveTo>
                  <a:cubicBezTo>
                    <a:pt x="71422" y="35523"/>
                    <a:pt x="71775" y="37578"/>
                    <a:pt x="71914" y="39687"/>
                  </a:cubicBezTo>
                  <a:cubicBezTo>
                    <a:pt x="69223" y="39975"/>
                    <a:pt x="66539" y="40512"/>
                    <a:pt x="63872" y="41202"/>
                  </a:cubicBezTo>
                  <a:cubicBezTo>
                    <a:pt x="64356" y="39302"/>
                    <a:pt x="64730" y="37414"/>
                    <a:pt x="64939" y="35580"/>
                  </a:cubicBezTo>
                  <a:cubicBezTo>
                    <a:pt x="66900" y="34723"/>
                    <a:pt x="68882" y="34000"/>
                    <a:pt x="70922" y="33492"/>
                  </a:cubicBezTo>
                  <a:close/>
                  <a:moveTo>
                    <a:pt x="16873" y="31584"/>
                  </a:moveTo>
                  <a:cubicBezTo>
                    <a:pt x="20813" y="32835"/>
                    <a:pt x="24768" y="33914"/>
                    <a:pt x="28637" y="34714"/>
                  </a:cubicBezTo>
                  <a:cubicBezTo>
                    <a:pt x="28280" y="36910"/>
                    <a:pt x="27480" y="38982"/>
                    <a:pt x="26093" y="40877"/>
                  </a:cubicBezTo>
                  <a:cubicBezTo>
                    <a:pt x="25933" y="41099"/>
                    <a:pt x="25769" y="41312"/>
                    <a:pt x="25605" y="41522"/>
                  </a:cubicBezTo>
                  <a:cubicBezTo>
                    <a:pt x="22220" y="40742"/>
                    <a:pt x="18667" y="39683"/>
                    <a:pt x="14937" y="38354"/>
                  </a:cubicBezTo>
                  <a:cubicBezTo>
                    <a:pt x="15979" y="36159"/>
                    <a:pt x="16590" y="33894"/>
                    <a:pt x="16873" y="31584"/>
                  </a:cubicBezTo>
                  <a:close/>
                  <a:moveTo>
                    <a:pt x="86932" y="34805"/>
                  </a:moveTo>
                  <a:lnTo>
                    <a:pt x="86932" y="34805"/>
                  </a:lnTo>
                  <a:cubicBezTo>
                    <a:pt x="88775" y="35937"/>
                    <a:pt x="90757" y="36832"/>
                    <a:pt x="92829" y="37464"/>
                  </a:cubicBezTo>
                  <a:cubicBezTo>
                    <a:pt x="93826" y="39216"/>
                    <a:pt x="95147" y="40652"/>
                    <a:pt x="96616" y="41920"/>
                  </a:cubicBezTo>
                  <a:cubicBezTo>
                    <a:pt x="94708" y="41501"/>
                    <a:pt x="92837" y="40923"/>
                    <a:pt x="91019" y="40196"/>
                  </a:cubicBezTo>
                  <a:cubicBezTo>
                    <a:pt x="89460" y="38580"/>
                    <a:pt x="88028" y="36832"/>
                    <a:pt x="86932" y="34805"/>
                  </a:cubicBezTo>
                  <a:close/>
                  <a:moveTo>
                    <a:pt x="82333" y="34661"/>
                  </a:moveTo>
                  <a:lnTo>
                    <a:pt x="82333" y="34661"/>
                  </a:lnTo>
                  <a:cubicBezTo>
                    <a:pt x="82595" y="34866"/>
                    <a:pt x="82858" y="35080"/>
                    <a:pt x="83116" y="35305"/>
                  </a:cubicBezTo>
                  <a:cubicBezTo>
                    <a:pt x="84052" y="37541"/>
                    <a:pt x="84930" y="39753"/>
                    <a:pt x="85623" y="41973"/>
                  </a:cubicBezTo>
                  <a:cubicBezTo>
                    <a:pt x="85000" y="41665"/>
                    <a:pt x="84376" y="41370"/>
                    <a:pt x="83744" y="41095"/>
                  </a:cubicBezTo>
                  <a:cubicBezTo>
                    <a:pt x="83461" y="38908"/>
                    <a:pt x="82965" y="36758"/>
                    <a:pt x="82333" y="34661"/>
                  </a:cubicBezTo>
                  <a:close/>
                  <a:moveTo>
                    <a:pt x="55662" y="32835"/>
                  </a:moveTo>
                  <a:lnTo>
                    <a:pt x="55662" y="32835"/>
                  </a:lnTo>
                  <a:cubicBezTo>
                    <a:pt x="55731" y="35112"/>
                    <a:pt x="55272" y="37267"/>
                    <a:pt x="54098" y="39236"/>
                  </a:cubicBezTo>
                  <a:cubicBezTo>
                    <a:pt x="52285" y="40484"/>
                    <a:pt x="50311" y="41493"/>
                    <a:pt x="48062" y="42076"/>
                  </a:cubicBezTo>
                  <a:cubicBezTo>
                    <a:pt x="47127" y="42314"/>
                    <a:pt x="46167" y="42519"/>
                    <a:pt x="45182" y="42679"/>
                  </a:cubicBezTo>
                  <a:cubicBezTo>
                    <a:pt x="47434" y="40471"/>
                    <a:pt x="48637" y="38050"/>
                    <a:pt x="49063" y="35490"/>
                  </a:cubicBezTo>
                  <a:cubicBezTo>
                    <a:pt x="50048" y="35289"/>
                    <a:pt x="51025" y="35034"/>
                    <a:pt x="51985" y="34727"/>
                  </a:cubicBezTo>
                  <a:cubicBezTo>
                    <a:pt x="53306" y="34300"/>
                    <a:pt x="54545" y="33660"/>
                    <a:pt x="55662" y="32835"/>
                  </a:cubicBezTo>
                  <a:close/>
                  <a:moveTo>
                    <a:pt x="93637" y="37697"/>
                  </a:moveTo>
                  <a:lnTo>
                    <a:pt x="93637" y="37697"/>
                  </a:lnTo>
                  <a:cubicBezTo>
                    <a:pt x="95939" y="38329"/>
                    <a:pt x="98323" y="38662"/>
                    <a:pt x="100740" y="38736"/>
                  </a:cubicBezTo>
                  <a:cubicBezTo>
                    <a:pt x="100764" y="38789"/>
                    <a:pt x="100789" y="38834"/>
                    <a:pt x="100814" y="38883"/>
                  </a:cubicBezTo>
                  <a:cubicBezTo>
                    <a:pt x="101556" y="40369"/>
                    <a:pt x="102586" y="41653"/>
                    <a:pt x="103748" y="42826"/>
                  </a:cubicBezTo>
                  <a:cubicBezTo>
                    <a:pt x="101753" y="42753"/>
                    <a:pt x="99767" y="42531"/>
                    <a:pt x="97810" y="42166"/>
                  </a:cubicBezTo>
                  <a:lnTo>
                    <a:pt x="97806" y="42166"/>
                  </a:lnTo>
                  <a:cubicBezTo>
                    <a:pt x="96210" y="40886"/>
                    <a:pt x="94745" y="39454"/>
                    <a:pt x="93637" y="37697"/>
                  </a:cubicBezTo>
                  <a:close/>
                  <a:moveTo>
                    <a:pt x="109439" y="37981"/>
                  </a:moveTo>
                  <a:cubicBezTo>
                    <a:pt x="109517" y="38235"/>
                    <a:pt x="109599" y="38489"/>
                    <a:pt x="109685" y="38740"/>
                  </a:cubicBezTo>
                  <a:cubicBezTo>
                    <a:pt x="110140" y="40036"/>
                    <a:pt x="110764" y="41251"/>
                    <a:pt x="111466" y="42416"/>
                  </a:cubicBezTo>
                  <a:cubicBezTo>
                    <a:pt x="109421" y="42711"/>
                    <a:pt x="107360" y="42857"/>
                    <a:pt x="105297" y="42857"/>
                  </a:cubicBezTo>
                  <a:cubicBezTo>
                    <a:pt x="105062" y="42857"/>
                    <a:pt x="104828" y="42855"/>
                    <a:pt x="104593" y="42851"/>
                  </a:cubicBezTo>
                  <a:cubicBezTo>
                    <a:pt x="103321" y="41628"/>
                    <a:pt x="102188" y="40299"/>
                    <a:pt x="101392" y="38748"/>
                  </a:cubicBezTo>
                  <a:lnTo>
                    <a:pt x="101392" y="38748"/>
                  </a:lnTo>
                  <a:cubicBezTo>
                    <a:pt x="101535" y="38750"/>
                    <a:pt x="101679" y="38750"/>
                    <a:pt x="101822" y="38750"/>
                  </a:cubicBezTo>
                  <a:cubicBezTo>
                    <a:pt x="104354" y="38750"/>
                    <a:pt x="106915" y="38478"/>
                    <a:pt x="109439" y="37981"/>
                  </a:cubicBezTo>
                  <a:close/>
                  <a:moveTo>
                    <a:pt x="28921" y="34772"/>
                  </a:moveTo>
                  <a:cubicBezTo>
                    <a:pt x="32671" y="35531"/>
                    <a:pt x="36339" y="36027"/>
                    <a:pt x="39839" y="36155"/>
                  </a:cubicBezTo>
                  <a:cubicBezTo>
                    <a:pt x="39450" y="38514"/>
                    <a:pt x="38420" y="40672"/>
                    <a:pt x="36536" y="42531"/>
                  </a:cubicBezTo>
                  <a:cubicBezTo>
                    <a:pt x="36347" y="42720"/>
                    <a:pt x="36151" y="42900"/>
                    <a:pt x="35949" y="43081"/>
                  </a:cubicBezTo>
                  <a:cubicBezTo>
                    <a:pt x="32798" y="42888"/>
                    <a:pt x="29454" y="42396"/>
                    <a:pt x="25913" y="41591"/>
                  </a:cubicBezTo>
                  <a:cubicBezTo>
                    <a:pt x="26052" y="41415"/>
                    <a:pt x="26192" y="41234"/>
                    <a:pt x="26327" y="41046"/>
                  </a:cubicBezTo>
                  <a:cubicBezTo>
                    <a:pt x="27739" y="39113"/>
                    <a:pt x="28555" y="37000"/>
                    <a:pt x="28921" y="34772"/>
                  </a:cubicBezTo>
                  <a:close/>
                  <a:moveTo>
                    <a:pt x="48748" y="35551"/>
                  </a:moveTo>
                  <a:cubicBezTo>
                    <a:pt x="48296" y="38128"/>
                    <a:pt x="47036" y="40553"/>
                    <a:pt x="44685" y="42753"/>
                  </a:cubicBezTo>
                  <a:lnTo>
                    <a:pt x="44685" y="42757"/>
                  </a:lnTo>
                  <a:cubicBezTo>
                    <a:pt x="42831" y="43033"/>
                    <a:pt x="40886" y="43169"/>
                    <a:pt x="38850" y="43169"/>
                  </a:cubicBezTo>
                  <a:cubicBezTo>
                    <a:pt x="38160" y="43169"/>
                    <a:pt x="37460" y="43153"/>
                    <a:pt x="36750" y="43122"/>
                  </a:cubicBezTo>
                  <a:cubicBezTo>
                    <a:pt x="36815" y="43060"/>
                    <a:pt x="36877" y="42999"/>
                    <a:pt x="36938" y="42937"/>
                  </a:cubicBezTo>
                  <a:cubicBezTo>
                    <a:pt x="38945" y="40955"/>
                    <a:pt x="40028" y="38662"/>
                    <a:pt x="40426" y="36171"/>
                  </a:cubicBezTo>
                  <a:cubicBezTo>
                    <a:pt x="40824" y="36183"/>
                    <a:pt x="41222" y="36187"/>
                    <a:pt x="41616" y="36187"/>
                  </a:cubicBezTo>
                  <a:cubicBezTo>
                    <a:pt x="44103" y="36187"/>
                    <a:pt x="46491" y="35986"/>
                    <a:pt x="48748" y="35551"/>
                  </a:cubicBezTo>
                  <a:close/>
                  <a:moveTo>
                    <a:pt x="84089" y="36155"/>
                  </a:moveTo>
                  <a:lnTo>
                    <a:pt x="84089" y="36155"/>
                  </a:lnTo>
                  <a:cubicBezTo>
                    <a:pt x="84487" y="36507"/>
                    <a:pt x="84901" y="36873"/>
                    <a:pt x="85344" y="37238"/>
                  </a:cubicBezTo>
                  <a:cubicBezTo>
                    <a:pt x="85939" y="38284"/>
                    <a:pt x="86547" y="39310"/>
                    <a:pt x="87150" y="40319"/>
                  </a:cubicBezTo>
                  <a:cubicBezTo>
                    <a:pt x="87806" y="41427"/>
                    <a:pt x="88459" y="42523"/>
                    <a:pt x="89074" y="43623"/>
                  </a:cubicBezTo>
                  <a:cubicBezTo>
                    <a:pt x="88188" y="43229"/>
                    <a:pt x="87335" y="42806"/>
                    <a:pt x="86489" y="42392"/>
                  </a:cubicBezTo>
                  <a:lnTo>
                    <a:pt x="86329" y="42314"/>
                  </a:lnTo>
                  <a:cubicBezTo>
                    <a:pt x="85714" y="40262"/>
                    <a:pt x="84934" y="38219"/>
                    <a:pt x="84089" y="36155"/>
                  </a:cubicBezTo>
                  <a:close/>
                  <a:moveTo>
                    <a:pt x="64332" y="35847"/>
                  </a:moveTo>
                  <a:lnTo>
                    <a:pt x="64332" y="35851"/>
                  </a:lnTo>
                  <a:cubicBezTo>
                    <a:pt x="64106" y="37648"/>
                    <a:pt x="63724" y="39503"/>
                    <a:pt x="63236" y="41370"/>
                  </a:cubicBezTo>
                  <a:cubicBezTo>
                    <a:pt x="60027" y="42227"/>
                    <a:pt x="56839" y="43294"/>
                    <a:pt x="53692" y="44390"/>
                  </a:cubicBezTo>
                  <a:lnTo>
                    <a:pt x="53955" y="44115"/>
                  </a:lnTo>
                  <a:cubicBezTo>
                    <a:pt x="55579" y="42433"/>
                    <a:pt x="57237" y="40713"/>
                    <a:pt x="58480" y="38777"/>
                  </a:cubicBezTo>
                  <a:cubicBezTo>
                    <a:pt x="60442" y="37730"/>
                    <a:pt x="62379" y="36725"/>
                    <a:pt x="64332" y="35847"/>
                  </a:cubicBezTo>
                  <a:close/>
                  <a:moveTo>
                    <a:pt x="14686" y="38867"/>
                  </a:moveTo>
                  <a:cubicBezTo>
                    <a:pt x="18355" y="40180"/>
                    <a:pt x="21859" y="41226"/>
                    <a:pt x="25199" y="42010"/>
                  </a:cubicBezTo>
                  <a:cubicBezTo>
                    <a:pt x="24157" y="43241"/>
                    <a:pt x="22996" y="44312"/>
                    <a:pt x="21789" y="45293"/>
                  </a:cubicBezTo>
                  <a:cubicBezTo>
                    <a:pt x="18712" y="44558"/>
                    <a:pt x="15659" y="43627"/>
                    <a:pt x="12635" y="42625"/>
                  </a:cubicBezTo>
                  <a:cubicBezTo>
                    <a:pt x="13295" y="41481"/>
                    <a:pt x="13993" y="40233"/>
                    <a:pt x="14686" y="38871"/>
                  </a:cubicBezTo>
                  <a:lnTo>
                    <a:pt x="14686" y="38867"/>
                  </a:lnTo>
                  <a:close/>
                  <a:moveTo>
                    <a:pt x="85952" y="37722"/>
                  </a:moveTo>
                  <a:cubicBezTo>
                    <a:pt x="86945" y="38493"/>
                    <a:pt x="88020" y="39154"/>
                    <a:pt x="89156" y="39696"/>
                  </a:cubicBezTo>
                  <a:cubicBezTo>
                    <a:pt x="89714" y="39958"/>
                    <a:pt x="90285" y="40204"/>
                    <a:pt x="90859" y="40438"/>
                  </a:cubicBezTo>
                  <a:cubicBezTo>
                    <a:pt x="91955" y="41567"/>
                    <a:pt x="93104" y="42634"/>
                    <a:pt x="94240" y="43684"/>
                  </a:cubicBezTo>
                  <a:cubicBezTo>
                    <a:pt x="94926" y="44316"/>
                    <a:pt x="95607" y="44948"/>
                    <a:pt x="96263" y="45580"/>
                  </a:cubicBezTo>
                  <a:cubicBezTo>
                    <a:pt x="95656" y="45485"/>
                    <a:pt x="95049" y="45387"/>
                    <a:pt x="94441" y="45288"/>
                  </a:cubicBezTo>
                  <a:cubicBezTo>
                    <a:pt x="92611" y="44989"/>
                    <a:pt x="91003" y="44447"/>
                    <a:pt x="89505" y="43807"/>
                  </a:cubicBezTo>
                  <a:cubicBezTo>
                    <a:pt x="88840" y="42601"/>
                    <a:pt x="88122" y="41394"/>
                    <a:pt x="87396" y="40176"/>
                  </a:cubicBezTo>
                  <a:cubicBezTo>
                    <a:pt x="86916" y="39367"/>
                    <a:pt x="86432" y="38551"/>
                    <a:pt x="85952" y="37722"/>
                  </a:cubicBezTo>
                  <a:close/>
                  <a:moveTo>
                    <a:pt x="53269" y="40455"/>
                  </a:moveTo>
                  <a:cubicBezTo>
                    <a:pt x="52912" y="40931"/>
                    <a:pt x="52539" y="41382"/>
                    <a:pt x="52141" y="41817"/>
                  </a:cubicBezTo>
                  <a:cubicBezTo>
                    <a:pt x="48181" y="43832"/>
                    <a:pt x="44086" y="45613"/>
                    <a:pt x="39700" y="46405"/>
                  </a:cubicBezTo>
                  <a:cubicBezTo>
                    <a:pt x="41522" y="45448"/>
                    <a:pt x="43118" y="44492"/>
                    <a:pt x="44287" y="43495"/>
                  </a:cubicBezTo>
                  <a:cubicBezTo>
                    <a:pt x="44337" y="43454"/>
                    <a:pt x="44386" y="43409"/>
                    <a:pt x="44435" y="43368"/>
                  </a:cubicBezTo>
                  <a:cubicBezTo>
                    <a:pt x="45703" y="43192"/>
                    <a:pt x="46963" y="42945"/>
                    <a:pt x="48206" y="42625"/>
                  </a:cubicBezTo>
                  <a:cubicBezTo>
                    <a:pt x="50061" y="42149"/>
                    <a:pt x="51726" y="41390"/>
                    <a:pt x="53269" y="40455"/>
                  </a:cubicBezTo>
                  <a:close/>
                  <a:moveTo>
                    <a:pt x="91512" y="40693"/>
                  </a:moveTo>
                  <a:lnTo>
                    <a:pt x="91512" y="40693"/>
                  </a:lnTo>
                  <a:cubicBezTo>
                    <a:pt x="93321" y="41382"/>
                    <a:pt x="95184" y="41924"/>
                    <a:pt x="97084" y="42314"/>
                  </a:cubicBezTo>
                  <a:cubicBezTo>
                    <a:pt x="98368" y="43376"/>
                    <a:pt x="99751" y="44328"/>
                    <a:pt x="101113" y="45268"/>
                  </a:cubicBezTo>
                  <a:cubicBezTo>
                    <a:pt x="101700" y="45674"/>
                    <a:pt x="102287" y="46080"/>
                    <a:pt x="102857" y="46491"/>
                  </a:cubicBezTo>
                  <a:cubicBezTo>
                    <a:pt x="100818" y="46261"/>
                    <a:pt x="98778" y="45970"/>
                    <a:pt x="96751" y="45658"/>
                  </a:cubicBezTo>
                  <a:lnTo>
                    <a:pt x="96756" y="45658"/>
                  </a:lnTo>
                  <a:cubicBezTo>
                    <a:pt x="96005" y="44927"/>
                    <a:pt x="95225" y="44201"/>
                    <a:pt x="94437" y="43475"/>
                  </a:cubicBezTo>
                  <a:cubicBezTo>
                    <a:pt x="93457" y="42568"/>
                    <a:pt x="92468" y="41653"/>
                    <a:pt x="91512" y="40693"/>
                  </a:cubicBezTo>
                  <a:close/>
                  <a:moveTo>
                    <a:pt x="76075" y="39745"/>
                  </a:moveTo>
                  <a:cubicBezTo>
                    <a:pt x="76330" y="39745"/>
                    <a:pt x="76584" y="39745"/>
                    <a:pt x="76838" y="39753"/>
                  </a:cubicBezTo>
                  <a:cubicBezTo>
                    <a:pt x="77606" y="39770"/>
                    <a:pt x="78373" y="39839"/>
                    <a:pt x="79132" y="39967"/>
                  </a:cubicBezTo>
                  <a:cubicBezTo>
                    <a:pt x="79337" y="42154"/>
                    <a:pt x="79263" y="44361"/>
                    <a:pt x="78919" y="46528"/>
                  </a:cubicBezTo>
                  <a:cubicBezTo>
                    <a:pt x="78287" y="46450"/>
                    <a:pt x="77643" y="46392"/>
                    <a:pt x="76978" y="46359"/>
                  </a:cubicBezTo>
                  <a:cubicBezTo>
                    <a:pt x="76272" y="46330"/>
                    <a:pt x="75567" y="46316"/>
                    <a:pt x="74861" y="46316"/>
                  </a:cubicBezTo>
                  <a:cubicBezTo>
                    <a:pt x="73872" y="46316"/>
                    <a:pt x="72883" y="46345"/>
                    <a:pt x="71894" y="46405"/>
                  </a:cubicBezTo>
                  <a:cubicBezTo>
                    <a:pt x="72239" y="44267"/>
                    <a:pt x="72349" y="42100"/>
                    <a:pt x="72222" y="39942"/>
                  </a:cubicBezTo>
                  <a:cubicBezTo>
                    <a:pt x="73502" y="39815"/>
                    <a:pt x="74787" y="39745"/>
                    <a:pt x="76075" y="39745"/>
                  </a:cubicBezTo>
                  <a:close/>
                  <a:moveTo>
                    <a:pt x="57947" y="39064"/>
                  </a:moveTo>
                  <a:cubicBezTo>
                    <a:pt x="56757" y="40804"/>
                    <a:pt x="55239" y="42375"/>
                    <a:pt x="53749" y="43918"/>
                  </a:cubicBezTo>
                  <a:cubicBezTo>
                    <a:pt x="53532" y="44144"/>
                    <a:pt x="53314" y="44369"/>
                    <a:pt x="53093" y="44599"/>
                  </a:cubicBezTo>
                  <a:cubicBezTo>
                    <a:pt x="52494" y="44808"/>
                    <a:pt x="51895" y="45018"/>
                    <a:pt x="51296" y="45231"/>
                  </a:cubicBezTo>
                  <a:cubicBezTo>
                    <a:pt x="49946" y="45707"/>
                    <a:pt x="48587" y="46183"/>
                    <a:pt x="47221" y="46651"/>
                  </a:cubicBezTo>
                  <a:cubicBezTo>
                    <a:pt x="49347" y="45235"/>
                    <a:pt x="51353" y="43651"/>
                    <a:pt x="53015" y="41690"/>
                  </a:cubicBezTo>
                  <a:cubicBezTo>
                    <a:pt x="54246" y="41054"/>
                    <a:pt x="55460" y="40397"/>
                    <a:pt x="56667" y="39749"/>
                  </a:cubicBezTo>
                  <a:lnTo>
                    <a:pt x="56671" y="39749"/>
                  </a:lnTo>
                  <a:cubicBezTo>
                    <a:pt x="57098" y="39519"/>
                    <a:pt x="57524" y="39289"/>
                    <a:pt x="57947" y="39064"/>
                  </a:cubicBezTo>
                  <a:close/>
                  <a:moveTo>
                    <a:pt x="25515" y="42088"/>
                  </a:moveTo>
                  <a:cubicBezTo>
                    <a:pt x="28962" y="42880"/>
                    <a:pt x="32232" y="43389"/>
                    <a:pt x="35326" y="43610"/>
                  </a:cubicBezTo>
                  <a:cubicBezTo>
                    <a:pt x="33918" y="44747"/>
                    <a:pt x="32248" y="45760"/>
                    <a:pt x="30435" y="46737"/>
                  </a:cubicBezTo>
                  <a:cubicBezTo>
                    <a:pt x="27657" y="46507"/>
                    <a:pt x="24891" y="46023"/>
                    <a:pt x="22142" y="45379"/>
                  </a:cubicBezTo>
                  <a:cubicBezTo>
                    <a:pt x="23336" y="44394"/>
                    <a:pt x="24481" y="43323"/>
                    <a:pt x="25515" y="42088"/>
                  </a:cubicBezTo>
                  <a:close/>
                  <a:moveTo>
                    <a:pt x="43914" y="43434"/>
                  </a:moveTo>
                  <a:lnTo>
                    <a:pt x="43914" y="43434"/>
                  </a:lnTo>
                  <a:cubicBezTo>
                    <a:pt x="42613" y="44501"/>
                    <a:pt x="40816" y="45522"/>
                    <a:pt x="38785" y="46556"/>
                  </a:cubicBezTo>
                  <a:cubicBezTo>
                    <a:pt x="38227" y="46638"/>
                    <a:pt x="37665" y="46704"/>
                    <a:pt x="37098" y="46749"/>
                  </a:cubicBezTo>
                  <a:cubicBezTo>
                    <a:pt x="36028" y="46839"/>
                    <a:pt x="34955" y="46882"/>
                    <a:pt x="33882" y="46882"/>
                  </a:cubicBezTo>
                  <a:cubicBezTo>
                    <a:pt x="33084" y="46882"/>
                    <a:pt x="32286" y="46858"/>
                    <a:pt x="31489" y="46811"/>
                  </a:cubicBezTo>
                  <a:cubicBezTo>
                    <a:pt x="33225" y="45838"/>
                    <a:pt x="34817" y="44821"/>
                    <a:pt x="36151" y="43664"/>
                  </a:cubicBezTo>
                  <a:cubicBezTo>
                    <a:pt x="37070" y="43713"/>
                    <a:pt x="37968" y="43742"/>
                    <a:pt x="38855" y="43742"/>
                  </a:cubicBezTo>
                  <a:cubicBezTo>
                    <a:pt x="40545" y="43742"/>
                    <a:pt x="42232" y="43643"/>
                    <a:pt x="43914" y="43434"/>
                  </a:cubicBezTo>
                  <a:close/>
                  <a:moveTo>
                    <a:pt x="98286" y="42539"/>
                  </a:moveTo>
                  <a:lnTo>
                    <a:pt x="98286" y="42539"/>
                  </a:lnTo>
                  <a:cubicBezTo>
                    <a:pt x="100190" y="42872"/>
                    <a:pt x="102114" y="43064"/>
                    <a:pt x="104043" y="43122"/>
                  </a:cubicBezTo>
                  <a:cubicBezTo>
                    <a:pt x="105159" y="44209"/>
                    <a:pt x="106378" y="45202"/>
                    <a:pt x="107580" y="46179"/>
                  </a:cubicBezTo>
                  <a:cubicBezTo>
                    <a:pt x="107892" y="46433"/>
                    <a:pt x="108204" y="46692"/>
                    <a:pt x="108516" y="46946"/>
                  </a:cubicBezTo>
                  <a:cubicBezTo>
                    <a:pt x="107014" y="46876"/>
                    <a:pt x="105504" y="46762"/>
                    <a:pt x="103994" y="46610"/>
                  </a:cubicBezTo>
                  <a:cubicBezTo>
                    <a:pt x="103169" y="45994"/>
                    <a:pt x="102307" y="45399"/>
                    <a:pt x="101433" y="44796"/>
                  </a:cubicBezTo>
                  <a:cubicBezTo>
                    <a:pt x="100379" y="44070"/>
                    <a:pt x="99308" y="43331"/>
                    <a:pt x="98286" y="42539"/>
                  </a:cubicBezTo>
                  <a:close/>
                  <a:moveTo>
                    <a:pt x="111626" y="42683"/>
                  </a:moveTo>
                  <a:cubicBezTo>
                    <a:pt x="112426" y="43971"/>
                    <a:pt x="113320" y="45198"/>
                    <a:pt x="114199" y="46405"/>
                  </a:cubicBezTo>
                  <a:cubicBezTo>
                    <a:pt x="114322" y="46573"/>
                    <a:pt x="114445" y="46741"/>
                    <a:pt x="114568" y="46909"/>
                  </a:cubicBezTo>
                  <a:cubicBezTo>
                    <a:pt x="113494" y="46977"/>
                    <a:pt x="112411" y="47009"/>
                    <a:pt x="111322" y="47009"/>
                  </a:cubicBezTo>
                  <a:cubicBezTo>
                    <a:pt x="110702" y="47009"/>
                    <a:pt x="110079" y="46998"/>
                    <a:pt x="109455" y="46979"/>
                  </a:cubicBezTo>
                  <a:cubicBezTo>
                    <a:pt x="108955" y="46560"/>
                    <a:pt x="108446" y="46146"/>
                    <a:pt x="107941" y="45736"/>
                  </a:cubicBezTo>
                  <a:cubicBezTo>
                    <a:pt x="106911" y="44899"/>
                    <a:pt x="105869" y="44049"/>
                    <a:pt x="104892" y="43138"/>
                  </a:cubicBezTo>
                  <a:lnTo>
                    <a:pt x="104892" y="43138"/>
                  </a:lnTo>
                  <a:cubicBezTo>
                    <a:pt x="105026" y="43140"/>
                    <a:pt x="105161" y="43140"/>
                    <a:pt x="105295" y="43140"/>
                  </a:cubicBezTo>
                  <a:cubicBezTo>
                    <a:pt x="107413" y="43140"/>
                    <a:pt x="109530" y="42988"/>
                    <a:pt x="111626" y="42683"/>
                  </a:cubicBezTo>
                  <a:close/>
                  <a:moveTo>
                    <a:pt x="79428" y="40020"/>
                  </a:moveTo>
                  <a:cubicBezTo>
                    <a:pt x="80769" y="40270"/>
                    <a:pt x="81992" y="40676"/>
                    <a:pt x="83174" y="41165"/>
                  </a:cubicBezTo>
                  <a:cubicBezTo>
                    <a:pt x="83453" y="43249"/>
                    <a:pt x="83510" y="45354"/>
                    <a:pt x="83342" y="47451"/>
                  </a:cubicBezTo>
                  <a:cubicBezTo>
                    <a:pt x="81984" y="47065"/>
                    <a:pt x="80605" y="46770"/>
                    <a:pt x="79206" y="46569"/>
                  </a:cubicBezTo>
                  <a:cubicBezTo>
                    <a:pt x="79551" y="44402"/>
                    <a:pt x="79625" y="42203"/>
                    <a:pt x="79428" y="40020"/>
                  </a:cubicBezTo>
                  <a:close/>
                  <a:moveTo>
                    <a:pt x="71931" y="39971"/>
                  </a:moveTo>
                  <a:lnTo>
                    <a:pt x="71931" y="39971"/>
                  </a:lnTo>
                  <a:cubicBezTo>
                    <a:pt x="72058" y="42129"/>
                    <a:pt x="71947" y="44291"/>
                    <a:pt x="71599" y="46421"/>
                  </a:cubicBezTo>
                  <a:lnTo>
                    <a:pt x="71599" y="46425"/>
                  </a:lnTo>
                  <a:cubicBezTo>
                    <a:pt x="68316" y="46634"/>
                    <a:pt x="65050" y="47143"/>
                    <a:pt x="61812" y="47824"/>
                  </a:cubicBezTo>
                  <a:cubicBezTo>
                    <a:pt x="62555" y="45744"/>
                    <a:pt x="63240" y="43623"/>
                    <a:pt x="63790" y="41518"/>
                  </a:cubicBezTo>
                  <a:cubicBezTo>
                    <a:pt x="66494" y="40812"/>
                    <a:pt x="69210" y="40262"/>
                    <a:pt x="71931" y="39971"/>
                  </a:cubicBezTo>
                  <a:close/>
                  <a:moveTo>
                    <a:pt x="83789" y="41427"/>
                  </a:moveTo>
                  <a:cubicBezTo>
                    <a:pt x="84442" y="41715"/>
                    <a:pt x="85090" y="42026"/>
                    <a:pt x="85738" y="42342"/>
                  </a:cubicBezTo>
                  <a:cubicBezTo>
                    <a:pt x="86370" y="44423"/>
                    <a:pt x="86834" y="46503"/>
                    <a:pt x="87027" y="48608"/>
                  </a:cubicBezTo>
                  <a:cubicBezTo>
                    <a:pt x="86005" y="48267"/>
                    <a:pt x="84971" y="47927"/>
                    <a:pt x="83908" y="47615"/>
                  </a:cubicBezTo>
                  <a:cubicBezTo>
                    <a:pt x="84081" y="45551"/>
                    <a:pt x="84044" y="43479"/>
                    <a:pt x="83789" y="41427"/>
                  </a:cubicBezTo>
                  <a:close/>
                  <a:moveTo>
                    <a:pt x="12487" y="42880"/>
                  </a:moveTo>
                  <a:cubicBezTo>
                    <a:pt x="15470" y="43865"/>
                    <a:pt x="18478" y="44788"/>
                    <a:pt x="21506" y="45522"/>
                  </a:cubicBezTo>
                  <a:cubicBezTo>
                    <a:pt x="20345" y="46450"/>
                    <a:pt x="19143" y="47303"/>
                    <a:pt x="17957" y="48144"/>
                  </a:cubicBezTo>
                  <a:cubicBezTo>
                    <a:pt x="17419" y="48526"/>
                    <a:pt x="16886" y="48903"/>
                    <a:pt x="16365" y="49285"/>
                  </a:cubicBezTo>
                  <a:cubicBezTo>
                    <a:pt x="14727" y="48789"/>
                    <a:pt x="13115" y="48235"/>
                    <a:pt x="11523" y="47689"/>
                  </a:cubicBezTo>
                  <a:cubicBezTo>
                    <a:pt x="11014" y="47512"/>
                    <a:pt x="10505" y="47340"/>
                    <a:pt x="9996" y="47164"/>
                  </a:cubicBezTo>
                  <a:cubicBezTo>
                    <a:pt x="10468" y="46310"/>
                    <a:pt x="10985" y="45440"/>
                    <a:pt x="11523" y="44529"/>
                  </a:cubicBezTo>
                  <a:lnTo>
                    <a:pt x="11523" y="44525"/>
                  </a:lnTo>
                  <a:cubicBezTo>
                    <a:pt x="11831" y="44000"/>
                    <a:pt x="12155" y="43454"/>
                    <a:pt x="12487" y="42880"/>
                  </a:cubicBezTo>
                  <a:close/>
                  <a:moveTo>
                    <a:pt x="86440" y="42687"/>
                  </a:moveTo>
                  <a:lnTo>
                    <a:pt x="86440" y="42687"/>
                  </a:lnTo>
                  <a:cubicBezTo>
                    <a:pt x="87371" y="43147"/>
                    <a:pt x="88311" y="43610"/>
                    <a:pt x="89300" y="44033"/>
                  </a:cubicBezTo>
                  <a:cubicBezTo>
                    <a:pt x="90396" y="46023"/>
                    <a:pt x="91352" y="48029"/>
                    <a:pt x="91975" y="50126"/>
                  </a:cubicBezTo>
                  <a:lnTo>
                    <a:pt x="91971" y="50126"/>
                  </a:lnTo>
                  <a:cubicBezTo>
                    <a:pt x="90474" y="49745"/>
                    <a:pt x="89037" y="49277"/>
                    <a:pt x="87626" y="48805"/>
                  </a:cubicBezTo>
                  <a:cubicBezTo>
                    <a:pt x="87458" y="46749"/>
                    <a:pt x="87031" y="44718"/>
                    <a:pt x="86440" y="42687"/>
                  </a:cubicBezTo>
                  <a:close/>
                  <a:moveTo>
                    <a:pt x="21859" y="45609"/>
                  </a:moveTo>
                  <a:cubicBezTo>
                    <a:pt x="24547" y="46245"/>
                    <a:pt x="27251" y="46733"/>
                    <a:pt x="29971" y="46983"/>
                  </a:cubicBezTo>
                  <a:lnTo>
                    <a:pt x="29975" y="46983"/>
                  </a:lnTo>
                  <a:cubicBezTo>
                    <a:pt x="28826" y="47590"/>
                    <a:pt x="27628" y="48185"/>
                    <a:pt x="26409" y="48793"/>
                  </a:cubicBezTo>
                  <a:cubicBezTo>
                    <a:pt x="25121" y="49433"/>
                    <a:pt x="23828" y="50073"/>
                    <a:pt x="22573" y="50742"/>
                  </a:cubicBezTo>
                  <a:cubicBezTo>
                    <a:pt x="20570" y="50442"/>
                    <a:pt x="18621" y="49958"/>
                    <a:pt x="16709" y="49388"/>
                  </a:cubicBezTo>
                  <a:cubicBezTo>
                    <a:pt x="17169" y="49055"/>
                    <a:pt x="17645" y="48719"/>
                    <a:pt x="18121" y="48378"/>
                  </a:cubicBezTo>
                  <a:cubicBezTo>
                    <a:pt x="19372" y="47492"/>
                    <a:pt x="20640" y="46593"/>
                    <a:pt x="21859" y="45609"/>
                  </a:cubicBezTo>
                  <a:close/>
                  <a:moveTo>
                    <a:pt x="51558" y="42428"/>
                  </a:moveTo>
                  <a:lnTo>
                    <a:pt x="51558" y="42433"/>
                  </a:lnTo>
                  <a:cubicBezTo>
                    <a:pt x="49630" y="44390"/>
                    <a:pt x="47332" y="45957"/>
                    <a:pt x="44973" y="47410"/>
                  </a:cubicBezTo>
                  <a:cubicBezTo>
                    <a:pt x="40274" y="48949"/>
                    <a:pt x="35494" y="50274"/>
                    <a:pt x="30669" y="50820"/>
                  </a:cubicBezTo>
                  <a:cubicBezTo>
                    <a:pt x="32109" y="50093"/>
                    <a:pt x="33565" y="49400"/>
                    <a:pt x="34985" y="48723"/>
                  </a:cubicBezTo>
                  <a:cubicBezTo>
                    <a:pt x="36327" y="48083"/>
                    <a:pt x="37640" y="47459"/>
                    <a:pt x="38871" y="46835"/>
                  </a:cubicBezTo>
                  <a:cubicBezTo>
                    <a:pt x="43360" y="46162"/>
                    <a:pt x="47537" y="44439"/>
                    <a:pt x="51558" y="42428"/>
                  </a:cubicBezTo>
                  <a:close/>
                  <a:moveTo>
                    <a:pt x="89727" y="44209"/>
                  </a:moveTo>
                  <a:lnTo>
                    <a:pt x="89727" y="44209"/>
                  </a:lnTo>
                  <a:cubicBezTo>
                    <a:pt x="91146" y="44796"/>
                    <a:pt x="92673" y="45288"/>
                    <a:pt x="94392" y="45572"/>
                  </a:cubicBezTo>
                  <a:cubicBezTo>
                    <a:pt x="95131" y="45691"/>
                    <a:pt x="95873" y="45810"/>
                    <a:pt x="96616" y="45924"/>
                  </a:cubicBezTo>
                  <a:cubicBezTo>
                    <a:pt x="98196" y="47480"/>
                    <a:pt x="99616" y="49080"/>
                    <a:pt x="100621" y="50885"/>
                  </a:cubicBezTo>
                  <a:cubicBezTo>
                    <a:pt x="100440" y="50894"/>
                    <a:pt x="100256" y="50906"/>
                    <a:pt x="100075" y="50918"/>
                  </a:cubicBezTo>
                  <a:cubicBezTo>
                    <a:pt x="99490" y="50963"/>
                    <a:pt x="98919" y="50983"/>
                    <a:pt x="98360" y="50983"/>
                  </a:cubicBezTo>
                  <a:cubicBezTo>
                    <a:pt x="96183" y="50983"/>
                    <a:pt x="94190" y="50669"/>
                    <a:pt x="92299" y="50208"/>
                  </a:cubicBezTo>
                  <a:cubicBezTo>
                    <a:pt x="91704" y="48140"/>
                    <a:pt x="90785" y="46167"/>
                    <a:pt x="89727" y="44209"/>
                  </a:cubicBezTo>
                  <a:close/>
                  <a:moveTo>
                    <a:pt x="38001" y="46946"/>
                  </a:moveTo>
                  <a:lnTo>
                    <a:pt x="38001" y="46946"/>
                  </a:lnTo>
                  <a:cubicBezTo>
                    <a:pt x="36996" y="47447"/>
                    <a:pt x="35937" y="47947"/>
                    <a:pt x="34866" y="48460"/>
                  </a:cubicBezTo>
                  <a:cubicBezTo>
                    <a:pt x="33225" y="49240"/>
                    <a:pt x="31534" y="50044"/>
                    <a:pt x="29881" y="50898"/>
                  </a:cubicBezTo>
                  <a:cubicBezTo>
                    <a:pt x="29282" y="50955"/>
                    <a:pt x="28687" y="51000"/>
                    <a:pt x="28084" y="51033"/>
                  </a:cubicBezTo>
                  <a:cubicBezTo>
                    <a:pt x="27645" y="51054"/>
                    <a:pt x="27206" y="51065"/>
                    <a:pt x="26767" y="51065"/>
                  </a:cubicBezTo>
                  <a:cubicBezTo>
                    <a:pt x="25693" y="51065"/>
                    <a:pt x="24619" y="51001"/>
                    <a:pt x="23554" y="50873"/>
                  </a:cubicBezTo>
                  <a:cubicBezTo>
                    <a:pt x="24579" y="50340"/>
                    <a:pt x="25622" y="49818"/>
                    <a:pt x="26660" y="49306"/>
                  </a:cubicBezTo>
                  <a:cubicBezTo>
                    <a:pt x="28166" y="48555"/>
                    <a:pt x="29635" y="47824"/>
                    <a:pt x="31021" y="47069"/>
                  </a:cubicBezTo>
                  <a:cubicBezTo>
                    <a:pt x="31986" y="47135"/>
                    <a:pt x="32950" y="47168"/>
                    <a:pt x="33918" y="47168"/>
                  </a:cubicBezTo>
                  <a:cubicBezTo>
                    <a:pt x="34985" y="47168"/>
                    <a:pt x="36056" y="47127"/>
                    <a:pt x="37127" y="47036"/>
                  </a:cubicBezTo>
                  <a:cubicBezTo>
                    <a:pt x="37418" y="47012"/>
                    <a:pt x="37710" y="46979"/>
                    <a:pt x="38001" y="46946"/>
                  </a:cubicBezTo>
                  <a:close/>
                  <a:moveTo>
                    <a:pt x="97100" y="46002"/>
                  </a:moveTo>
                  <a:lnTo>
                    <a:pt x="97100" y="46002"/>
                  </a:lnTo>
                  <a:cubicBezTo>
                    <a:pt x="99168" y="46318"/>
                    <a:pt x="101249" y="46606"/>
                    <a:pt x="103329" y="46827"/>
                  </a:cubicBezTo>
                  <a:cubicBezTo>
                    <a:pt x="105065" y="48103"/>
                    <a:pt x="106636" y="49445"/>
                    <a:pt x="107752" y="51086"/>
                  </a:cubicBezTo>
                  <a:cubicBezTo>
                    <a:pt x="105983" y="50939"/>
                    <a:pt x="104222" y="50831"/>
                    <a:pt x="102523" y="50831"/>
                  </a:cubicBezTo>
                  <a:cubicBezTo>
                    <a:pt x="101992" y="50831"/>
                    <a:pt x="101468" y="50841"/>
                    <a:pt x="100951" y="50865"/>
                  </a:cubicBezTo>
                  <a:lnTo>
                    <a:pt x="100951" y="50865"/>
                  </a:lnTo>
                  <a:cubicBezTo>
                    <a:pt x="99983" y="49094"/>
                    <a:pt x="98621" y="47519"/>
                    <a:pt x="97100" y="46002"/>
                  </a:cubicBezTo>
                  <a:close/>
                  <a:moveTo>
                    <a:pt x="63154" y="41686"/>
                  </a:moveTo>
                  <a:cubicBezTo>
                    <a:pt x="62588" y="43783"/>
                    <a:pt x="61898" y="45892"/>
                    <a:pt x="61152" y="47964"/>
                  </a:cubicBezTo>
                  <a:cubicBezTo>
                    <a:pt x="56683" y="48940"/>
                    <a:pt x="52264" y="50225"/>
                    <a:pt x="47915" y="51505"/>
                  </a:cubicBezTo>
                  <a:cubicBezTo>
                    <a:pt x="48953" y="49925"/>
                    <a:pt x="50093" y="48411"/>
                    <a:pt x="51316" y="46971"/>
                  </a:cubicBezTo>
                  <a:cubicBezTo>
                    <a:pt x="51923" y="46253"/>
                    <a:pt x="52572" y="45559"/>
                    <a:pt x="53253" y="44849"/>
                  </a:cubicBezTo>
                  <a:cubicBezTo>
                    <a:pt x="56519" y="43705"/>
                    <a:pt x="59822" y="42584"/>
                    <a:pt x="63154" y="41686"/>
                  </a:cubicBezTo>
                  <a:close/>
                  <a:moveTo>
                    <a:pt x="104433" y="46942"/>
                  </a:moveTo>
                  <a:lnTo>
                    <a:pt x="104433" y="46942"/>
                  </a:lnTo>
                  <a:cubicBezTo>
                    <a:pt x="105918" y="47086"/>
                    <a:pt x="107408" y="47192"/>
                    <a:pt x="108881" y="47250"/>
                  </a:cubicBezTo>
                  <a:cubicBezTo>
                    <a:pt x="110501" y="48600"/>
                    <a:pt x="112003" y="49970"/>
                    <a:pt x="113107" y="51579"/>
                  </a:cubicBezTo>
                  <a:cubicBezTo>
                    <a:pt x="112385" y="51517"/>
                    <a:pt x="111663" y="51443"/>
                    <a:pt x="110945" y="51378"/>
                  </a:cubicBezTo>
                  <a:cubicBezTo>
                    <a:pt x="110132" y="51300"/>
                    <a:pt x="109312" y="51222"/>
                    <a:pt x="108495" y="51148"/>
                  </a:cubicBezTo>
                  <a:cubicBezTo>
                    <a:pt x="107486" y="49523"/>
                    <a:pt x="106049" y="48185"/>
                    <a:pt x="104433" y="46942"/>
                  </a:cubicBezTo>
                  <a:close/>
                  <a:moveTo>
                    <a:pt x="114769" y="47184"/>
                  </a:moveTo>
                  <a:cubicBezTo>
                    <a:pt x="115889" y="48731"/>
                    <a:pt x="116948" y="50262"/>
                    <a:pt x="117760" y="51895"/>
                  </a:cubicBezTo>
                  <a:cubicBezTo>
                    <a:pt x="116459" y="51845"/>
                    <a:pt x="115138" y="51751"/>
                    <a:pt x="113817" y="51640"/>
                  </a:cubicBezTo>
                  <a:cubicBezTo>
                    <a:pt x="112771" y="49987"/>
                    <a:pt x="111334" y="48587"/>
                    <a:pt x="109804" y="47274"/>
                  </a:cubicBezTo>
                  <a:lnTo>
                    <a:pt x="109804" y="47274"/>
                  </a:lnTo>
                  <a:cubicBezTo>
                    <a:pt x="110310" y="47288"/>
                    <a:pt x="110815" y="47295"/>
                    <a:pt x="111318" y="47295"/>
                  </a:cubicBezTo>
                  <a:cubicBezTo>
                    <a:pt x="112477" y="47295"/>
                    <a:pt x="113628" y="47259"/>
                    <a:pt x="114769" y="47184"/>
                  </a:cubicBezTo>
                  <a:close/>
                  <a:moveTo>
                    <a:pt x="3140" y="45432"/>
                  </a:moveTo>
                  <a:cubicBezTo>
                    <a:pt x="5241" y="45916"/>
                    <a:pt x="7288" y="46560"/>
                    <a:pt x="9303" y="47238"/>
                  </a:cubicBezTo>
                  <a:cubicBezTo>
                    <a:pt x="8388" y="48908"/>
                    <a:pt x="7617" y="50541"/>
                    <a:pt x="7075" y="52346"/>
                  </a:cubicBezTo>
                  <a:cubicBezTo>
                    <a:pt x="5655" y="51497"/>
                    <a:pt x="4317" y="50697"/>
                    <a:pt x="2877" y="50286"/>
                  </a:cubicBezTo>
                  <a:cubicBezTo>
                    <a:pt x="2926" y="48690"/>
                    <a:pt x="3013" y="47082"/>
                    <a:pt x="3140" y="45432"/>
                  </a:cubicBezTo>
                  <a:close/>
                  <a:moveTo>
                    <a:pt x="74831" y="46602"/>
                  </a:moveTo>
                  <a:cubicBezTo>
                    <a:pt x="75543" y="46602"/>
                    <a:pt x="76254" y="46618"/>
                    <a:pt x="76966" y="46651"/>
                  </a:cubicBezTo>
                  <a:cubicBezTo>
                    <a:pt x="77618" y="46679"/>
                    <a:pt x="78250" y="46737"/>
                    <a:pt x="78874" y="46815"/>
                  </a:cubicBezTo>
                  <a:cubicBezTo>
                    <a:pt x="78504" y="48916"/>
                    <a:pt x="77893" y="50971"/>
                    <a:pt x="77052" y="52933"/>
                  </a:cubicBezTo>
                  <a:lnTo>
                    <a:pt x="77052" y="52929"/>
                  </a:lnTo>
                  <a:cubicBezTo>
                    <a:pt x="76092" y="52802"/>
                    <a:pt x="75127" y="52719"/>
                    <a:pt x="74163" y="52687"/>
                  </a:cubicBezTo>
                  <a:cubicBezTo>
                    <a:pt x="73787" y="52675"/>
                    <a:pt x="73410" y="52669"/>
                    <a:pt x="73034" y="52669"/>
                  </a:cubicBezTo>
                  <a:cubicBezTo>
                    <a:pt x="72077" y="52669"/>
                    <a:pt x="71120" y="52706"/>
                    <a:pt x="70162" y="52777"/>
                  </a:cubicBezTo>
                  <a:cubicBezTo>
                    <a:pt x="70922" y="50811"/>
                    <a:pt x="71488" y="48772"/>
                    <a:pt x="71849" y="46696"/>
                  </a:cubicBezTo>
                  <a:cubicBezTo>
                    <a:pt x="72842" y="46634"/>
                    <a:pt x="73836" y="46602"/>
                    <a:pt x="74831" y="46602"/>
                  </a:cubicBezTo>
                  <a:close/>
                  <a:moveTo>
                    <a:pt x="79161" y="46848"/>
                  </a:moveTo>
                  <a:cubicBezTo>
                    <a:pt x="80564" y="47049"/>
                    <a:pt x="81951" y="47348"/>
                    <a:pt x="83313" y="47738"/>
                  </a:cubicBezTo>
                  <a:cubicBezTo>
                    <a:pt x="83116" y="49855"/>
                    <a:pt x="82657" y="51944"/>
                    <a:pt x="81947" y="53946"/>
                  </a:cubicBezTo>
                  <a:cubicBezTo>
                    <a:pt x="80478" y="53552"/>
                    <a:pt x="78956" y="53204"/>
                    <a:pt x="77347" y="52974"/>
                  </a:cubicBezTo>
                  <a:cubicBezTo>
                    <a:pt x="78184" y="51008"/>
                    <a:pt x="78792" y="48953"/>
                    <a:pt x="79161" y="46848"/>
                  </a:cubicBezTo>
                  <a:close/>
                  <a:moveTo>
                    <a:pt x="9853" y="47418"/>
                  </a:moveTo>
                  <a:cubicBezTo>
                    <a:pt x="10378" y="47599"/>
                    <a:pt x="10903" y="47779"/>
                    <a:pt x="11428" y="47960"/>
                  </a:cubicBezTo>
                  <a:cubicBezTo>
                    <a:pt x="12959" y="48485"/>
                    <a:pt x="14506" y="49014"/>
                    <a:pt x="16073" y="49498"/>
                  </a:cubicBezTo>
                  <a:cubicBezTo>
                    <a:pt x="14079" y="50967"/>
                    <a:pt x="12241" y="52506"/>
                    <a:pt x="10916" y="54443"/>
                  </a:cubicBezTo>
                  <a:lnTo>
                    <a:pt x="10156" y="54053"/>
                  </a:lnTo>
                  <a:lnTo>
                    <a:pt x="9496" y="53717"/>
                  </a:lnTo>
                  <a:cubicBezTo>
                    <a:pt x="8831" y="53376"/>
                    <a:pt x="8203" y="53011"/>
                    <a:pt x="7592" y="52650"/>
                  </a:cubicBezTo>
                  <a:cubicBezTo>
                    <a:pt x="8125" y="50799"/>
                    <a:pt x="8913" y="49133"/>
                    <a:pt x="9853" y="47422"/>
                  </a:cubicBezTo>
                  <a:lnTo>
                    <a:pt x="9853" y="47418"/>
                  </a:lnTo>
                  <a:close/>
                  <a:moveTo>
                    <a:pt x="71553" y="46712"/>
                  </a:moveTo>
                  <a:cubicBezTo>
                    <a:pt x="71188" y="48793"/>
                    <a:pt x="70618" y="50836"/>
                    <a:pt x="69851" y="52806"/>
                  </a:cubicBezTo>
                  <a:cubicBezTo>
                    <a:pt x="66236" y="53101"/>
                    <a:pt x="62641" y="53868"/>
                    <a:pt x="59080" y="54886"/>
                  </a:cubicBezTo>
                  <a:cubicBezTo>
                    <a:pt x="59949" y="52740"/>
                    <a:pt x="60860" y="50467"/>
                    <a:pt x="61697" y="48136"/>
                  </a:cubicBezTo>
                  <a:cubicBezTo>
                    <a:pt x="64959" y="47447"/>
                    <a:pt x="68246" y="46926"/>
                    <a:pt x="71549" y="46712"/>
                  </a:cubicBezTo>
                  <a:close/>
                  <a:moveTo>
                    <a:pt x="52662" y="45055"/>
                  </a:moveTo>
                  <a:lnTo>
                    <a:pt x="52662" y="45055"/>
                  </a:lnTo>
                  <a:cubicBezTo>
                    <a:pt x="52120" y="45625"/>
                    <a:pt x="51587" y="46203"/>
                    <a:pt x="51099" y="46782"/>
                  </a:cubicBezTo>
                  <a:cubicBezTo>
                    <a:pt x="49794" y="48317"/>
                    <a:pt x="48587" y="49933"/>
                    <a:pt x="47492" y="51628"/>
                  </a:cubicBezTo>
                  <a:cubicBezTo>
                    <a:pt x="43225" y="52880"/>
                    <a:pt x="38875" y="54152"/>
                    <a:pt x="34485" y="55140"/>
                  </a:cubicBezTo>
                  <a:cubicBezTo>
                    <a:pt x="36799" y="52908"/>
                    <a:pt x="39724" y="51185"/>
                    <a:pt x="42724" y="49416"/>
                  </a:cubicBezTo>
                  <a:cubicBezTo>
                    <a:pt x="43902" y="48723"/>
                    <a:pt x="45092" y="48021"/>
                    <a:pt x="46253" y="47283"/>
                  </a:cubicBezTo>
                  <a:cubicBezTo>
                    <a:pt x="47980" y="46700"/>
                    <a:pt x="49695" y="46097"/>
                    <a:pt x="51394" y="45502"/>
                  </a:cubicBezTo>
                  <a:lnTo>
                    <a:pt x="52662" y="45055"/>
                  </a:lnTo>
                  <a:close/>
                  <a:moveTo>
                    <a:pt x="83880" y="47902"/>
                  </a:moveTo>
                  <a:cubicBezTo>
                    <a:pt x="84959" y="48222"/>
                    <a:pt x="86013" y="48571"/>
                    <a:pt x="87051" y="48916"/>
                  </a:cubicBezTo>
                  <a:cubicBezTo>
                    <a:pt x="87216" y="51017"/>
                    <a:pt x="87101" y="53142"/>
                    <a:pt x="86608" y="55313"/>
                  </a:cubicBezTo>
                  <a:cubicBezTo>
                    <a:pt x="86153" y="55177"/>
                    <a:pt x="85693" y="55038"/>
                    <a:pt x="85238" y="54902"/>
                  </a:cubicBezTo>
                  <a:cubicBezTo>
                    <a:pt x="84335" y="54632"/>
                    <a:pt x="83428" y="54357"/>
                    <a:pt x="82501" y="54098"/>
                  </a:cubicBezTo>
                  <a:cubicBezTo>
                    <a:pt x="83211" y="52096"/>
                    <a:pt x="83670" y="50015"/>
                    <a:pt x="83880" y="47902"/>
                  </a:cubicBezTo>
                  <a:close/>
                  <a:moveTo>
                    <a:pt x="108676" y="51452"/>
                  </a:moveTo>
                  <a:lnTo>
                    <a:pt x="108676" y="51452"/>
                  </a:lnTo>
                  <a:cubicBezTo>
                    <a:pt x="109426" y="51517"/>
                    <a:pt x="110173" y="51591"/>
                    <a:pt x="110916" y="51661"/>
                  </a:cubicBezTo>
                  <a:cubicBezTo>
                    <a:pt x="111712" y="51739"/>
                    <a:pt x="112512" y="51817"/>
                    <a:pt x="113308" y="51887"/>
                  </a:cubicBezTo>
                  <a:cubicBezTo>
                    <a:pt x="114104" y="53126"/>
                    <a:pt x="114658" y="54509"/>
                    <a:pt x="114847" y="56125"/>
                  </a:cubicBezTo>
                  <a:cubicBezTo>
                    <a:pt x="113549" y="56025"/>
                    <a:pt x="112255" y="55974"/>
                    <a:pt x="110912" y="55974"/>
                  </a:cubicBezTo>
                  <a:cubicBezTo>
                    <a:pt x="110607" y="55974"/>
                    <a:pt x="110299" y="55976"/>
                    <a:pt x="109989" y="55982"/>
                  </a:cubicBezTo>
                  <a:cubicBezTo>
                    <a:pt x="109898" y="54225"/>
                    <a:pt x="109422" y="52748"/>
                    <a:pt x="108676" y="51452"/>
                  </a:cubicBezTo>
                  <a:close/>
                  <a:moveTo>
                    <a:pt x="16418" y="49601"/>
                  </a:moveTo>
                  <a:cubicBezTo>
                    <a:pt x="18285" y="50163"/>
                    <a:pt x="20193" y="50651"/>
                    <a:pt x="22154" y="50967"/>
                  </a:cubicBezTo>
                  <a:cubicBezTo>
                    <a:pt x="19340" y="52490"/>
                    <a:pt x="16742" y="54160"/>
                    <a:pt x="14859" y="56236"/>
                  </a:cubicBezTo>
                  <a:cubicBezTo>
                    <a:pt x="13743" y="55854"/>
                    <a:pt x="12618" y="55313"/>
                    <a:pt x="11149" y="54562"/>
                  </a:cubicBezTo>
                  <a:cubicBezTo>
                    <a:pt x="12475" y="52646"/>
                    <a:pt x="14346" y="51111"/>
                    <a:pt x="16418" y="49601"/>
                  </a:cubicBezTo>
                  <a:close/>
                  <a:moveTo>
                    <a:pt x="102544" y="51119"/>
                  </a:moveTo>
                  <a:cubicBezTo>
                    <a:pt x="104299" y="51119"/>
                    <a:pt x="106121" y="51236"/>
                    <a:pt x="107949" y="51390"/>
                  </a:cubicBezTo>
                  <a:cubicBezTo>
                    <a:pt x="108774" y="52695"/>
                    <a:pt x="109307" y="54197"/>
                    <a:pt x="109410" y="55994"/>
                  </a:cubicBezTo>
                  <a:cubicBezTo>
                    <a:pt x="107301" y="56047"/>
                    <a:pt x="105040" y="56224"/>
                    <a:pt x="102443" y="56515"/>
                  </a:cubicBezTo>
                  <a:cubicBezTo>
                    <a:pt x="102422" y="54496"/>
                    <a:pt x="101922" y="52740"/>
                    <a:pt x="101101" y="51148"/>
                  </a:cubicBezTo>
                  <a:cubicBezTo>
                    <a:pt x="101576" y="51128"/>
                    <a:pt x="102057" y="51119"/>
                    <a:pt x="102544" y="51119"/>
                  </a:cubicBezTo>
                  <a:close/>
                  <a:moveTo>
                    <a:pt x="114006" y="51944"/>
                  </a:moveTo>
                  <a:cubicBezTo>
                    <a:pt x="115311" y="52051"/>
                    <a:pt x="116615" y="52141"/>
                    <a:pt x="117904" y="52186"/>
                  </a:cubicBezTo>
                  <a:cubicBezTo>
                    <a:pt x="118560" y="53568"/>
                    <a:pt x="119027" y="55027"/>
                    <a:pt x="119200" y="56634"/>
                  </a:cubicBezTo>
                  <a:lnTo>
                    <a:pt x="119200" y="56634"/>
                  </a:lnTo>
                  <a:cubicBezTo>
                    <a:pt x="117903" y="56437"/>
                    <a:pt x="116660" y="56281"/>
                    <a:pt x="115429" y="56174"/>
                  </a:cubicBezTo>
                  <a:cubicBezTo>
                    <a:pt x="115265" y="54677"/>
                    <a:pt x="114781" y="53232"/>
                    <a:pt x="114006" y="51944"/>
                  </a:cubicBezTo>
                  <a:close/>
                  <a:moveTo>
                    <a:pt x="87650" y="49117"/>
                  </a:moveTo>
                  <a:lnTo>
                    <a:pt x="87650" y="49117"/>
                  </a:lnTo>
                  <a:cubicBezTo>
                    <a:pt x="89087" y="49593"/>
                    <a:pt x="90543" y="50065"/>
                    <a:pt x="92066" y="50450"/>
                  </a:cubicBezTo>
                  <a:cubicBezTo>
                    <a:pt x="92624" y="52440"/>
                    <a:pt x="92874" y="54517"/>
                    <a:pt x="92661" y="56749"/>
                  </a:cubicBezTo>
                  <a:cubicBezTo>
                    <a:pt x="90757" y="56462"/>
                    <a:pt x="88959" y="55994"/>
                    <a:pt x="87162" y="55473"/>
                  </a:cubicBezTo>
                  <a:cubicBezTo>
                    <a:pt x="87638" y="53392"/>
                    <a:pt x="87802" y="51246"/>
                    <a:pt x="87650" y="49117"/>
                  </a:cubicBezTo>
                  <a:close/>
                  <a:moveTo>
                    <a:pt x="43902" y="48050"/>
                  </a:moveTo>
                  <a:lnTo>
                    <a:pt x="43902" y="48054"/>
                  </a:lnTo>
                  <a:cubicBezTo>
                    <a:pt x="43413" y="48349"/>
                    <a:pt x="42921" y="48637"/>
                    <a:pt x="42433" y="48928"/>
                  </a:cubicBezTo>
                  <a:cubicBezTo>
                    <a:pt x="39109" y="50885"/>
                    <a:pt x="35876" y="52793"/>
                    <a:pt x="33426" y="55370"/>
                  </a:cubicBezTo>
                  <a:cubicBezTo>
                    <a:pt x="29868" y="56129"/>
                    <a:pt x="26282" y="56683"/>
                    <a:pt x="22684" y="56864"/>
                  </a:cubicBezTo>
                  <a:cubicBezTo>
                    <a:pt x="22220" y="56888"/>
                    <a:pt x="21781" y="56909"/>
                    <a:pt x="21367" y="56921"/>
                  </a:cubicBezTo>
                  <a:cubicBezTo>
                    <a:pt x="23648" y="54705"/>
                    <a:pt x="26734" y="52851"/>
                    <a:pt x="29963" y="51181"/>
                  </a:cubicBezTo>
                  <a:cubicBezTo>
                    <a:pt x="34665" y="50725"/>
                    <a:pt x="39322" y="49515"/>
                    <a:pt x="43902" y="48050"/>
                  </a:cubicBezTo>
                  <a:close/>
                  <a:moveTo>
                    <a:pt x="23110" y="51107"/>
                  </a:moveTo>
                  <a:cubicBezTo>
                    <a:pt x="24325" y="51267"/>
                    <a:pt x="25548" y="51349"/>
                    <a:pt x="26770" y="51353"/>
                  </a:cubicBezTo>
                  <a:cubicBezTo>
                    <a:pt x="27214" y="51353"/>
                    <a:pt x="27657" y="51341"/>
                    <a:pt x="28100" y="51316"/>
                  </a:cubicBezTo>
                  <a:cubicBezTo>
                    <a:pt x="28473" y="51300"/>
                    <a:pt x="28847" y="51275"/>
                    <a:pt x="29216" y="51246"/>
                  </a:cubicBezTo>
                  <a:lnTo>
                    <a:pt x="29216" y="51246"/>
                  </a:lnTo>
                  <a:cubicBezTo>
                    <a:pt x="26089" y="52896"/>
                    <a:pt x="23131" y="54734"/>
                    <a:pt x="20948" y="56929"/>
                  </a:cubicBezTo>
                  <a:cubicBezTo>
                    <a:pt x="20590" y="56939"/>
                    <a:pt x="20251" y="56943"/>
                    <a:pt x="19928" y="56943"/>
                  </a:cubicBezTo>
                  <a:cubicBezTo>
                    <a:pt x="18079" y="56943"/>
                    <a:pt x="16756" y="56789"/>
                    <a:pt x="15495" y="56433"/>
                  </a:cubicBezTo>
                  <a:cubicBezTo>
                    <a:pt x="17460" y="54328"/>
                    <a:pt x="20189" y="52650"/>
                    <a:pt x="23110" y="51107"/>
                  </a:cubicBezTo>
                  <a:close/>
                  <a:moveTo>
                    <a:pt x="92390" y="50524"/>
                  </a:moveTo>
                  <a:cubicBezTo>
                    <a:pt x="94246" y="50971"/>
                    <a:pt x="96207" y="51273"/>
                    <a:pt x="98348" y="51273"/>
                  </a:cubicBezTo>
                  <a:cubicBezTo>
                    <a:pt x="98919" y="51273"/>
                    <a:pt x="99502" y="51251"/>
                    <a:pt x="100100" y="51205"/>
                  </a:cubicBezTo>
                  <a:cubicBezTo>
                    <a:pt x="100321" y="51189"/>
                    <a:pt x="100547" y="51173"/>
                    <a:pt x="100773" y="51160"/>
                  </a:cubicBezTo>
                  <a:cubicBezTo>
                    <a:pt x="101618" y="52761"/>
                    <a:pt x="102135" y="54521"/>
                    <a:pt x="102151" y="56548"/>
                  </a:cubicBezTo>
                  <a:cubicBezTo>
                    <a:pt x="101437" y="56630"/>
                    <a:pt x="100699" y="56724"/>
                    <a:pt x="99927" y="56823"/>
                  </a:cubicBezTo>
                  <a:cubicBezTo>
                    <a:pt x="98813" y="56971"/>
                    <a:pt x="97692" y="57045"/>
                    <a:pt x="96571" y="57045"/>
                  </a:cubicBezTo>
                  <a:cubicBezTo>
                    <a:pt x="95360" y="57045"/>
                    <a:pt x="94149" y="56958"/>
                    <a:pt x="92948" y="56786"/>
                  </a:cubicBezTo>
                  <a:cubicBezTo>
                    <a:pt x="93165" y="54570"/>
                    <a:pt x="92927" y="52506"/>
                    <a:pt x="92390" y="50524"/>
                  </a:cubicBezTo>
                  <a:close/>
                  <a:moveTo>
                    <a:pt x="2869" y="50590"/>
                  </a:moveTo>
                  <a:lnTo>
                    <a:pt x="2869" y="50590"/>
                  </a:lnTo>
                  <a:cubicBezTo>
                    <a:pt x="4260" y="50996"/>
                    <a:pt x="5553" y="51768"/>
                    <a:pt x="6931" y="52588"/>
                  </a:cubicBezTo>
                  <a:lnTo>
                    <a:pt x="6993" y="52629"/>
                  </a:lnTo>
                  <a:cubicBezTo>
                    <a:pt x="6480" y="54447"/>
                    <a:pt x="6205" y="56445"/>
                    <a:pt x="6246" y="58833"/>
                  </a:cubicBezTo>
                  <a:cubicBezTo>
                    <a:pt x="5253" y="58111"/>
                    <a:pt x="4182" y="57533"/>
                    <a:pt x="2914" y="57249"/>
                  </a:cubicBezTo>
                  <a:cubicBezTo>
                    <a:pt x="2824" y="55005"/>
                    <a:pt x="2812" y="52810"/>
                    <a:pt x="2869" y="50590"/>
                  </a:cubicBezTo>
                  <a:close/>
                  <a:moveTo>
                    <a:pt x="61037" y="48280"/>
                  </a:moveTo>
                  <a:lnTo>
                    <a:pt x="61037" y="48280"/>
                  </a:lnTo>
                  <a:cubicBezTo>
                    <a:pt x="60179" y="50635"/>
                    <a:pt x="59256" y="52929"/>
                    <a:pt x="58378" y="55087"/>
                  </a:cubicBezTo>
                  <a:cubicBezTo>
                    <a:pt x="54439" y="56248"/>
                    <a:pt x="50537" y="57693"/>
                    <a:pt x="46692" y="59116"/>
                  </a:cubicBezTo>
                  <a:cubicBezTo>
                    <a:pt x="45711" y="59482"/>
                    <a:pt x="44726" y="59843"/>
                    <a:pt x="43737" y="60208"/>
                  </a:cubicBezTo>
                  <a:cubicBezTo>
                    <a:pt x="44681" y="57270"/>
                    <a:pt x="46007" y="54467"/>
                    <a:pt x="47677" y="51870"/>
                  </a:cubicBezTo>
                  <a:cubicBezTo>
                    <a:pt x="52067" y="50582"/>
                    <a:pt x="56527" y="49273"/>
                    <a:pt x="61037" y="48280"/>
                  </a:cubicBezTo>
                  <a:close/>
                  <a:moveTo>
                    <a:pt x="7510" y="52937"/>
                  </a:moveTo>
                  <a:cubicBezTo>
                    <a:pt x="8105" y="53286"/>
                    <a:pt x="8716" y="53639"/>
                    <a:pt x="9364" y="53971"/>
                  </a:cubicBezTo>
                  <a:lnTo>
                    <a:pt x="10025" y="54312"/>
                  </a:lnTo>
                  <a:cubicBezTo>
                    <a:pt x="10280" y="54443"/>
                    <a:pt x="10522" y="54566"/>
                    <a:pt x="10755" y="54685"/>
                  </a:cubicBezTo>
                  <a:cubicBezTo>
                    <a:pt x="9631" y="56412"/>
                    <a:pt x="8917" y="58456"/>
                    <a:pt x="8856" y="61033"/>
                  </a:cubicBezTo>
                  <a:lnTo>
                    <a:pt x="8856" y="61037"/>
                  </a:lnTo>
                  <a:cubicBezTo>
                    <a:pt x="8753" y="60942"/>
                    <a:pt x="8651" y="60852"/>
                    <a:pt x="8548" y="60762"/>
                  </a:cubicBezTo>
                  <a:cubicBezTo>
                    <a:pt x="7978" y="60249"/>
                    <a:pt x="7411" y="59748"/>
                    <a:pt x="6829" y="59281"/>
                  </a:cubicBezTo>
                  <a:cubicBezTo>
                    <a:pt x="6747" y="56823"/>
                    <a:pt x="7005" y="54783"/>
                    <a:pt x="7510" y="52937"/>
                  </a:cubicBezTo>
                  <a:close/>
                  <a:moveTo>
                    <a:pt x="110998" y="56247"/>
                  </a:moveTo>
                  <a:cubicBezTo>
                    <a:pt x="112320" y="56247"/>
                    <a:pt x="113595" y="56299"/>
                    <a:pt x="114876" y="56404"/>
                  </a:cubicBezTo>
                  <a:cubicBezTo>
                    <a:pt x="114908" y="56753"/>
                    <a:pt x="114925" y="57118"/>
                    <a:pt x="114921" y="57492"/>
                  </a:cubicBezTo>
                  <a:cubicBezTo>
                    <a:pt x="114904" y="59158"/>
                    <a:pt x="114535" y="60823"/>
                    <a:pt x="114014" y="62518"/>
                  </a:cubicBezTo>
                  <a:cubicBezTo>
                    <a:pt x="113751" y="62493"/>
                    <a:pt x="113493" y="62473"/>
                    <a:pt x="113230" y="62457"/>
                  </a:cubicBezTo>
                  <a:cubicBezTo>
                    <a:pt x="112787" y="62432"/>
                    <a:pt x="112344" y="62419"/>
                    <a:pt x="111900" y="62419"/>
                  </a:cubicBezTo>
                  <a:cubicBezTo>
                    <a:pt x="110874" y="62419"/>
                    <a:pt x="109849" y="62486"/>
                    <a:pt x="108831" y="62621"/>
                  </a:cubicBezTo>
                  <a:cubicBezTo>
                    <a:pt x="109279" y="61304"/>
                    <a:pt x="109664" y="59954"/>
                    <a:pt x="109861" y="58550"/>
                  </a:cubicBezTo>
                  <a:cubicBezTo>
                    <a:pt x="109972" y="57787"/>
                    <a:pt x="110017" y="57024"/>
                    <a:pt x="109997" y="56256"/>
                  </a:cubicBezTo>
                  <a:cubicBezTo>
                    <a:pt x="110334" y="56250"/>
                    <a:pt x="110668" y="56247"/>
                    <a:pt x="110998" y="56247"/>
                  </a:cubicBezTo>
                  <a:close/>
                  <a:moveTo>
                    <a:pt x="115454" y="56449"/>
                  </a:moveTo>
                  <a:lnTo>
                    <a:pt x="115454" y="56449"/>
                  </a:lnTo>
                  <a:cubicBezTo>
                    <a:pt x="116681" y="56560"/>
                    <a:pt x="117924" y="56720"/>
                    <a:pt x="119225" y="56921"/>
                  </a:cubicBezTo>
                  <a:cubicBezTo>
                    <a:pt x="119270" y="57455"/>
                    <a:pt x="119282" y="57988"/>
                    <a:pt x="119258" y="58526"/>
                  </a:cubicBezTo>
                  <a:lnTo>
                    <a:pt x="119258" y="58522"/>
                  </a:lnTo>
                  <a:cubicBezTo>
                    <a:pt x="119192" y="60081"/>
                    <a:pt x="118909" y="61677"/>
                    <a:pt x="118523" y="63281"/>
                  </a:cubicBezTo>
                  <a:cubicBezTo>
                    <a:pt x="117235" y="62998"/>
                    <a:pt x="115922" y="62740"/>
                    <a:pt x="114592" y="62580"/>
                  </a:cubicBezTo>
                  <a:cubicBezTo>
                    <a:pt x="115109" y="60877"/>
                    <a:pt x="115475" y="59194"/>
                    <a:pt x="115491" y="57496"/>
                  </a:cubicBezTo>
                  <a:cubicBezTo>
                    <a:pt x="115495" y="57139"/>
                    <a:pt x="115483" y="56790"/>
                    <a:pt x="115454" y="56449"/>
                  </a:cubicBezTo>
                  <a:close/>
                  <a:moveTo>
                    <a:pt x="10989" y="54804"/>
                  </a:moveTo>
                  <a:cubicBezTo>
                    <a:pt x="12438" y="55543"/>
                    <a:pt x="13554" y="56084"/>
                    <a:pt x="14649" y="56470"/>
                  </a:cubicBezTo>
                  <a:cubicBezTo>
                    <a:pt x="12996" y="58378"/>
                    <a:pt x="11945" y="60631"/>
                    <a:pt x="11863" y="63417"/>
                  </a:cubicBezTo>
                  <a:cubicBezTo>
                    <a:pt x="10866" y="62772"/>
                    <a:pt x="9980" y="62030"/>
                    <a:pt x="9127" y="61275"/>
                  </a:cubicBezTo>
                  <a:cubicBezTo>
                    <a:pt x="9139" y="58620"/>
                    <a:pt x="9840" y="56552"/>
                    <a:pt x="10989" y="54804"/>
                  </a:cubicBezTo>
                  <a:close/>
                  <a:moveTo>
                    <a:pt x="47258" y="51993"/>
                  </a:moveTo>
                  <a:lnTo>
                    <a:pt x="47258" y="51993"/>
                  </a:lnTo>
                  <a:cubicBezTo>
                    <a:pt x="45621" y="54595"/>
                    <a:pt x="44320" y="57397"/>
                    <a:pt x="43397" y="60331"/>
                  </a:cubicBezTo>
                  <a:cubicBezTo>
                    <a:pt x="38933" y="61956"/>
                    <a:pt x="34407" y="63491"/>
                    <a:pt x="29844" y="64463"/>
                  </a:cubicBezTo>
                  <a:cubicBezTo>
                    <a:pt x="30275" y="60594"/>
                    <a:pt x="31871" y="57791"/>
                    <a:pt x="34103" y="55518"/>
                  </a:cubicBezTo>
                  <a:cubicBezTo>
                    <a:pt x="38547" y="54541"/>
                    <a:pt x="42941" y="53261"/>
                    <a:pt x="47258" y="51993"/>
                  </a:cubicBezTo>
                  <a:close/>
                  <a:moveTo>
                    <a:pt x="109418" y="56269"/>
                  </a:moveTo>
                  <a:cubicBezTo>
                    <a:pt x="109439" y="57007"/>
                    <a:pt x="109398" y="57742"/>
                    <a:pt x="109295" y="58472"/>
                  </a:cubicBezTo>
                  <a:cubicBezTo>
                    <a:pt x="109090" y="59925"/>
                    <a:pt x="108671" y="61332"/>
                    <a:pt x="108195" y="62707"/>
                  </a:cubicBezTo>
                  <a:cubicBezTo>
                    <a:pt x="105857" y="63043"/>
                    <a:pt x="103575" y="63634"/>
                    <a:pt x="101335" y="64213"/>
                  </a:cubicBezTo>
                  <a:lnTo>
                    <a:pt x="101339" y="64213"/>
                  </a:lnTo>
                  <a:lnTo>
                    <a:pt x="100350" y="64471"/>
                  </a:lnTo>
                  <a:cubicBezTo>
                    <a:pt x="100978" y="63158"/>
                    <a:pt x="101569" y="61812"/>
                    <a:pt x="101926" y="60434"/>
                  </a:cubicBezTo>
                  <a:cubicBezTo>
                    <a:pt x="102262" y="59133"/>
                    <a:pt x="102426" y="57927"/>
                    <a:pt x="102439" y="56806"/>
                  </a:cubicBezTo>
                  <a:cubicBezTo>
                    <a:pt x="105061" y="56507"/>
                    <a:pt x="107321" y="56326"/>
                    <a:pt x="109418" y="56269"/>
                  </a:cubicBezTo>
                  <a:close/>
                  <a:moveTo>
                    <a:pt x="73011" y="52957"/>
                  </a:moveTo>
                  <a:cubicBezTo>
                    <a:pt x="73391" y="52957"/>
                    <a:pt x="73771" y="52962"/>
                    <a:pt x="74151" y="52974"/>
                  </a:cubicBezTo>
                  <a:cubicBezTo>
                    <a:pt x="75111" y="53007"/>
                    <a:pt x="76038" y="53085"/>
                    <a:pt x="76933" y="53204"/>
                  </a:cubicBezTo>
                  <a:cubicBezTo>
                    <a:pt x="76555" y="54074"/>
                    <a:pt x="76124" y="54956"/>
                    <a:pt x="75640" y="55846"/>
                  </a:cubicBezTo>
                  <a:cubicBezTo>
                    <a:pt x="74828" y="57336"/>
                    <a:pt x="73921" y="58833"/>
                    <a:pt x="73047" y="60282"/>
                  </a:cubicBezTo>
                  <a:cubicBezTo>
                    <a:pt x="72189" y="61693"/>
                    <a:pt x="71332" y="63113"/>
                    <a:pt x="70544" y="64549"/>
                  </a:cubicBezTo>
                  <a:cubicBezTo>
                    <a:pt x="69256" y="64463"/>
                    <a:pt x="67934" y="64410"/>
                    <a:pt x="66572" y="64410"/>
                  </a:cubicBezTo>
                  <a:lnTo>
                    <a:pt x="66552" y="64410"/>
                  </a:lnTo>
                  <a:cubicBezTo>
                    <a:pt x="65641" y="64410"/>
                    <a:pt x="64734" y="64443"/>
                    <a:pt x="63831" y="64508"/>
                  </a:cubicBezTo>
                  <a:cubicBezTo>
                    <a:pt x="64332" y="63655"/>
                    <a:pt x="64853" y="62797"/>
                    <a:pt x="65378" y="61940"/>
                  </a:cubicBezTo>
                  <a:cubicBezTo>
                    <a:pt x="66515" y="60081"/>
                    <a:pt x="67688" y="58160"/>
                    <a:pt x="68685" y="56150"/>
                  </a:cubicBezTo>
                  <a:cubicBezTo>
                    <a:pt x="69202" y="55108"/>
                    <a:pt x="69658" y="54082"/>
                    <a:pt x="70052" y="53072"/>
                  </a:cubicBezTo>
                  <a:cubicBezTo>
                    <a:pt x="71035" y="52995"/>
                    <a:pt x="72024" y="52957"/>
                    <a:pt x="73011" y="52957"/>
                  </a:cubicBezTo>
                  <a:close/>
                  <a:moveTo>
                    <a:pt x="77228" y="53245"/>
                  </a:moveTo>
                  <a:cubicBezTo>
                    <a:pt x="78845" y="53474"/>
                    <a:pt x="80371" y="53823"/>
                    <a:pt x="81844" y="54221"/>
                  </a:cubicBezTo>
                  <a:cubicBezTo>
                    <a:pt x="81405" y="55415"/>
                    <a:pt x="80884" y="56577"/>
                    <a:pt x="80281" y="57701"/>
                  </a:cubicBezTo>
                  <a:cubicBezTo>
                    <a:pt x="79686" y="58809"/>
                    <a:pt x="79030" y="59949"/>
                    <a:pt x="78394" y="61049"/>
                  </a:cubicBezTo>
                  <a:cubicBezTo>
                    <a:pt x="77614" y="62391"/>
                    <a:pt x="76834" y="63741"/>
                    <a:pt x="76120" y="65107"/>
                  </a:cubicBezTo>
                  <a:cubicBezTo>
                    <a:pt x="74413" y="64898"/>
                    <a:pt x="72661" y="64705"/>
                    <a:pt x="70852" y="64574"/>
                  </a:cubicBezTo>
                  <a:cubicBezTo>
                    <a:pt x="71615" y="63199"/>
                    <a:pt x="72448" y="61821"/>
                    <a:pt x="73289" y="60434"/>
                  </a:cubicBezTo>
                  <a:cubicBezTo>
                    <a:pt x="74167" y="58981"/>
                    <a:pt x="75078" y="57479"/>
                    <a:pt x="75895" y="55982"/>
                  </a:cubicBezTo>
                  <a:cubicBezTo>
                    <a:pt x="76395" y="55058"/>
                    <a:pt x="76842" y="54147"/>
                    <a:pt x="77228" y="53245"/>
                  </a:cubicBezTo>
                  <a:close/>
                  <a:moveTo>
                    <a:pt x="15277" y="56671"/>
                  </a:moveTo>
                  <a:cubicBezTo>
                    <a:pt x="16599" y="57065"/>
                    <a:pt x="17969" y="57229"/>
                    <a:pt x="19918" y="57229"/>
                  </a:cubicBezTo>
                  <a:cubicBezTo>
                    <a:pt x="20156" y="57229"/>
                    <a:pt x="20402" y="57225"/>
                    <a:pt x="20661" y="57221"/>
                  </a:cubicBezTo>
                  <a:lnTo>
                    <a:pt x="20661" y="57221"/>
                  </a:lnTo>
                  <a:cubicBezTo>
                    <a:pt x="19368" y="58583"/>
                    <a:pt x="18375" y="60077"/>
                    <a:pt x="17813" y="61743"/>
                  </a:cubicBezTo>
                  <a:cubicBezTo>
                    <a:pt x="17419" y="62904"/>
                    <a:pt x="17247" y="64127"/>
                    <a:pt x="17308" y="65349"/>
                  </a:cubicBezTo>
                  <a:cubicBezTo>
                    <a:pt x="15351" y="65136"/>
                    <a:pt x="13792" y="64549"/>
                    <a:pt x="12454" y="63778"/>
                  </a:cubicBezTo>
                  <a:cubicBezTo>
                    <a:pt x="12471" y="60906"/>
                    <a:pt x="13550" y="58608"/>
                    <a:pt x="15277" y="56671"/>
                  </a:cubicBezTo>
                  <a:close/>
                  <a:moveTo>
                    <a:pt x="33094" y="55735"/>
                  </a:moveTo>
                  <a:lnTo>
                    <a:pt x="33094" y="55735"/>
                  </a:lnTo>
                  <a:cubicBezTo>
                    <a:pt x="31050" y="58009"/>
                    <a:pt x="29622" y="60807"/>
                    <a:pt x="29249" y="64590"/>
                  </a:cubicBezTo>
                  <a:cubicBezTo>
                    <a:pt x="26377" y="65167"/>
                    <a:pt x="23493" y="65515"/>
                    <a:pt x="20603" y="65515"/>
                  </a:cubicBezTo>
                  <a:cubicBezTo>
                    <a:pt x="19608" y="65515"/>
                    <a:pt x="18612" y="65474"/>
                    <a:pt x="17616" y="65386"/>
                  </a:cubicBezTo>
                  <a:lnTo>
                    <a:pt x="17596" y="65386"/>
                  </a:lnTo>
                  <a:cubicBezTo>
                    <a:pt x="17534" y="64184"/>
                    <a:pt x="17698" y="62982"/>
                    <a:pt x="18084" y="61841"/>
                  </a:cubicBezTo>
                  <a:cubicBezTo>
                    <a:pt x="18658" y="60130"/>
                    <a:pt x="19705" y="58604"/>
                    <a:pt x="21067" y="57217"/>
                  </a:cubicBezTo>
                  <a:cubicBezTo>
                    <a:pt x="21572" y="57200"/>
                    <a:pt x="22113" y="57176"/>
                    <a:pt x="22700" y="57147"/>
                  </a:cubicBezTo>
                  <a:lnTo>
                    <a:pt x="22700" y="57151"/>
                  </a:lnTo>
                  <a:cubicBezTo>
                    <a:pt x="26184" y="56975"/>
                    <a:pt x="29651" y="56453"/>
                    <a:pt x="33094" y="55735"/>
                  </a:cubicBezTo>
                  <a:close/>
                  <a:moveTo>
                    <a:pt x="82402" y="54369"/>
                  </a:moveTo>
                  <a:cubicBezTo>
                    <a:pt x="83334" y="54627"/>
                    <a:pt x="84249" y="54902"/>
                    <a:pt x="85152" y="55173"/>
                  </a:cubicBezTo>
                  <a:cubicBezTo>
                    <a:pt x="85615" y="55313"/>
                    <a:pt x="86075" y="55452"/>
                    <a:pt x="86538" y="55588"/>
                  </a:cubicBezTo>
                  <a:cubicBezTo>
                    <a:pt x="86161" y="57118"/>
                    <a:pt x="85619" y="58599"/>
                    <a:pt x="84926" y="60015"/>
                  </a:cubicBezTo>
                  <a:cubicBezTo>
                    <a:pt x="84282" y="61332"/>
                    <a:pt x="83543" y="62629"/>
                    <a:pt x="82829" y="63884"/>
                  </a:cubicBezTo>
                  <a:cubicBezTo>
                    <a:pt x="82468" y="64520"/>
                    <a:pt x="82111" y="65152"/>
                    <a:pt x="81762" y="65784"/>
                  </a:cubicBezTo>
                  <a:cubicBezTo>
                    <a:pt x="80482" y="65649"/>
                    <a:pt x="79202" y="65489"/>
                    <a:pt x="77901" y="65325"/>
                  </a:cubicBezTo>
                  <a:lnTo>
                    <a:pt x="77905" y="65325"/>
                  </a:lnTo>
                  <a:lnTo>
                    <a:pt x="76736" y="65181"/>
                  </a:lnTo>
                  <a:cubicBezTo>
                    <a:pt x="77413" y="63889"/>
                    <a:pt x="78156" y="62604"/>
                    <a:pt x="78890" y="61332"/>
                  </a:cubicBezTo>
                  <a:cubicBezTo>
                    <a:pt x="79530" y="60228"/>
                    <a:pt x="80191" y="59084"/>
                    <a:pt x="80786" y="57968"/>
                  </a:cubicBezTo>
                  <a:cubicBezTo>
                    <a:pt x="81409" y="56810"/>
                    <a:pt x="81951" y="55604"/>
                    <a:pt x="82402" y="54369"/>
                  </a:cubicBezTo>
                  <a:close/>
                  <a:moveTo>
                    <a:pt x="69732" y="53097"/>
                  </a:moveTo>
                  <a:lnTo>
                    <a:pt x="69732" y="53097"/>
                  </a:lnTo>
                  <a:cubicBezTo>
                    <a:pt x="69354" y="54061"/>
                    <a:pt x="68919" y="55038"/>
                    <a:pt x="68427" y="56027"/>
                  </a:cubicBezTo>
                  <a:lnTo>
                    <a:pt x="68427" y="56023"/>
                  </a:lnTo>
                  <a:cubicBezTo>
                    <a:pt x="67438" y="58021"/>
                    <a:pt x="66268" y="59937"/>
                    <a:pt x="65136" y="61788"/>
                  </a:cubicBezTo>
                  <a:cubicBezTo>
                    <a:pt x="64570" y="62707"/>
                    <a:pt x="64016" y="63622"/>
                    <a:pt x="63486" y="64533"/>
                  </a:cubicBezTo>
                  <a:cubicBezTo>
                    <a:pt x="60343" y="64783"/>
                    <a:pt x="57221" y="65382"/>
                    <a:pt x="54123" y="66158"/>
                  </a:cubicBezTo>
                  <a:cubicBezTo>
                    <a:pt x="54414" y="65542"/>
                    <a:pt x="54718" y="64910"/>
                    <a:pt x="55034" y="64266"/>
                  </a:cubicBezTo>
                  <a:cubicBezTo>
                    <a:pt x="55780" y="62736"/>
                    <a:pt x="56552" y="61152"/>
                    <a:pt x="57233" y="59432"/>
                  </a:cubicBezTo>
                  <a:cubicBezTo>
                    <a:pt x="57652" y="58378"/>
                    <a:pt x="58099" y="57278"/>
                    <a:pt x="58563" y="56146"/>
                  </a:cubicBezTo>
                  <a:cubicBezTo>
                    <a:pt x="58686" y="55838"/>
                    <a:pt x="58813" y="55530"/>
                    <a:pt x="58940" y="55218"/>
                  </a:cubicBezTo>
                  <a:cubicBezTo>
                    <a:pt x="62514" y="54188"/>
                    <a:pt x="66112" y="53405"/>
                    <a:pt x="69732" y="53097"/>
                  </a:cubicBezTo>
                  <a:close/>
                  <a:moveTo>
                    <a:pt x="102151" y="56835"/>
                  </a:moveTo>
                  <a:lnTo>
                    <a:pt x="102151" y="56835"/>
                  </a:lnTo>
                  <a:cubicBezTo>
                    <a:pt x="102135" y="57927"/>
                    <a:pt x="101975" y="59096"/>
                    <a:pt x="101651" y="60360"/>
                  </a:cubicBezTo>
                  <a:cubicBezTo>
                    <a:pt x="101277" y="61792"/>
                    <a:pt x="100645" y="63195"/>
                    <a:pt x="99989" y="64562"/>
                  </a:cubicBezTo>
                  <a:cubicBezTo>
                    <a:pt x="98664" y="64902"/>
                    <a:pt x="97310" y="65226"/>
                    <a:pt x="95951" y="65485"/>
                  </a:cubicBezTo>
                  <a:cubicBezTo>
                    <a:pt x="93785" y="65895"/>
                    <a:pt x="91590" y="66125"/>
                    <a:pt x="89386" y="66174"/>
                  </a:cubicBezTo>
                  <a:lnTo>
                    <a:pt x="89427" y="66104"/>
                  </a:lnTo>
                  <a:cubicBezTo>
                    <a:pt x="90363" y="64533"/>
                    <a:pt x="91331" y="62912"/>
                    <a:pt x="91914" y="61279"/>
                  </a:cubicBezTo>
                  <a:cubicBezTo>
                    <a:pt x="92410" y="59917"/>
                    <a:pt x="92747" y="58501"/>
                    <a:pt x="92919" y="57061"/>
                  </a:cubicBezTo>
                  <a:cubicBezTo>
                    <a:pt x="94142" y="57237"/>
                    <a:pt x="95375" y="57325"/>
                    <a:pt x="96609" y="57325"/>
                  </a:cubicBezTo>
                  <a:cubicBezTo>
                    <a:pt x="97730" y="57325"/>
                    <a:pt x="98851" y="57252"/>
                    <a:pt x="99964" y="57106"/>
                  </a:cubicBezTo>
                  <a:cubicBezTo>
                    <a:pt x="100723" y="57007"/>
                    <a:pt x="101450" y="56917"/>
                    <a:pt x="102151" y="56835"/>
                  </a:cubicBezTo>
                  <a:close/>
                  <a:moveTo>
                    <a:pt x="87097" y="55752"/>
                  </a:moveTo>
                  <a:cubicBezTo>
                    <a:pt x="88869" y="56261"/>
                    <a:pt x="90691" y="56728"/>
                    <a:pt x="92632" y="57020"/>
                  </a:cubicBezTo>
                  <a:cubicBezTo>
                    <a:pt x="92464" y="58439"/>
                    <a:pt x="92131" y="59839"/>
                    <a:pt x="91647" y="61185"/>
                  </a:cubicBezTo>
                  <a:cubicBezTo>
                    <a:pt x="91073" y="62789"/>
                    <a:pt x="90112" y="64397"/>
                    <a:pt x="89185" y="65957"/>
                  </a:cubicBezTo>
                  <a:lnTo>
                    <a:pt x="89050" y="66178"/>
                  </a:lnTo>
                  <a:cubicBezTo>
                    <a:pt x="88809" y="66182"/>
                    <a:pt x="88570" y="66184"/>
                    <a:pt x="88331" y="66184"/>
                  </a:cubicBezTo>
                  <a:cubicBezTo>
                    <a:pt x="86305" y="66184"/>
                    <a:pt x="84342" y="66048"/>
                    <a:pt x="82386" y="65850"/>
                  </a:cubicBezTo>
                  <a:cubicBezTo>
                    <a:pt x="82694" y="65292"/>
                    <a:pt x="83014" y="64730"/>
                    <a:pt x="83334" y="64168"/>
                  </a:cubicBezTo>
                  <a:cubicBezTo>
                    <a:pt x="84052" y="62904"/>
                    <a:pt x="84795" y="61599"/>
                    <a:pt x="85447" y="60269"/>
                  </a:cubicBezTo>
                  <a:cubicBezTo>
                    <a:pt x="86157" y="58825"/>
                    <a:pt x="86711" y="57311"/>
                    <a:pt x="87097" y="55752"/>
                  </a:cubicBezTo>
                  <a:close/>
                  <a:moveTo>
                    <a:pt x="2926" y="57537"/>
                  </a:moveTo>
                  <a:cubicBezTo>
                    <a:pt x="4182" y="57828"/>
                    <a:pt x="5245" y="58435"/>
                    <a:pt x="6254" y="59194"/>
                  </a:cubicBezTo>
                  <a:cubicBezTo>
                    <a:pt x="6279" y="59995"/>
                    <a:pt x="6336" y="60844"/>
                    <a:pt x="6435" y="61738"/>
                  </a:cubicBezTo>
                  <a:cubicBezTo>
                    <a:pt x="6607" y="63257"/>
                    <a:pt x="6866" y="64758"/>
                    <a:pt x="7210" y="66244"/>
                  </a:cubicBezTo>
                  <a:cubicBezTo>
                    <a:pt x="6053" y="65423"/>
                    <a:pt x="4810" y="64754"/>
                    <a:pt x="3345" y="64389"/>
                  </a:cubicBezTo>
                  <a:cubicBezTo>
                    <a:pt x="3230" y="62748"/>
                    <a:pt x="3119" y="61102"/>
                    <a:pt x="3025" y="59478"/>
                  </a:cubicBezTo>
                  <a:lnTo>
                    <a:pt x="3021" y="59478"/>
                  </a:lnTo>
                  <a:cubicBezTo>
                    <a:pt x="2984" y="58825"/>
                    <a:pt x="2951" y="58177"/>
                    <a:pt x="2926" y="57537"/>
                  </a:cubicBezTo>
                  <a:close/>
                  <a:moveTo>
                    <a:pt x="6845" y="59658"/>
                  </a:moveTo>
                  <a:lnTo>
                    <a:pt x="6845" y="59658"/>
                  </a:lnTo>
                  <a:cubicBezTo>
                    <a:pt x="7350" y="60073"/>
                    <a:pt x="7850" y="60516"/>
                    <a:pt x="8359" y="60971"/>
                  </a:cubicBezTo>
                  <a:lnTo>
                    <a:pt x="8355" y="60971"/>
                  </a:lnTo>
                  <a:cubicBezTo>
                    <a:pt x="8519" y="61119"/>
                    <a:pt x="8683" y="61267"/>
                    <a:pt x="8852" y="61414"/>
                  </a:cubicBezTo>
                  <a:cubicBezTo>
                    <a:pt x="8852" y="62715"/>
                    <a:pt x="9016" y="64151"/>
                    <a:pt x="9373" y="65751"/>
                  </a:cubicBezTo>
                  <a:cubicBezTo>
                    <a:pt x="9611" y="66822"/>
                    <a:pt x="9951" y="67869"/>
                    <a:pt x="10386" y="68878"/>
                  </a:cubicBezTo>
                  <a:lnTo>
                    <a:pt x="10037" y="68570"/>
                  </a:lnTo>
                  <a:cubicBezTo>
                    <a:pt x="9336" y="67951"/>
                    <a:pt x="8642" y="67339"/>
                    <a:pt x="7920" y="66777"/>
                  </a:cubicBezTo>
                  <a:cubicBezTo>
                    <a:pt x="7506" y="65099"/>
                    <a:pt x="7198" y="63396"/>
                    <a:pt x="7005" y="61677"/>
                  </a:cubicBezTo>
                  <a:cubicBezTo>
                    <a:pt x="6927" y="60975"/>
                    <a:pt x="6874" y="60302"/>
                    <a:pt x="6845" y="59658"/>
                  </a:cubicBezTo>
                  <a:close/>
                  <a:moveTo>
                    <a:pt x="58242" y="55424"/>
                  </a:moveTo>
                  <a:lnTo>
                    <a:pt x="58037" y="55932"/>
                  </a:lnTo>
                  <a:cubicBezTo>
                    <a:pt x="57574" y="57069"/>
                    <a:pt x="57122" y="58169"/>
                    <a:pt x="56704" y="59223"/>
                  </a:cubicBezTo>
                  <a:cubicBezTo>
                    <a:pt x="56031" y="60922"/>
                    <a:pt x="55263" y="62498"/>
                    <a:pt x="54521" y="64020"/>
                  </a:cubicBezTo>
                  <a:cubicBezTo>
                    <a:pt x="54139" y="64808"/>
                    <a:pt x="53762" y="65579"/>
                    <a:pt x="53413" y="66342"/>
                  </a:cubicBezTo>
                  <a:cubicBezTo>
                    <a:pt x="50294" y="67151"/>
                    <a:pt x="47209" y="68127"/>
                    <a:pt x="44168" y="69092"/>
                  </a:cubicBezTo>
                  <a:cubicBezTo>
                    <a:pt x="43348" y="69350"/>
                    <a:pt x="42527" y="69609"/>
                    <a:pt x="41702" y="69867"/>
                  </a:cubicBezTo>
                  <a:cubicBezTo>
                    <a:pt x="41821" y="68378"/>
                    <a:pt x="42137" y="66679"/>
                    <a:pt x="42568" y="64631"/>
                  </a:cubicBezTo>
                  <a:cubicBezTo>
                    <a:pt x="42863" y="63212"/>
                    <a:pt x="43212" y="61853"/>
                    <a:pt x="43623" y="60553"/>
                  </a:cubicBezTo>
                  <a:cubicBezTo>
                    <a:pt x="44681" y="60167"/>
                    <a:pt x="45740" y="59777"/>
                    <a:pt x="46790" y="59383"/>
                  </a:cubicBezTo>
                  <a:cubicBezTo>
                    <a:pt x="50561" y="57988"/>
                    <a:pt x="54381" y="56572"/>
                    <a:pt x="58242" y="55424"/>
                  </a:cubicBezTo>
                  <a:close/>
                  <a:moveTo>
                    <a:pt x="111890" y="62988"/>
                  </a:moveTo>
                  <a:cubicBezTo>
                    <a:pt x="112321" y="62988"/>
                    <a:pt x="112755" y="63000"/>
                    <a:pt x="113193" y="63027"/>
                  </a:cubicBezTo>
                  <a:cubicBezTo>
                    <a:pt x="113407" y="63039"/>
                    <a:pt x="113620" y="63060"/>
                    <a:pt x="113837" y="63080"/>
                  </a:cubicBezTo>
                  <a:cubicBezTo>
                    <a:pt x="113546" y="63983"/>
                    <a:pt x="113218" y="64902"/>
                    <a:pt x="112881" y="65834"/>
                  </a:cubicBezTo>
                  <a:cubicBezTo>
                    <a:pt x="112217" y="67692"/>
                    <a:pt x="111540" y="69592"/>
                    <a:pt x="111117" y="71525"/>
                  </a:cubicBezTo>
                  <a:cubicBezTo>
                    <a:pt x="109513" y="71447"/>
                    <a:pt x="107888" y="71385"/>
                    <a:pt x="106230" y="71377"/>
                  </a:cubicBezTo>
                  <a:cubicBezTo>
                    <a:pt x="106464" y="69050"/>
                    <a:pt x="107272" y="66880"/>
                    <a:pt x="108056" y="64758"/>
                  </a:cubicBezTo>
                  <a:cubicBezTo>
                    <a:pt x="108249" y="64246"/>
                    <a:pt x="108438" y="63733"/>
                    <a:pt x="108622" y="63216"/>
                  </a:cubicBezTo>
                  <a:cubicBezTo>
                    <a:pt x="109697" y="63071"/>
                    <a:pt x="110783" y="62988"/>
                    <a:pt x="111890" y="62988"/>
                  </a:cubicBezTo>
                  <a:close/>
                  <a:moveTo>
                    <a:pt x="9131" y="61656"/>
                  </a:moveTo>
                  <a:cubicBezTo>
                    <a:pt x="9959" y="62379"/>
                    <a:pt x="10846" y="63105"/>
                    <a:pt x="11859" y="63741"/>
                  </a:cubicBezTo>
                  <a:cubicBezTo>
                    <a:pt x="11859" y="65403"/>
                    <a:pt x="12196" y="67253"/>
                    <a:pt x="12951" y="69330"/>
                  </a:cubicBezTo>
                  <a:cubicBezTo>
                    <a:pt x="13254" y="70167"/>
                    <a:pt x="13644" y="70975"/>
                    <a:pt x="14112" y="71734"/>
                  </a:cubicBezTo>
                  <a:cubicBezTo>
                    <a:pt x="12938" y="71024"/>
                    <a:pt x="11904" y="70187"/>
                    <a:pt x="10907" y="69325"/>
                  </a:cubicBezTo>
                  <a:cubicBezTo>
                    <a:pt x="10353" y="68164"/>
                    <a:pt x="9935" y="66941"/>
                    <a:pt x="9652" y="65686"/>
                  </a:cubicBezTo>
                  <a:cubicBezTo>
                    <a:pt x="9323" y="64205"/>
                    <a:pt x="9155" y="62871"/>
                    <a:pt x="9131" y="61656"/>
                  </a:cubicBezTo>
                  <a:close/>
                  <a:moveTo>
                    <a:pt x="114420" y="63138"/>
                  </a:moveTo>
                  <a:cubicBezTo>
                    <a:pt x="115758" y="63290"/>
                    <a:pt x="117083" y="63552"/>
                    <a:pt x="118388" y="63835"/>
                  </a:cubicBezTo>
                  <a:cubicBezTo>
                    <a:pt x="118047" y="65169"/>
                    <a:pt x="117649" y="66502"/>
                    <a:pt x="117260" y="67820"/>
                  </a:cubicBezTo>
                  <a:cubicBezTo>
                    <a:pt x="116870" y="69120"/>
                    <a:pt x="116472" y="70446"/>
                    <a:pt x="116131" y="71775"/>
                  </a:cubicBezTo>
                  <a:cubicBezTo>
                    <a:pt x="115085" y="71730"/>
                    <a:pt x="114043" y="71677"/>
                    <a:pt x="113013" y="71619"/>
                  </a:cubicBezTo>
                  <a:lnTo>
                    <a:pt x="111700" y="71553"/>
                  </a:lnTo>
                  <a:cubicBezTo>
                    <a:pt x="112114" y="69682"/>
                    <a:pt x="112779" y="67836"/>
                    <a:pt x="113423" y="66026"/>
                  </a:cubicBezTo>
                  <a:cubicBezTo>
                    <a:pt x="113772" y="65046"/>
                    <a:pt x="114116" y="64086"/>
                    <a:pt x="114420" y="63138"/>
                  </a:cubicBezTo>
                  <a:close/>
                  <a:moveTo>
                    <a:pt x="107986" y="63306"/>
                  </a:moveTo>
                  <a:lnTo>
                    <a:pt x="107986" y="63306"/>
                  </a:lnTo>
                  <a:cubicBezTo>
                    <a:pt x="107830" y="63729"/>
                    <a:pt x="107678" y="64147"/>
                    <a:pt x="107523" y="64562"/>
                  </a:cubicBezTo>
                  <a:cubicBezTo>
                    <a:pt x="106714" y="66732"/>
                    <a:pt x="105889" y="68964"/>
                    <a:pt x="105651" y="71377"/>
                  </a:cubicBezTo>
                  <a:lnTo>
                    <a:pt x="105656" y="71377"/>
                  </a:lnTo>
                  <a:cubicBezTo>
                    <a:pt x="103034" y="71385"/>
                    <a:pt x="100334" y="71549"/>
                    <a:pt x="97519" y="72021"/>
                  </a:cubicBezTo>
                  <a:cubicBezTo>
                    <a:pt x="97794" y="69728"/>
                    <a:pt x="98840" y="67586"/>
                    <a:pt x="99858" y="65493"/>
                  </a:cubicBezTo>
                  <a:lnTo>
                    <a:pt x="100026" y="65144"/>
                  </a:lnTo>
                  <a:cubicBezTo>
                    <a:pt x="100514" y="65017"/>
                    <a:pt x="100998" y="64894"/>
                    <a:pt x="101483" y="64767"/>
                  </a:cubicBezTo>
                  <a:cubicBezTo>
                    <a:pt x="103686" y="64196"/>
                    <a:pt x="105820" y="63638"/>
                    <a:pt x="107986" y="63306"/>
                  </a:cubicBezTo>
                  <a:close/>
                  <a:moveTo>
                    <a:pt x="3390" y="65005"/>
                  </a:moveTo>
                  <a:lnTo>
                    <a:pt x="3390" y="65005"/>
                  </a:lnTo>
                  <a:cubicBezTo>
                    <a:pt x="4925" y="65423"/>
                    <a:pt x="6209" y="66191"/>
                    <a:pt x="7415" y="67110"/>
                  </a:cubicBezTo>
                  <a:cubicBezTo>
                    <a:pt x="7863" y="68911"/>
                    <a:pt x="8404" y="70684"/>
                    <a:pt x="8991" y="72423"/>
                  </a:cubicBezTo>
                  <a:cubicBezTo>
                    <a:pt x="7296" y="71988"/>
                    <a:pt x="5598" y="71640"/>
                    <a:pt x="3870" y="71435"/>
                  </a:cubicBezTo>
                  <a:cubicBezTo>
                    <a:pt x="3833" y="70881"/>
                    <a:pt x="3792" y="70327"/>
                    <a:pt x="3747" y="69777"/>
                  </a:cubicBezTo>
                  <a:cubicBezTo>
                    <a:pt x="3628" y="68205"/>
                    <a:pt x="3509" y="66609"/>
                    <a:pt x="3390" y="65005"/>
                  </a:cubicBezTo>
                  <a:close/>
                  <a:moveTo>
                    <a:pt x="43290" y="60676"/>
                  </a:moveTo>
                  <a:cubicBezTo>
                    <a:pt x="42904" y="61923"/>
                    <a:pt x="42572" y="63220"/>
                    <a:pt x="42289" y="64574"/>
                  </a:cubicBezTo>
                  <a:cubicBezTo>
                    <a:pt x="41846" y="66666"/>
                    <a:pt x="41505" y="68410"/>
                    <a:pt x="41386" y="69966"/>
                  </a:cubicBezTo>
                  <a:cubicBezTo>
                    <a:pt x="37927" y="71041"/>
                    <a:pt x="34427" y="72062"/>
                    <a:pt x="30907" y="72764"/>
                  </a:cubicBezTo>
                  <a:cubicBezTo>
                    <a:pt x="30308" y="71537"/>
                    <a:pt x="29914" y="70072"/>
                    <a:pt x="29786" y="68291"/>
                  </a:cubicBezTo>
                  <a:cubicBezTo>
                    <a:pt x="29700" y="67118"/>
                    <a:pt x="29708" y="65936"/>
                    <a:pt x="29815" y="64763"/>
                  </a:cubicBezTo>
                  <a:cubicBezTo>
                    <a:pt x="34349" y="63802"/>
                    <a:pt x="38850" y="62288"/>
                    <a:pt x="43286" y="60676"/>
                  </a:cubicBezTo>
                  <a:close/>
                  <a:moveTo>
                    <a:pt x="8158" y="67701"/>
                  </a:moveTo>
                  <a:lnTo>
                    <a:pt x="8158" y="67701"/>
                  </a:lnTo>
                  <a:cubicBezTo>
                    <a:pt x="8663" y="68119"/>
                    <a:pt x="9159" y="68558"/>
                    <a:pt x="9664" y="68997"/>
                  </a:cubicBezTo>
                  <a:lnTo>
                    <a:pt x="9660" y="69001"/>
                  </a:lnTo>
                  <a:cubicBezTo>
                    <a:pt x="10103" y="69387"/>
                    <a:pt x="10542" y="69777"/>
                    <a:pt x="10998" y="70158"/>
                  </a:cubicBezTo>
                  <a:cubicBezTo>
                    <a:pt x="11642" y="71381"/>
                    <a:pt x="12393" y="72546"/>
                    <a:pt x="13238" y="73642"/>
                  </a:cubicBezTo>
                  <a:cubicBezTo>
                    <a:pt x="12036" y="73273"/>
                    <a:pt x="10846" y="72920"/>
                    <a:pt x="9652" y="72600"/>
                  </a:cubicBezTo>
                  <a:cubicBezTo>
                    <a:pt x="9106" y="70991"/>
                    <a:pt x="8593" y="69362"/>
                    <a:pt x="8158" y="67701"/>
                  </a:cubicBezTo>
                  <a:close/>
                  <a:moveTo>
                    <a:pt x="12454" y="64098"/>
                  </a:moveTo>
                  <a:cubicBezTo>
                    <a:pt x="13956" y="64943"/>
                    <a:pt x="15614" y="65468"/>
                    <a:pt x="17325" y="65641"/>
                  </a:cubicBezTo>
                  <a:cubicBezTo>
                    <a:pt x="17452" y="67393"/>
                    <a:pt x="18018" y="69235"/>
                    <a:pt x="19036" y="71201"/>
                  </a:cubicBezTo>
                  <a:cubicBezTo>
                    <a:pt x="19495" y="72099"/>
                    <a:pt x="20078" y="72932"/>
                    <a:pt x="20767" y="73675"/>
                  </a:cubicBezTo>
                  <a:lnTo>
                    <a:pt x="20505" y="73663"/>
                  </a:lnTo>
                  <a:cubicBezTo>
                    <a:pt x="18400" y="73560"/>
                    <a:pt x="16685" y="73051"/>
                    <a:pt x="15199" y="72325"/>
                  </a:cubicBezTo>
                  <a:cubicBezTo>
                    <a:pt x="14473" y="71352"/>
                    <a:pt x="13899" y="70277"/>
                    <a:pt x="13488" y="69133"/>
                  </a:cubicBezTo>
                  <a:cubicBezTo>
                    <a:pt x="12815" y="67278"/>
                    <a:pt x="12491" y="65608"/>
                    <a:pt x="12454" y="64098"/>
                  </a:cubicBezTo>
                  <a:close/>
                  <a:moveTo>
                    <a:pt x="29220" y="64886"/>
                  </a:moveTo>
                  <a:lnTo>
                    <a:pt x="29220" y="64886"/>
                  </a:lnTo>
                  <a:cubicBezTo>
                    <a:pt x="29130" y="66030"/>
                    <a:pt x="29130" y="67184"/>
                    <a:pt x="29216" y="68332"/>
                  </a:cubicBezTo>
                  <a:cubicBezTo>
                    <a:pt x="29343" y="70134"/>
                    <a:pt x="29725" y="71627"/>
                    <a:pt x="30308" y="72883"/>
                  </a:cubicBezTo>
                  <a:cubicBezTo>
                    <a:pt x="27606" y="73393"/>
                    <a:pt x="24894" y="73706"/>
                    <a:pt x="22178" y="73706"/>
                  </a:cubicBezTo>
                  <a:cubicBezTo>
                    <a:pt x="21838" y="73706"/>
                    <a:pt x="21498" y="73701"/>
                    <a:pt x="21157" y="73691"/>
                  </a:cubicBezTo>
                  <a:cubicBezTo>
                    <a:pt x="20410" y="72916"/>
                    <a:pt x="19783" y="72034"/>
                    <a:pt x="19290" y="71073"/>
                  </a:cubicBezTo>
                  <a:cubicBezTo>
                    <a:pt x="18301" y="69161"/>
                    <a:pt x="17747" y="67368"/>
                    <a:pt x="17612" y="65674"/>
                  </a:cubicBezTo>
                  <a:lnTo>
                    <a:pt x="17612" y="65674"/>
                  </a:lnTo>
                  <a:cubicBezTo>
                    <a:pt x="18613" y="65756"/>
                    <a:pt x="19610" y="65797"/>
                    <a:pt x="20607" y="65797"/>
                  </a:cubicBezTo>
                  <a:lnTo>
                    <a:pt x="20607" y="65801"/>
                  </a:lnTo>
                  <a:cubicBezTo>
                    <a:pt x="23488" y="65801"/>
                    <a:pt x="26360" y="65456"/>
                    <a:pt x="29220" y="64886"/>
                  </a:cubicBezTo>
                  <a:close/>
                  <a:moveTo>
                    <a:pt x="99665" y="65234"/>
                  </a:moveTo>
                  <a:lnTo>
                    <a:pt x="99599" y="65366"/>
                  </a:lnTo>
                  <a:cubicBezTo>
                    <a:pt x="98557" y="67508"/>
                    <a:pt x="97486" y="69703"/>
                    <a:pt x="97223" y="72071"/>
                  </a:cubicBezTo>
                  <a:cubicBezTo>
                    <a:pt x="96645" y="72173"/>
                    <a:pt x="96062" y="72284"/>
                    <a:pt x="95475" y="72411"/>
                  </a:cubicBezTo>
                  <a:lnTo>
                    <a:pt x="93054" y="72945"/>
                  </a:lnTo>
                  <a:cubicBezTo>
                    <a:pt x="90818" y="73437"/>
                    <a:pt x="88561" y="73937"/>
                    <a:pt x="86296" y="74409"/>
                  </a:cubicBezTo>
                  <a:cubicBezTo>
                    <a:pt x="86235" y="71701"/>
                    <a:pt x="87597" y="69194"/>
                    <a:pt x="89041" y="66753"/>
                  </a:cubicBezTo>
                  <a:cubicBezTo>
                    <a:pt x="91397" y="66720"/>
                    <a:pt x="93744" y="66486"/>
                    <a:pt x="96058" y="66047"/>
                  </a:cubicBezTo>
                  <a:cubicBezTo>
                    <a:pt x="97273" y="65817"/>
                    <a:pt x="98479" y="65534"/>
                    <a:pt x="99665" y="65234"/>
                  </a:cubicBezTo>
                  <a:close/>
                  <a:moveTo>
                    <a:pt x="11596" y="70653"/>
                  </a:moveTo>
                  <a:cubicBezTo>
                    <a:pt x="12587" y="71451"/>
                    <a:pt x="13643" y="72195"/>
                    <a:pt x="14851" y="72801"/>
                  </a:cubicBezTo>
                  <a:cubicBezTo>
                    <a:pt x="15376" y="73482"/>
                    <a:pt x="15963" y="74110"/>
                    <a:pt x="16607" y="74680"/>
                  </a:cubicBezTo>
                  <a:cubicBezTo>
                    <a:pt x="15950" y="74479"/>
                    <a:pt x="15298" y="74282"/>
                    <a:pt x="14649" y="74077"/>
                  </a:cubicBezTo>
                  <a:lnTo>
                    <a:pt x="13710" y="73790"/>
                  </a:lnTo>
                  <a:cubicBezTo>
                    <a:pt x="12928" y="72799"/>
                    <a:pt x="12223" y="71750"/>
                    <a:pt x="11596" y="70653"/>
                  </a:cubicBezTo>
                  <a:close/>
                  <a:moveTo>
                    <a:pt x="82082" y="66396"/>
                  </a:moveTo>
                  <a:cubicBezTo>
                    <a:pt x="84125" y="66608"/>
                    <a:pt x="86172" y="66755"/>
                    <a:pt x="88287" y="66755"/>
                  </a:cubicBezTo>
                  <a:cubicBezTo>
                    <a:pt x="88423" y="66755"/>
                    <a:pt x="88560" y="66754"/>
                    <a:pt x="88697" y="66753"/>
                  </a:cubicBezTo>
                  <a:lnTo>
                    <a:pt x="88697" y="66753"/>
                  </a:lnTo>
                  <a:cubicBezTo>
                    <a:pt x="87261" y="69206"/>
                    <a:pt x="85927" y="71726"/>
                    <a:pt x="86005" y="74471"/>
                  </a:cubicBezTo>
                  <a:lnTo>
                    <a:pt x="86001" y="74471"/>
                  </a:lnTo>
                  <a:cubicBezTo>
                    <a:pt x="83859" y="74914"/>
                    <a:pt x="81709" y="75337"/>
                    <a:pt x="79555" y="75714"/>
                  </a:cubicBezTo>
                  <a:cubicBezTo>
                    <a:pt x="79198" y="72399"/>
                    <a:pt x="80457" y="69407"/>
                    <a:pt x="82082" y="66396"/>
                  </a:cubicBezTo>
                  <a:close/>
                  <a:moveTo>
                    <a:pt x="105606" y="71943"/>
                  </a:moveTo>
                  <a:lnTo>
                    <a:pt x="105606" y="71943"/>
                  </a:lnTo>
                  <a:cubicBezTo>
                    <a:pt x="105578" y="72456"/>
                    <a:pt x="105578" y="72973"/>
                    <a:pt x="105610" y="73490"/>
                  </a:cubicBezTo>
                  <a:cubicBezTo>
                    <a:pt x="105676" y="74504"/>
                    <a:pt x="105853" y="75505"/>
                    <a:pt x="106140" y="76477"/>
                  </a:cubicBezTo>
                  <a:cubicBezTo>
                    <a:pt x="104530" y="76243"/>
                    <a:pt x="102884" y="76092"/>
                    <a:pt x="101179" y="76092"/>
                  </a:cubicBezTo>
                  <a:cubicBezTo>
                    <a:pt x="100163" y="76092"/>
                    <a:pt x="99126" y="76146"/>
                    <a:pt x="98065" y="76268"/>
                  </a:cubicBezTo>
                  <a:cubicBezTo>
                    <a:pt x="97839" y="75768"/>
                    <a:pt x="97679" y="75242"/>
                    <a:pt x="97580" y="74701"/>
                  </a:cubicBezTo>
                  <a:cubicBezTo>
                    <a:pt x="97461" y="74007"/>
                    <a:pt x="97420" y="73306"/>
                    <a:pt x="97465" y="72604"/>
                  </a:cubicBezTo>
                  <a:cubicBezTo>
                    <a:pt x="100293" y="72120"/>
                    <a:pt x="102968" y="71952"/>
                    <a:pt x="105606" y="71943"/>
                  </a:cubicBezTo>
                  <a:close/>
                  <a:moveTo>
                    <a:pt x="76453" y="65723"/>
                  </a:moveTo>
                  <a:cubicBezTo>
                    <a:pt x="76916" y="65780"/>
                    <a:pt x="77376" y="65838"/>
                    <a:pt x="77831" y="65895"/>
                  </a:cubicBezTo>
                  <a:cubicBezTo>
                    <a:pt x="79054" y="66047"/>
                    <a:pt x="80265" y="66199"/>
                    <a:pt x="81475" y="66330"/>
                  </a:cubicBezTo>
                  <a:cubicBezTo>
                    <a:pt x="79842" y="69379"/>
                    <a:pt x="78603" y="72419"/>
                    <a:pt x="78984" y="75817"/>
                  </a:cubicBezTo>
                  <a:cubicBezTo>
                    <a:pt x="77318" y="76100"/>
                    <a:pt x="75653" y="76358"/>
                    <a:pt x="73983" y="76576"/>
                  </a:cubicBezTo>
                  <a:cubicBezTo>
                    <a:pt x="73396" y="72830"/>
                    <a:pt x="74664" y="69231"/>
                    <a:pt x="76453" y="65723"/>
                  </a:cubicBezTo>
                  <a:close/>
                  <a:moveTo>
                    <a:pt x="16020" y="73314"/>
                  </a:moveTo>
                  <a:lnTo>
                    <a:pt x="16020" y="73314"/>
                  </a:lnTo>
                  <a:cubicBezTo>
                    <a:pt x="17312" y="73814"/>
                    <a:pt x="18769" y="74151"/>
                    <a:pt x="20476" y="74237"/>
                  </a:cubicBezTo>
                  <a:cubicBezTo>
                    <a:pt x="20772" y="74253"/>
                    <a:pt x="21063" y="74262"/>
                    <a:pt x="21358" y="74270"/>
                  </a:cubicBezTo>
                  <a:cubicBezTo>
                    <a:pt x="22491" y="75320"/>
                    <a:pt x="23812" y="76108"/>
                    <a:pt x="25244" y="76720"/>
                  </a:cubicBezTo>
                  <a:cubicBezTo>
                    <a:pt x="22749" y="76379"/>
                    <a:pt x="20341" y="75772"/>
                    <a:pt x="17985" y="75086"/>
                  </a:cubicBezTo>
                  <a:cubicBezTo>
                    <a:pt x="17276" y="74557"/>
                    <a:pt x="16619" y="73962"/>
                    <a:pt x="16020" y="73314"/>
                  </a:cubicBezTo>
                  <a:close/>
                  <a:moveTo>
                    <a:pt x="30574" y="73412"/>
                  </a:moveTo>
                  <a:cubicBezTo>
                    <a:pt x="31440" y="75021"/>
                    <a:pt x="32659" y="76215"/>
                    <a:pt x="34107" y="77159"/>
                  </a:cubicBezTo>
                  <a:cubicBezTo>
                    <a:pt x="32203" y="77113"/>
                    <a:pt x="30312" y="77060"/>
                    <a:pt x="28424" y="76999"/>
                  </a:cubicBezTo>
                  <a:cubicBezTo>
                    <a:pt x="27706" y="76974"/>
                    <a:pt x="27000" y="76921"/>
                    <a:pt x="26299" y="76847"/>
                  </a:cubicBezTo>
                  <a:cubicBezTo>
                    <a:pt x="24608" y="76235"/>
                    <a:pt x="23073" y="75427"/>
                    <a:pt x="21769" y="74274"/>
                  </a:cubicBezTo>
                  <a:cubicBezTo>
                    <a:pt x="21904" y="74274"/>
                    <a:pt x="22035" y="74274"/>
                    <a:pt x="22171" y="74278"/>
                  </a:cubicBezTo>
                  <a:cubicBezTo>
                    <a:pt x="24981" y="74278"/>
                    <a:pt x="27784" y="73946"/>
                    <a:pt x="30574" y="73412"/>
                  </a:cubicBezTo>
                  <a:close/>
                  <a:moveTo>
                    <a:pt x="70552" y="65128"/>
                  </a:moveTo>
                  <a:cubicBezTo>
                    <a:pt x="72370" y="65251"/>
                    <a:pt x="74126" y="65440"/>
                    <a:pt x="75845" y="65649"/>
                  </a:cubicBezTo>
                  <a:cubicBezTo>
                    <a:pt x="74056" y="69194"/>
                    <a:pt x="72801" y="72834"/>
                    <a:pt x="73404" y="76650"/>
                  </a:cubicBezTo>
                  <a:cubicBezTo>
                    <a:pt x="71504" y="76884"/>
                    <a:pt x="69600" y="77072"/>
                    <a:pt x="67700" y="77187"/>
                  </a:cubicBezTo>
                  <a:cubicBezTo>
                    <a:pt x="67019" y="72936"/>
                    <a:pt x="68455" y="69026"/>
                    <a:pt x="70552" y="65128"/>
                  </a:cubicBezTo>
                  <a:close/>
                  <a:moveTo>
                    <a:pt x="41349" y="70573"/>
                  </a:moveTo>
                  <a:lnTo>
                    <a:pt x="41349" y="70573"/>
                  </a:lnTo>
                  <a:cubicBezTo>
                    <a:pt x="41255" y="73059"/>
                    <a:pt x="41821" y="75074"/>
                    <a:pt x="43623" y="77298"/>
                  </a:cubicBezTo>
                  <a:cubicBezTo>
                    <a:pt x="40836" y="77278"/>
                    <a:pt x="38054" y="77237"/>
                    <a:pt x="35277" y="77179"/>
                  </a:cubicBezTo>
                  <a:cubicBezTo>
                    <a:pt x="33594" y="76231"/>
                    <a:pt x="32170" y="75013"/>
                    <a:pt x="31186" y="73289"/>
                  </a:cubicBezTo>
                  <a:cubicBezTo>
                    <a:pt x="34600" y="72596"/>
                    <a:pt x="37997" y="71615"/>
                    <a:pt x="41349" y="70573"/>
                  </a:cubicBezTo>
                  <a:close/>
                  <a:moveTo>
                    <a:pt x="66568" y="64980"/>
                  </a:moveTo>
                  <a:cubicBezTo>
                    <a:pt x="67828" y="64980"/>
                    <a:pt x="69046" y="65029"/>
                    <a:pt x="70244" y="65103"/>
                  </a:cubicBezTo>
                  <a:cubicBezTo>
                    <a:pt x="68213" y="68940"/>
                    <a:pt x="66777" y="72912"/>
                    <a:pt x="67438" y="77204"/>
                  </a:cubicBezTo>
                  <a:cubicBezTo>
                    <a:pt x="66047" y="77286"/>
                    <a:pt x="64660" y="77327"/>
                    <a:pt x="63273" y="77331"/>
                  </a:cubicBezTo>
                  <a:lnTo>
                    <a:pt x="61324" y="77335"/>
                  </a:lnTo>
                  <a:lnTo>
                    <a:pt x="60405" y="77335"/>
                  </a:lnTo>
                  <a:cubicBezTo>
                    <a:pt x="59646" y="72871"/>
                    <a:pt x="61279" y="68977"/>
                    <a:pt x="63482" y="65107"/>
                  </a:cubicBezTo>
                  <a:cubicBezTo>
                    <a:pt x="64504" y="65025"/>
                    <a:pt x="65526" y="64980"/>
                    <a:pt x="66547" y="64980"/>
                  </a:cubicBezTo>
                  <a:close/>
                  <a:moveTo>
                    <a:pt x="106181" y="71947"/>
                  </a:moveTo>
                  <a:cubicBezTo>
                    <a:pt x="107793" y="71952"/>
                    <a:pt x="109394" y="72013"/>
                    <a:pt x="111002" y="72095"/>
                  </a:cubicBezTo>
                  <a:cubicBezTo>
                    <a:pt x="110830" y="72994"/>
                    <a:pt x="110731" y="73909"/>
                    <a:pt x="110707" y="74828"/>
                  </a:cubicBezTo>
                  <a:cubicBezTo>
                    <a:pt x="110694" y="75665"/>
                    <a:pt x="110723" y="76502"/>
                    <a:pt x="110781" y="77335"/>
                  </a:cubicBezTo>
                  <a:cubicBezTo>
                    <a:pt x="109463" y="77060"/>
                    <a:pt x="108130" y="76793"/>
                    <a:pt x="106768" y="76576"/>
                  </a:cubicBezTo>
                  <a:cubicBezTo>
                    <a:pt x="106452" y="75562"/>
                    <a:pt x="106255" y="74516"/>
                    <a:pt x="106181" y="73457"/>
                  </a:cubicBezTo>
                  <a:cubicBezTo>
                    <a:pt x="106152" y="72953"/>
                    <a:pt x="106152" y="72448"/>
                    <a:pt x="106181" y="71947"/>
                  </a:cubicBezTo>
                  <a:close/>
                  <a:moveTo>
                    <a:pt x="53109" y="67015"/>
                  </a:moveTo>
                  <a:cubicBezTo>
                    <a:pt x="51636" y="70364"/>
                    <a:pt x="50770" y="73609"/>
                    <a:pt x="52088" y="77339"/>
                  </a:cubicBezTo>
                  <a:cubicBezTo>
                    <a:pt x="49396" y="77335"/>
                    <a:pt x="46692" y="77323"/>
                    <a:pt x="43984" y="77302"/>
                  </a:cubicBezTo>
                  <a:cubicBezTo>
                    <a:pt x="42145" y="75111"/>
                    <a:pt x="41546" y="73121"/>
                    <a:pt x="41661" y="70478"/>
                  </a:cubicBezTo>
                  <a:cubicBezTo>
                    <a:pt x="42556" y="70199"/>
                    <a:pt x="43450" y="69916"/>
                    <a:pt x="44337" y="69637"/>
                  </a:cubicBezTo>
                  <a:lnTo>
                    <a:pt x="44341" y="69637"/>
                  </a:lnTo>
                  <a:cubicBezTo>
                    <a:pt x="47229" y="68722"/>
                    <a:pt x="50155" y="67795"/>
                    <a:pt x="53109" y="67015"/>
                  </a:cubicBezTo>
                  <a:close/>
                  <a:moveTo>
                    <a:pt x="63135" y="65140"/>
                  </a:moveTo>
                  <a:cubicBezTo>
                    <a:pt x="60958" y="68996"/>
                    <a:pt x="59363" y="72876"/>
                    <a:pt x="60114" y="77335"/>
                  </a:cubicBezTo>
                  <a:cubicBezTo>
                    <a:pt x="57652" y="77339"/>
                    <a:pt x="55177" y="77339"/>
                    <a:pt x="52687" y="77339"/>
                  </a:cubicBezTo>
                  <a:cubicBezTo>
                    <a:pt x="51275" y="73568"/>
                    <a:pt x="52219" y="70343"/>
                    <a:pt x="53815" y="66827"/>
                  </a:cubicBezTo>
                  <a:cubicBezTo>
                    <a:pt x="56900" y="66039"/>
                    <a:pt x="60013" y="65415"/>
                    <a:pt x="63135" y="65140"/>
                  </a:cubicBezTo>
                  <a:close/>
                  <a:moveTo>
                    <a:pt x="111585" y="72116"/>
                  </a:moveTo>
                  <a:cubicBezTo>
                    <a:pt x="112048" y="72140"/>
                    <a:pt x="112512" y="72165"/>
                    <a:pt x="112984" y="72190"/>
                  </a:cubicBezTo>
                  <a:cubicBezTo>
                    <a:pt x="113977" y="72243"/>
                    <a:pt x="114978" y="72296"/>
                    <a:pt x="115992" y="72337"/>
                  </a:cubicBezTo>
                  <a:cubicBezTo>
                    <a:pt x="115667" y="73675"/>
                    <a:pt x="115413" y="75008"/>
                    <a:pt x="115286" y="76321"/>
                  </a:cubicBezTo>
                  <a:cubicBezTo>
                    <a:pt x="115224" y="76945"/>
                    <a:pt x="115171" y="77577"/>
                    <a:pt x="115126" y="78221"/>
                  </a:cubicBezTo>
                  <a:cubicBezTo>
                    <a:pt x="113973" y="78008"/>
                    <a:pt x="112836" y="77766"/>
                    <a:pt x="111704" y="77528"/>
                  </a:cubicBezTo>
                  <a:lnTo>
                    <a:pt x="111363" y="77458"/>
                  </a:lnTo>
                  <a:cubicBezTo>
                    <a:pt x="111298" y="76584"/>
                    <a:pt x="111265" y="75710"/>
                    <a:pt x="111281" y="74836"/>
                  </a:cubicBezTo>
                  <a:cubicBezTo>
                    <a:pt x="111306" y="73921"/>
                    <a:pt x="111404" y="73014"/>
                    <a:pt x="111585" y="72116"/>
                  </a:cubicBezTo>
                  <a:close/>
                  <a:moveTo>
                    <a:pt x="3919" y="72021"/>
                  </a:moveTo>
                  <a:lnTo>
                    <a:pt x="3919" y="72021"/>
                  </a:lnTo>
                  <a:cubicBezTo>
                    <a:pt x="5700" y="72239"/>
                    <a:pt x="7456" y="72616"/>
                    <a:pt x="9213" y="73076"/>
                  </a:cubicBezTo>
                  <a:cubicBezTo>
                    <a:pt x="9627" y="74286"/>
                    <a:pt x="10054" y="75484"/>
                    <a:pt x="10481" y="76670"/>
                  </a:cubicBezTo>
                  <a:cubicBezTo>
                    <a:pt x="10743" y="77401"/>
                    <a:pt x="11006" y="78135"/>
                    <a:pt x="11264" y="78870"/>
                  </a:cubicBezTo>
                  <a:cubicBezTo>
                    <a:pt x="8942" y="78611"/>
                    <a:pt x="6673" y="78414"/>
                    <a:pt x="4367" y="78336"/>
                  </a:cubicBezTo>
                  <a:lnTo>
                    <a:pt x="4363" y="78336"/>
                  </a:lnTo>
                  <a:cubicBezTo>
                    <a:pt x="4231" y="76219"/>
                    <a:pt x="4080" y="74114"/>
                    <a:pt x="3919" y="72021"/>
                  </a:cubicBezTo>
                  <a:close/>
                  <a:moveTo>
                    <a:pt x="97178" y="72657"/>
                  </a:moveTo>
                  <a:lnTo>
                    <a:pt x="97178" y="72657"/>
                  </a:lnTo>
                  <a:cubicBezTo>
                    <a:pt x="97141" y="73359"/>
                    <a:pt x="97182" y="74061"/>
                    <a:pt x="97301" y="74750"/>
                  </a:cubicBezTo>
                  <a:lnTo>
                    <a:pt x="97301" y="74754"/>
                  </a:lnTo>
                  <a:cubicBezTo>
                    <a:pt x="97400" y="75287"/>
                    <a:pt x="97556" y="75809"/>
                    <a:pt x="97773" y="76305"/>
                  </a:cubicBezTo>
                  <a:cubicBezTo>
                    <a:pt x="97244" y="76375"/>
                    <a:pt x="96702" y="76461"/>
                    <a:pt x="96157" y="76568"/>
                  </a:cubicBezTo>
                  <a:cubicBezTo>
                    <a:pt x="93477" y="77089"/>
                    <a:pt x="90781" y="78078"/>
                    <a:pt x="88118" y="79206"/>
                  </a:cubicBezTo>
                  <a:cubicBezTo>
                    <a:pt x="87671" y="78701"/>
                    <a:pt x="87298" y="78131"/>
                    <a:pt x="87014" y="77520"/>
                  </a:cubicBezTo>
                  <a:cubicBezTo>
                    <a:pt x="86649" y="76720"/>
                    <a:pt x="86415" y="75862"/>
                    <a:pt x="86329" y="74988"/>
                  </a:cubicBezTo>
                  <a:cubicBezTo>
                    <a:pt x="88627" y="74508"/>
                    <a:pt x="90913" y="74003"/>
                    <a:pt x="93178" y="73503"/>
                  </a:cubicBezTo>
                  <a:lnTo>
                    <a:pt x="95598" y="72969"/>
                  </a:lnTo>
                  <a:cubicBezTo>
                    <a:pt x="96132" y="72854"/>
                    <a:pt x="96657" y="72748"/>
                    <a:pt x="97178" y="72657"/>
                  </a:cubicBezTo>
                  <a:close/>
                  <a:moveTo>
                    <a:pt x="28703" y="77581"/>
                  </a:moveTo>
                  <a:lnTo>
                    <a:pt x="28703" y="77581"/>
                  </a:lnTo>
                  <a:cubicBezTo>
                    <a:pt x="30825" y="77651"/>
                    <a:pt x="32958" y="77704"/>
                    <a:pt x="35096" y="77749"/>
                  </a:cubicBezTo>
                  <a:lnTo>
                    <a:pt x="35096" y="77754"/>
                  </a:lnTo>
                  <a:cubicBezTo>
                    <a:pt x="36208" y="78365"/>
                    <a:pt x="37423" y="78866"/>
                    <a:pt x="38686" y="79325"/>
                  </a:cubicBezTo>
                  <a:cubicBezTo>
                    <a:pt x="38264" y="79288"/>
                    <a:pt x="37841" y="79259"/>
                    <a:pt x="37418" y="79243"/>
                  </a:cubicBezTo>
                  <a:cubicBezTo>
                    <a:pt x="37250" y="79239"/>
                    <a:pt x="37082" y="79231"/>
                    <a:pt x="36918" y="79227"/>
                  </a:cubicBezTo>
                  <a:cubicBezTo>
                    <a:pt x="35892" y="79013"/>
                    <a:pt x="34858" y="78824"/>
                    <a:pt x="33832" y="78640"/>
                  </a:cubicBezTo>
                  <a:cubicBezTo>
                    <a:pt x="32072" y="78316"/>
                    <a:pt x="30340" y="78000"/>
                    <a:pt x="28703" y="77581"/>
                  </a:cubicBezTo>
                  <a:close/>
                  <a:moveTo>
                    <a:pt x="19463" y="76092"/>
                  </a:moveTo>
                  <a:cubicBezTo>
                    <a:pt x="22044" y="76785"/>
                    <a:pt x="24698" y="77339"/>
                    <a:pt x="27472" y="77520"/>
                  </a:cubicBezTo>
                  <a:cubicBezTo>
                    <a:pt x="29495" y="78135"/>
                    <a:pt x="31649" y="78529"/>
                    <a:pt x="33783" y="78915"/>
                  </a:cubicBezTo>
                  <a:cubicBezTo>
                    <a:pt x="34308" y="79013"/>
                    <a:pt x="34837" y="79112"/>
                    <a:pt x="35367" y="79210"/>
                  </a:cubicBezTo>
                  <a:cubicBezTo>
                    <a:pt x="33110" y="79223"/>
                    <a:pt x="30927" y="79387"/>
                    <a:pt x="28798" y="79551"/>
                  </a:cubicBezTo>
                  <a:cubicBezTo>
                    <a:pt x="28145" y="79600"/>
                    <a:pt x="27493" y="79649"/>
                    <a:pt x="26832" y="79694"/>
                  </a:cubicBezTo>
                  <a:cubicBezTo>
                    <a:pt x="26385" y="79493"/>
                    <a:pt x="25933" y="79292"/>
                    <a:pt x="25486" y="79091"/>
                  </a:cubicBezTo>
                  <a:cubicBezTo>
                    <a:pt x="23369" y="78152"/>
                    <a:pt x="21301" y="77232"/>
                    <a:pt x="19463" y="76092"/>
                  </a:cubicBezTo>
                  <a:close/>
                  <a:moveTo>
                    <a:pt x="9877" y="73252"/>
                  </a:moveTo>
                  <a:lnTo>
                    <a:pt x="9877" y="73252"/>
                  </a:lnTo>
                  <a:cubicBezTo>
                    <a:pt x="11195" y="73613"/>
                    <a:pt x="12516" y="74015"/>
                    <a:pt x="13853" y="74430"/>
                  </a:cubicBezTo>
                  <a:cubicBezTo>
                    <a:pt x="15035" y="75887"/>
                    <a:pt x="16315" y="77257"/>
                    <a:pt x="17587" y="78611"/>
                  </a:cubicBezTo>
                  <a:cubicBezTo>
                    <a:pt x="17944" y="78989"/>
                    <a:pt x="18301" y="79366"/>
                    <a:pt x="18654" y="79748"/>
                  </a:cubicBezTo>
                  <a:cubicBezTo>
                    <a:pt x="18211" y="79711"/>
                    <a:pt x="17764" y="79666"/>
                    <a:pt x="17308" y="79608"/>
                  </a:cubicBezTo>
                  <a:lnTo>
                    <a:pt x="16336" y="79485"/>
                  </a:lnTo>
                  <a:cubicBezTo>
                    <a:pt x="14818" y="79292"/>
                    <a:pt x="13345" y="79108"/>
                    <a:pt x="11900" y="78939"/>
                  </a:cubicBezTo>
                  <a:cubicBezTo>
                    <a:pt x="11609" y="78115"/>
                    <a:pt x="11314" y="77294"/>
                    <a:pt x="11018" y="76477"/>
                  </a:cubicBezTo>
                  <a:lnTo>
                    <a:pt x="11018" y="76482"/>
                  </a:lnTo>
                  <a:cubicBezTo>
                    <a:pt x="10637" y="75411"/>
                    <a:pt x="10247" y="74336"/>
                    <a:pt x="9877" y="73252"/>
                  </a:cubicBezTo>
                  <a:close/>
                  <a:moveTo>
                    <a:pt x="14346" y="74582"/>
                  </a:moveTo>
                  <a:lnTo>
                    <a:pt x="14477" y="74623"/>
                  </a:lnTo>
                  <a:cubicBezTo>
                    <a:pt x="15565" y="74959"/>
                    <a:pt x="16656" y="75296"/>
                    <a:pt x="17760" y="75616"/>
                  </a:cubicBezTo>
                  <a:cubicBezTo>
                    <a:pt x="20000" y="77282"/>
                    <a:pt x="22651" y="78459"/>
                    <a:pt x="25252" y="79616"/>
                  </a:cubicBezTo>
                  <a:lnTo>
                    <a:pt x="25605" y="79772"/>
                  </a:lnTo>
                  <a:cubicBezTo>
                    <a:pt x="24441" y="79840"/>
                    <a:pt x="23263" y="79885"/>
                    <a:pt x="22067" y="79885"/>
                  </a:cubicBezTo>
                  <a:cubicBezTo>
                    <a:pt x="21083" y="79885"/>
                    <a:pt x="20088" y="79855"/>
                    <a:pt x="19077" y="79781"/>
                  </a:cubicBezTo>
                  <a:cubicBezTo>
                    <a:pt x="18650" y="79321"/>
                    <a:pt x="18223" y="78866"/>
                    <a:pt x="17793" y="78410"/>
                  </a:cubicBezTo>
                  <a:cubicBezTo>
                    <a:pt x="16627" y="77167"/>
                    <a:pt x="15441" y="75911"/>
                    <a:pt x="14346" y="74582"/>
                  </a:cubicBezTo>
                  <a:close/>
                  <a:moveTo>
                    <a:pt x="101187" y="76381"/>
                  </a:moveTo>
                  <a:cubicBezTo>
                    <a:pt x="102920" y="76381"/>
                    <a:pt x="104597" y="76541"/>
                    <a:pt x="106234" y="76785"/>
                  </a:cubicBezTo>
                  <a:cubicBezTo>
                    <a:pt x="106628" y="78057"/>
                    <a:pt x="107157" y="79272"/>
                    <a:pt x="107703" y="80527"/>
                  </a:cubicBezTo>
                  <a:lnTo>
                    <a:pt x="107728" y="80593"/>
                  </a:lnTo>
                  <a:cubicBezTo>
                    <a:pt x="105784" y="79867"/>
                    <a:pt x="103688" y="79363"/>
                    <a:pt x="101286" y="79363"/>
                  </a:cubicBezTo>
                  <a:cubicBezTo>
                    <a:pt x="100920" y="79363"/>
                    <a:pt x="100547" y="79375"/>
                    <a:pt x="100165" y="79399"/>
                  </a:cubicBezTo>
                  <a:lnTo>
                    <a:pt x="100116" y="79333"/>
                  </a:lnTo>
                  <a:cubicBezTo>
                    <a:pt x="99390" y="78426"/>
                    <a:pt x="98692" y="77548"/>
                    <a:pt x="98200" y="76547"/>
                  </a:cubicBezTo>
                  <a:cubicBezTo>
                    <a:pt x="99216" y="76432"/>
                    <a:pt x="100211" y="76381"/>
                    <a:pt x="101187" y="76381"/>
                  </a:cubicBezTo>
                  <a:close/>
                  <a:moveTo>
                    <a:pt x="36430" y="77778"/>
                  </a:moveTo>
                  <a:lnTo>
                    <a:pt x="36430" y="77778"/>
                  </a:lnTo>
                  <a:cubicBezTo>
                    <a:pt x="38986" y="77823"/>
                    <a:pt x="41546" y="77856"/>
                    <a:pt x="44111" y="77881"/>
                  </a:cubicBezTo>
                  <a:cubicBezTo>
                    <a:pt x="44813" y="78656"/>
                    <a:pt x="45563" y="79387"/>
                    <a:pt x="46355" y="80068"/>
                  </a:cubicBezTo>
                  <a:cubicBezTo>
                    <a:pt x="46823" y="80474"/>
                    <a:pt x="47295" y="80852"/>
                    <a:pt x="47767" y="81204"/>
                  </a:cubicBezTo>
                  <a:cubicBezTo>
                    <a:pt x="45732" y="80605"/>
                    <a:pt x="43672" y="80068"/>
                    <a:pt x="41604" y="79707"/>
                  </a:cubicBezTo>
                  <a:cubicBezTo>
                    <a:pt x="39798" y="79120"/>
                    <a:pt x="38030" y="78533"/>
                    <a:pt x="36430" y="77778"/>
                  </a:cubicBezTo>
                  <a:close/>
                  <a:moveTo>
                    <a:pt x="86042" y="75049"/>
                  </a:moveTo>
                  <a:cubicBezTo>
                    <a:pt x="86136" y="75944"/>
                    <a:pt x="86378" y="76818"/>
                    <a:pt x="86752" y="77639"/>
                  </a:cubicBezTo>
                  <a:cubicBezTo>
                    <a:pt x="87035" y="78246"/>
                    <a:pt x="87404" y="78816"/>
                    <a:pt x="87843" y="79321"/>
                  </a:cubicBezTo>
                  <a:cubicBezTo>
                    <a:pt x="86567" y="79867"/>
                    <a:pt x="85299" y="80445"/>
                    <a:pt x="84040" y="81016"/>
                  </a:cubicBezTo>
                  <a:cubicBezTo>
                    <a:pt x="83449" y="81282"/>
                    <a:pt x="82850" y="81553"/>
                    <a:pt x="82251" y="81824"/>
                  </a:cubicBezTo>
                  <a:cubicBezTo>
                    <a:pt x="81643" y="81163"/>
                    <a:pt x="81114" y="80445"/>
                    <a:pt x="80712" y="79621"/>
                  </a:cubicBezTo>
                  <a:cubicBezTo>
                    <a:pt x="80154" y="78463"/>
                    <a:pt x="79809" y="77356"/>
                    <a:pt x="79637" y="76285"/>
                  </a:cubicBezTo>
                  <a:cubicBezTo>
                    <a:pt x="81779" y="75911"/>
                    <a:pt x="83917" y="75489"/>
                    <a:pt x="86042" y="75049"/>
                  </a:cubicBezTo>
                  <a:close/>
                  <a:moveTo>
                    <a:pt x="106866" y="76880"/>
                  </a:moveTo>
                  <a:lnTo>
                    <a:pt x="106866" y="76880"/>
                  </a:lnTo>
                  <a:cubicBezTo>
                    <a:pt x="108200" y="77097"/>
                    <a:pt x="109509" y="77360"/>
                    <a:pt x="110805" y="77630"/>
                  </a:cubicBezTo>
                  <a:cubicBezTo>
                    <a:pt x="110928" y="79173"/>
                    <a:pt x="111158" y="80708"/>
                    <a:pt x="111429" y="82222"/>
                  </a:cubicBezTo>
                  <a:cubicBezTo>
                    <a:pt x="110465" y="81754"/>
                    <a:pt x="109488" y="81291"/>
                    <a:pt x="108479" y="80880"/>
                  </a:cubicBezTo>
                  <a:cubicBezTo>
                    <a:pt x="108392" y="80683"/>
                    <a:pt x="108310" y="80490"/>
                    <a:pt x="108224" y="80298"/>
                  </a:cubicBezTo>
                  <a:cubicBezTo>
                    <a:pt x="107724" y="79149"/>
                    <a:pt x="107239" y="78033"/>
                    <a:pt x="106866" y="76880"/>
                  </a:cubicBezTo>
                  <a:close/>
                  <a:moveTo>
                    <a:pt x="97900" y="76580"/>
                  </a:moveTo>
                  <a:cubicBezTo>
                    <a:pt x="98401" y="77626"/>
                    <a:pt x="99115" y="78537"/>
                    <a:pt x="99817" y="79424"/>
                  </a:cubicBezTo>
                  <a:cubicBezTo>
                    <a:pt x="98881" y="79502"/>
                    <a:pt x="97950" y="79649"/>
                    <a:pt x="97035" y="79863"/>
                  </a:cubicBezTo>
                  <a:cubicBezTo>
                    <a:pt x="94942" y="80339"/>
                    <a:pt x="93137" y="81192"/>
                    <a:pt x="91487" y="82234"/>
                  </a:cubicBezTo>
                  <a:cubicBezTo>
                    <a:pt x="91171" y="81963"/>
                    <a:pt x="90851" y="81697"/>
                    <a:pt x="90535" y="81434"/>
                  </a:cubicBezTo>
                  <a:cubicBezTo>
                    <a:pt x="89739" y="80774"/>
                    <a:pt x="88972" y="80133"/>
                    <a:pt x="88319" y="79432"/>
                  </a:cubicBezTo>
                  <a:cubicBezTo>
                    <a:pt x="90937" y="78324"/>
                    <a:pt x="93588" y="77360"/>
                    <a:pt x="96210" y="76847"/>
                  </a:cubicBezTo>
                  <a:cubicBezTo>
                    <a:pt x="96780" y="76736"/>
                    <a:pt x="97342" y="76650"/>
                    <a:pt x="97900" y="76580"/>
                  </a:cubicBezTo>
                  <a:close/>
                  <a:moveTo>
                    <a:pt x="38584" y="79604"/>
                  </a:moveTo>
                  <a:lnTo>
                    <a:pt x="38584" y="79604"/>
                  </a:lnTo>
                  <a:cubicBezTo>
                    <a:pt x="39011" y="79637"/>
                    <a:pt x="39441" y="79682"/>
                    <a:pt x="39868" y="79735"/>
                  </a:cubicBezTo>
                  <a:lnTo>
                    <a:pt x="39864" y="79740"/>
                  </a:lnTo>
                  <a:cubicBezTo>
                    <a:pt x="40438" y="79932"/>
                    <a:pt x="41021" y="80121"/>
                    <a:pt x="41604" y="80310"/>
                  </a:cubicBezTo>
                  <a:cubicBezTo>
                    <a:pt x="43594" y="80962"/>
                    <a:pt x="45613" y="81619"/>
                    <a:pt x="47467" y="82522"/>
                  </a:cubicBezTo>
                  <a:cubicBezTo>
                    <a:pt x="46696" y="82382"/>
                    <a:pt x="45912" y="82292"/>
                    <a:pt x="45128" y="82259"/>
                  </a:cubicBezTo>
                  <a:cubicBezTo>
                    <a:pt x="43196" y="80966"/>
                    <a:pt x="40943" y="80183"/>
                    <a:pt x="38584" y="79604"/>
                  </a:cubicBezTo>
                  <a:close/>
                  <a:moveTo>
                    <a:pt x="35681" y="79494"/>
                  </a:moveTo>
                  <a:cubicBezTo>
                    <a:pt x="36080" y="79494"/>
                    <a:pt x="36482" y="79499"/>
                    <a:pt x="36885" y="79510"/>
                  </a:cubicBezTo>
                  <a:cubicBezTo>
                    <a:pt x="39638" y="80084"/>
                    <a:pt x="42318" y="80843"/>
                    <a:pt x="44579" y="82238"/>
                  </a:cubicBezTo>
                  <a:cubicBezTo>
                    <a:pt x="44454" y="82237"/>
                    <a:pt x="44330" y="82236"/>
                    <a:pt x="44205" y="82236"/>
                  </a:cubicBezTo>
                  <a:cubicBezTo>
                    <a:pt x="40773" y="82236"/>
                    <a:pt x="37188" y="82880"/>
                    <a:pt x="33668" y="83588"/>
                  </a:cubicBezTo>
                  <a:cubicBezTo>
                    <a:pt x="31789" y="82082"/>
                    <a:pt x="29606" y="80966"/>
                    <a:pt x="27378" y="79945"/>
                  </a:cubicBezTo>
                  <a:cubicBezTo>
                    <a:pt x="27862" y="79908"/>
                    <a:pt x="28342" y="79871"/>
                    <a:pt x="28818" y="79834"/>
                  </a:cubicBezTo>
                  <a:cubicBezTo>
                    <a:pt x="31042" y="79665"/>
                    <a:pt x="33327" y="79494"/>
                    <a:pt x="35681" y="79494"/>
                  </a:cubicBezTo>
                  <a:close/>
                  <a:moveTo>
                    <a:pt x="43906" y="80474"/>
                  </a:moveTo>
                  <a:lnTo>
                    <a:pt x="43906" y="80474"/>
                  </a:lnTo>
                  <a:cubicBezTo>
                    <a:pt x="45432" y="80823"/>
                    <a:pt x="46954" y="81254"/>
                    <a:pt x="48464" y="81709"/>
                  </a:cubicBezTo>
                  <a:lnTo>
                    <a:pt x="48464" y="81713"/>
                  </a:lnTo>
                  <a:cubicBezTo>
                    <a:pt x="49371" y="82353"/>
                    <a:pt x="50286" y="82936"/>
                    <a:pt x="51181" y="83502"/>
                  </a:cubicBezTo>
                  <a:lnTo>
                    <a:pt x="51423" y="83658"/>
                  </a:lnTo>
                  <a:cubicBezTo>
                    <a:pt x="50811" y="83420"/>
                    <a:pt x="50192" y="83207"/>
                    <a:pt x="49564" y="83022"/>
                  </a:cubicBezTo>
                  <a:cubicBezTo>
                    <a:pt x="47832" y="81931"/>
                    <a:pt x="45888" y="81155"/>
                    <a:pt x="43906" y="80474"/>
                  </a:cubicBezTo>
                  <a:close/>
                  <a:moveTo>
                    <a:pt x="79058" y="76383"/>
                  </a:moveTo>
                  <a:cubicBezTo>
                    <a:pt x="79243" y="77499"/>
                    <a:pt x="79608" y="78656"/>
                    <a:pt x="80195" y="79871"/>
                  </a:cubicBezTo>
                  <a:cubicBezTo>
                    <a:pt x="80589" y="80691"/>
                    <a:pt x="81110" y="81414"/>
                    <a:pt x="81701" y="82070"/>
                  </a:cubicBezTo>
                  <a:cubicBezTo>
                    <a:pt x="80343" y="82673"/>
                    <a:pt x="78980" y="83256"/>
                    <a:pt x="77606" y="83777"/>
                  </a:cubicBezTo>
                  <a:cubicBezTo>
                    <a:pt x="76941" y="83039"/>
                    <a:pt x="76342" y="82247"/>
                    <a:pt x="75817" y="81401"/>
                  </a:cubicBezTo>
                  <a:lnTo>
                    <a:pt x="75808" y="81401"/>
                  </a:lnTo>
                  <a:cubicBezTo>
                    <a:pt x="74922" y="79957"/>
                    <a:pt x="74368" y="78537"/>
                    <a:pt x="74077" y="77138"/>
                  </a:cubicBezTo>
                  <a:cubicBezTo>
                    <a:pt x="75739" y="76921"/>
                    <a:pt x="77401" y="76666"/>
                    <a:pt x="79058" y="76383"/>
                  </a:cubicBezTo>
                  <a:close/>
                  <a:moveTo>
                    <a:pt x="44492" y="77881"/>
                  </a:moveTo>
                  <a:lnTo>
                    <a:pt x="44492" y="77881"/>
                  </a:lnTo>
                  <a:cubicBezTo>
                    <a:pt x="47098" y="77901"/>
                    <a:pt x="49704" y="77909"/>
                    <a:pt x="52305" y="77914"/>
                  </a:cubicBezTo>
                  <a:cubicBezTo>
                    <a:pt x="52802" y="79124"/>
                    <a:pt x="53528" y="80392"/>
                    <a:pt x="54537" y="81730"/>
                  </a:cubicBezTo>
                  <a:cubicBezTo>
                    <a:pt x="55120" y="82501"/>
                    <a:pt x="55731" y="83211"/>
                    <a:pt x="56363" y="83888"/>
                  </a:cubicBezTo>
                  <a:cubicBezTo>
                    <a:pt x="54943" y="83469"/>
                    <a:pt x="53536" y="83018"/>
                    <a:pt x="52137" y="82567"/>
                  </a:cubicBezTo>
                  <a:cubicBezTo>
                    <a:pt x="50967" y="82193"/>
                    <a:pt x="49782" y="81812"/>
                    <a:pt x="48592" y="81451"/>
                  </a:cubicBezTo>
                  <a:cubicBezTo>
                    <a:pt x="47106" y="80400"/>
                    <a:pt x="45736" y="79206"/>
                    <a:pt x="44492" y="77881"/>
                  </a:cubicBezTo>
                  <a:close/>
                  <a:moveTo>
                    <a:pt x="111388" y="77754"/>
                  </a:moveTo>
                  <a:lnTo>
                    <a:pt x="111642" y="77811"/>
                  </a:lnTo>
                  <a:cubicBezTo>
                    <a:pt x="112787" y="78049"/>
                    <a:pt x="113936" y="78295"/>
                    <a:pt x="115105" y="78509"/>
                  </a:cubicBezTo>
                  <a:cubicBezTo>
                    <a:pt x="114986" y="80261"/>
                    <a:pt x="114925" y="82066"/>
                    <a:pt x="114921" y="83896"/>
                  </a:cubicBezTo>
                  <a:cubicBezTo>
                    <a:pt x="113997" y="83486"/>
                    <a:pt x="113091" y="83039"/>
                    <a:pt x="112172" y="82587"/>
                  </a:cubicBezTo>
                  <a:lnTo>
                    <a:pt x="112065" y="82538"/>
                  </a:lnTo>
                  <a:cubicBezTo>
                    <a:pt x="111773" y="80954"/>
                    <a:pt x="111523" y="79358"/>
                    <a:pt x="111388" y="77754"/>
                  </a:cubicBezTo>
                  <a:close/>
                  <a:moveTo>
                    <a:pt x="101261" y="79936"/>
                  </a:moveTo>
                  <a:cubicBezTo>
                    <a:pt x="103808" y="79936"/>
                    <a:pt x="106006" y="80518"/>
                    <a:pt x="108048" y="81327"/>
                  </a:cubicBezTo>
                  <a:cubicBezTo>
                    <a:pt x="108327" y="81980"/>
                    <a:pt x="108606" y="82653"/>
                    <a:pt x="108856" y="83338"/>
                  </a:cubicBezTo>
                  <a:cubicBezTo>
                    <a:pt x="109061" y="83904"/>
                    <a:pt x="109246" y="84466"/>
                    <a:pt x="109410" y="85033"/>
                  </a:cubicBezTo>
                  <a:cubicBezTo>
                    <a:pt x="107855" y="84030"/>
                    <a:pt x="106194" y="83563"/>
                    <a:pt x="104206" y="83563"/>
                  </a:cubicBezTo>
                  <a:cubicBezTo>
                    <a:pt x="103745" y="83563"/>
                    <a:pt x="103266" y="83588"/>
                    <a:pt x="102767" y="83638"/>
                  </a:cubicBezTo>
                  <a:cubicBezTo>
                    <a:pt x="102558" y="83149"/>
                    <a:pt x="102328" y="82661"/>
                    <a:pt x="102078" y="82177"/>
                  </a:cubicBezTo>
                  <a:cubicBezTo>
                    <a:pt x="101659" y="81369"/>
                    <a:pt x="101138" y="80642"/>
                    <a:pt x="100600" y="79949"/>
                  </a:cubicBezTo>
                  <a:cubicBezTo>
                    <a:pt x="100823" y="79940"/>
                    <a:pt x="101043" y="79936"/>
                    <a:pt x="101261" y="79936"/>
                  </a:cubicBezTo>
                  <a:close/>
                  <a:moveTo>
                    <a:pt x="26171" y="80027"/>
                  </a:moveTo>
                  <a:cubicBezTo>
                    <a:pt x="28535" y="81085"/>
                    <a:pt x="30898" y="82210"/>
                    <a:pt x="32921" y="83744"/>
                  </a:cubicBezTo>
                  <a:lnTo>
                    <a:pt x="32105" y="83913"/>
                  </a:lnTo>
                  <a:cubicBezTo>
                    <a:pt x="29290" y="84491"/>
                    <a:pt x="26401" y="85082"/>
                    <a:pt x="23554" y="85390"/>
                  </a:cubicBezTo>
                  <a:cubicBezTo>
                    <a:pt x="22343" y="83469"/>
                    <a:pt x="20874" y="81746"/>
                    <a:pt x="19360" y="80088"/>
                  </a:cubicBezTo>
                  <a:lnTo>
                    <a:pt x="19360" y="80088"/>
                  </a:lnTo>
                  <a:cubicBezTo>
                    <a:pt x="20275" y="80148"/>
                    <a:pt x="21177" y="80172"/>
                    <a:pt x="22068" y="80172"/>
                  </a:cubicBezTo>
                  <a:cubicBezTo>
                    <a:pt x="23460" y="80172"/>
                    <a:pt x="24826" y="80112"/>
                    <a:pt x="26171" y="80027"/>
                  </a:cubicBezTo>
                  <a:close/>
                  <a:moveTo>
                    <a:pt x="73507" y="77212"/>
                  </a:moveTo>
                  <a:cubicBezTo>
                    <a:pt x="73806" y="78681"/>
                    <a:pt x="74389" y="80174"/>
                    <a:pt x="75328" y="81701"/>
                  </a:cubicBezTo>
                  <a:cubicBezTo>
                    <a:pt x="75837" y="82509"/>
                    <a:pt x="76408" y="83277"/>
                    <a:pt x="77044" y="83991"/>
                  </a:cubicBezTo>
                  <a:cubicBezTo>
                    <a:pt x="75304" y="84631"/>
                    <a:pt x="73556" y="85160"/>
                    <a:pt x="71795" y="85501"/>
                  </a:cubicBezTo>
                  <a:cubicBezTo>
                    <a:pt x="71069" y="84659"/>
                    <a:pt x="70409" y="83757"/>
                    <a:pt x="69834" y="82809"/>
                  </a:cubicBezTo>
                  <a:cubicBezTo>
                    <a:pt x="68788" y="81061"/>
                    <a:pt x="68139" y="79383"/>
                    <a:pt x="67807" y="77754"/>
                  </a:cubicBezTo>
                  <a:cubicBezTo>
                    <a:pt x="69703" y="77635"/>
                    <a:pt x="71607" y="77446"/>
                    <a:pt x="73507" y="77212"/>
                  </a:cubicBezTo>
                  <a:close/>
                  <a:moveTo>
                    <a:pt x="12003" y="79239"/>
                  </a:moveTo>
                  <a:cubicBezTo>
                    <a:pt x="13405" y="79403"/>
                    <a:pt x="14827" y="79584"/>
                    <a:pt x="16295" y="79768"/>
                  </a:cubicBezTo>
                  <a:lnTo>
                    <a:pt x="17271" y="79891"/>
                  </a:lnTo>
                  <a:cubicBezTo>
                    <a:pt x="17834" y="79961"/>
                    <a:pt x="18392" y="80019"/>
                    <a:pt x="18941" y="80060"/>
                  </a:cubicBezTo>
                  <a:cubicBezTo>
                    <a:pt x="20488" y="81738"/>
                    <a:pt x="21994" y="83482"/>
                    <a:pt x="23233" y="85423"/>
                  </a:cubicBezTo>
                  <a:cubicBezTo>
                    <a:pt x="22220" y="85525"/>
                    <a:pt x="21211" y="85591"/>
                    <a:pt x="20213" y="85603"/>
                  </a:cubicBezTo>
                  <a:cubicBezTo>
                    <a:pt x="19498" y="85613"/>
                    <a:pt x="18780" y="85618"/>
                    <a:pt x="18061" y="85618"/>
                  </a:cubicBezTo>
                  <a:cubicBezTo>
                    <a:pt x="16697" y="85618"/>
                    <a:pt x="15329" y="85601"/>
                    <a:pt x="13964" y="85574"/>
                  </a:cubicBezTo>
                  <a:cubicBezTo>
                    <a:pt x="13414" y="83420"/>
                    <a:pt x="12725" y="81311"/>
                    <a:pt x="12003" y="79239"/>
                  </a:cubicBezTo>
                  <a:close/>
                  <a:moveTo>
                    <a:pt x="60220" y="77909"/>
                  </a:moveTo>
                  <a:cubicBezTo>
                    <a:pt x="60548" y="79461"/>
                    <a:pt x="61164" y="81090"/>
                    <a:pt x="62141" y="82809"/>
                  </a:cubicBezTo>
                  <a:cubicBezTo>
                    <a:pt x="62707" y="83798"/>
                    <a:pt x="63347" y="84741"/>
                    <a:pt x="64049" y="85640"/>
                  </a:cubicBezTo>
                  <a:cubicBezTo>
                    <a:pt x="61837" y="85340"/>
                    <a:pt x="59629" y="84819"/>
                    <a:pt x="57446" y="84204"/>
                  </a:cubicBezTo>
                  <a:cubicBezTo>
                    <a:pt x="56597" y="83326"/>
                    <a:pt x="55764" y="82398"/>
                    <a:pt x="54993" y="81381"/>
                  </a:cubicBezTo>
                  <a:cubicBezTo>
                    <a:pt x="54069" y="80162"/>
                    <a:pt x="53392" y="79009"/>
                    <a:pt x="52916" y="77909"/>
                  </a:cubicBezTo>
                  <a:lnTo>
                    <a:pt x="52916" y="77909"/>
                  </a:lnTo>
                  <a:lnTo>
                    <a:pt x="54603" y="77914"/>
                  </a:lnTo>
                  <a:cubicBezTo>
                    <a:pt x="56486" y="77914"/>
                    <a:pt x="58357" y="77909"/>
                    <a:pt x="60220" y="77909"/>
                  </a:cubicBezTo>
                  <a:close/>
                  <a:moveTo>
                    <a:pt x="88044" y="79547"/>
                  </a:moveTo>
                  <a:cubicBezTo>
                    <a:pt x="88734" y="80314"/>
                    <a:pt x="89550" y="80991"/>
                    <a:pt x="90350" y="81656"/>
                  </a:cubicBezTo>
                  <a:cubicBezTo>
                    <a:pt x="90646" y="81898"/>
                    <a:pt x="90945" y="82144"/>
                    <a:pt x="91237" y="82398"/>
                  </a:cubicBezTo>
                  <a:cubicBezTo>
                    <a:pt x="89653" y="83428"/>
                    <a:pt x="88213" y="84631"/>
                    <a:pt x="86813" y="85837"/>
                  </a:cubicBezTo>
                  <a:cubicBezTo>
                    <a:pt x="86218" y="85295"/>
                    <a:pt x="85599" y="84787"/>
                    <a:pt x="84983" y="84282"/>
                  </a:cubicBezTo>
                  <a:cubicBezTo>
                    <a:pt x="84089" y="83547"/>
                    <a:pt x="83219" y="82833"/>
                    <a:pt x="82460" y="82046"/>
                  </a:cubicBezTo>
                  <a:cubicBezTo>
                    <a:pt x="83026" y="81791"/>
                    <a:pt x="83592" y="81537"/>
                    <a:pt x="84159" y="81278"/>
                  </a:cubicBezTo>
                  <a:cubicBezTo>
                    <a:pt x="85443" y="80696"/>
                    <a:pt x="86740" y="80105"/>
                    <a:pt x="88044" y="79547"/>
                  </a:cubicBezTo>
                  <a:close/>
                  <a:moveTo>
                    <a:pt x="67540" y="77770"/>
                  </a:moveTo>
                  <a:cubicBezTo>
                    <a:pt x="67869" y="79448"/>
                    <a:pt x="68521" y="81172"/>
                    <a:pt x="69588" y="82952"/>
                  </a:cubicBezTo>
                  <a:cubicBezTo>
                    <a:pt x="70146" y="83872"/>
                    <a:pt x="70774" y="84741"/>
                    <a:pt x="71471" y="85558"/>
                  </a:cubicBezTo>
                  <a:cubicBezTo>
                    <a:pt x="70261" y="85784"/>
                    <a:pt x="69034" y="85899"/>
                    <a:pt x="67803" y="85903"/>
                  </a:cubicBezTo>
                  <a:lnTo>
                    <a:pt x="67766" y="85903"/>
                  </a:lnTo>
                  <a:cubicBezTo>
                    <a:pt x="66658" y="85899"/>
                    <a:pt x="65554" y="85825"/>
                    <a:pt x="64455" y="85689"/>
                  </a:cubicBezTo>
                  <a:cubicBezTo>
                    <a:pt x="63708" y="84746"/>
                    <a:pt x="63002" y="83748"/>
                    <a:pt x="62387" y="82669"/>
                  </a:cubicBezTo>
                  <a:lnTo>
                    <a:pt x="62387" y="82665"/>
                  </a:lnTo>
                  <a:cubicBezTo>
                    <a:pt x="61443" y="80999"/>
                    <a:pt x="60840" y="79419"/>
                    <a:pt x="60516" y="77905"/>
                  </a:cubicBezTo>
                  <a:lnTo>
                    <a:pt x="63277" y="77905"/>
                  </a:lnTo>
                  <a:cubicBezTo>
                    <a:pt x="64697" y="77901"/>
                    <a:pt x="66117" y="77856"/>
                    <a:pt x="67540" y="77770"/>
                  </a:cubicBezTo>
                  <a:close/>
                  <a:moveTo>
                    <a:pt x="100252" y="79969"/>
                  </a:moveTo>
                  <a:cubicBezTo>
                    <a:pt x="100826" y="80696"/>
                    <a:pt x="101388" y="81459"/>
                    <a:pt x="101827" y="82308"/>
                  </a:cubicBezTo>
                  <a:cubicBezTo>
                    <a:pt x="102061" y="82760"/>
                    <a:pt x="102274" y="83215"/>
                    <a:pt x="102471" y="83675"/>
                  </a:cubicBezTo>
                  <a:cubicBezTo>
                    <a:pt x="101618" y="83777"/>
                    <a:pt x="100769" y="83925"/>
                    <a:pt x="99932" y="84118"/>
                  </a:cubicBezTo>
                  <a:cubicBezTo>
                    <a:pt x="98036" y="84540"/>
                    <a:pt x="96255" y="85361"/>
                    <a:pt x="94708" y="86530"/>
                  </a:cubicBezTo>
                  <a:cubicBezTo>
                    <a:pt x="94540" y="86132"/>
                    <a:pt x="94355" y="85734"/>
                    <a:pt x="94154" y="85345"/>
                  </a:cubicBezTo>
                  <a:lnTo>
                    <a:pt x="94154" y="85349"/>
                  </a:lnTo>
                  <a:cubicBezTo>
                    <a:pt x="93608" y="84294"/>
                    <a:pt x="92808" y="83428"/>
                    <a:pt x="91938" y="82632"/>
                  </a:cubicBezTo>
                  <a:cubicBezTo>
                    <a:pt x="93502" y="81660"/>
                    <a:pt x="95209" y="80868"/>
                    <a:pt x="97162" y="80421"/>
                  </a:cubicBezTo>
                  <a:cubicBezTo>
                    <a:pt x="98179" y="80183"/>
                    <a:pt x="99209" y="80031"/>
                    <a:pt x="100252" y="79969"/>
                  </a:cubicBezTo>
                  <a:close/>
                  <a:moveTo>
                    <a:pt x="108799" y="81635"/>
                  </a:moveTo>
                  <a:lnTo>
                    <a:pt x="108799" y="81635"/>
                  </a:lnTo>
                  <a:cubicBezTo>
                    <a:pt x="109742" y="82037"/>
                    <a:pt x="110653" y="82481"/>
                    <a:pt x="111556" y="82924"/>
                  </a:cubicBezTo>
                  <a:cubicBezTo>
                    <a:pt x="111716" y="83773"/>
                    <a:pt x="111884" y="84614"/>
                    <a:pt x="112053" y="85455"/>
                  </a:cubicBezTo>
                  <a:cubicBezTo>
                    <a:pt x="112200" y="86198"/>
                    <a:pt x="112348" y="86941"/>
                    <a:pt x="112492" y="87679"/>
                  </a:cubicBezTo>
                  <a:cubicBezTo>
                    <a:pt x="112504" y="87741"/>
                    <a:pt x="112512" y="87802"/>
                    <a:pt x="112524" y="87864"/>
                  </a:cubicBezTo>
                  <a:cubicBezTo>
                    <a:pt x="111728" y="86937"/>
                    <a:pt x="110949" y="86169"/>
                    <a:pt x="110149" y="85554"/>
                  </a:cubicBezTo>
                  <a:cubicBezTo>
                    <a:pt x="109939" y="84750"/>
                    <a:pt x="109689" y="83945"/>
                    <a:pt x="109394" y="83141"/>
                  </a:cubicBezTo>
                  <a:cubicBezTo>
                    <a:pt x="109205" y="82628"/>
                    <a:pt x="109004" y="82128"/>
                    <a:pt x="108799" y="81635"/>
                  </a:cubicBezTo>
                  <a:close/>
                  <a:moveTo>
                    <a:pt x="49375" y="81992"/>
                  </a:moveTo>
                  <a:lnTo>
                    <a:pt x="49375" y="81992"/>
                  </a:lnTo>
                  <a:cubicBezTo>
                    <a:pt x="50270" y="82271"/>
                    <a:pt x="51164" y="82554"/>
                    <a:pt x="52047" y="82842"/>
                  </a:cubicBezTo>
                  <a:cubicBezTo>
                    <a:pt x="53602" y="83338"/>
                    <a:pt x="55169" y="83843"/>
                    <a:pt x="56745" y="84302"/>
                  </a:cubicBezTo>
                  <a:cubicBezTo>
                    <a:pt x="57401" y="84992"/>
                    <a:pt x="58070" y="85648"/>
                    <a:pt x="58727" y="86297"/>
                  </a:cubicBezTo>
                  <a:cubicBezTo>
                    <a:pt x="59514" y="87072"/>
                    <a:pt x="60294" y="87835"/>
                    <a:pt x="61024" y="88631"/>
                  </a:cubicBezTo>
                  <a:cubicBezTo>
                    <a:pt x="60302" y="88233"/>
                    <a:pt x="59584" y="87823"/>
                    <a:pt x="58870" y="87417"/>
                  </a:cubicBezTo>
                  <a:cubicBezTo>
                    <a:pt x="56929" y="86313"/>
                    <a:pt x="54960" y="85193"/>
                    <a:pt x="52912" y="84278"/>
                  </a:cubicBezTo>
                  <a:cubicBezTo>
                    <a:pt x="52395" y="83933"/>
                    <a:pt x="51866" y="83597"/>
                    <a:pt x="51333" y="83260"/>
                  </a:cubicBezTo>
                  <a:cubicBezTo>
                    <a:pt x="50688" y="82850"/>
                    <a:pt x="50032" y="82431"/>
                    <a:pt x="49375" y="81992"/>
                  </a:cubicBezTo>
                  <a:close/>
                  <a:moveTo>
                    <a:pt x="81910" y="82296"/>
                  </a:moveTo>
                  <a:cubicBezTo>
                    <a:pt x="82739" y="83182"/>
                    <a:pt x="83687" y="83962"/>
                    <a:pt x="84618" y="84725"/>
                  </a:cubicBezTo>
                  <a:cubicBezTo>
                    <a:pt x="85209" y="85209"/>
                    <a:pt x="85804" y="85697"/>
                    <a:pt x="86374" y="86214"/>
                  </a:cubicBezTo>
                  <a:lnTo>
                    <a:pt x="86247" y="86325"/>
                  </a:lnTo>
                  <a:cubicBezTo>
                    <a:pt x="85152" y="87273"/>
                    <a:pt x="84072" y="88205"/>
                    <a:pt x="82956" y="89046"/>
                  </a:cubicBezTo>
                  <a:cubicBezTo>
                    <a:pt x="82177" y="88217"/>
                    <a:pt x="81348" y="87441"/>
                    <a:pt x="80527" y="86674"/>
                  </a:cubicBezTo>
                  <a:cubicBezTo>
                    <a:pt x="79612" y="85816"/>
                    <a:pt x="78681" y="84947"/>
                    <a:pt x="77819" y="84007"/>
                  </a:cubicBezTo>
                  <a:cubicBezTo>
                    <a:pt x="79190" y="83482"/>
                    <a:pt x="80556" y="82895"/>
                    <a:pt x="81910" y="82296"/>
                  </a:cubicBezTo>
                  <a:close/>
                  <a:moveTo>
                    <a:pt x="46007" y="82891"/>
                  </a:moveTo>
                  <a:lnTo>
                    <a:pt x="46007" y="82891"/>
                  </a:lnTo>
                  <a:cubicBezTo>
                    <a:pt x="47123" y="83006"/>
                    <a:pt x="48231" y="83227"/>
                    <a:pt x="49310" y="83543"/>
                  </a:cubicBezTo>
                  <a:lnTo>
                    <a:pt x="49306" y="83547"/>
                  </a:lnTo>
                  <a:cubicBezTo>
                    <a:pt x="51177" y="84741"/>
                    <a:pt x="52773" y="86317"/>
                    <a:pt x="53848" y="88582"/>
                  </a:cubicBezTo>
                  <a:cubicBezTo>
                    <a:pt x="54127" y="89173"/>
                    <a:pt x="54373" y="89780"/>
                    <a:pt x="54582" y="90396"/>
                  </a:cubicBezTo>
                  <a:cubicBezTo>
                    <a:pt x="53183" y="89784"/>
                    <a:pt x="51698" y="89399"/>
                    <a:pt x="50175" y="89267"/>
                  </a:cubicBezTo>
                  <a:cubicBezTo>
                    <a:pt x="49843" y="87942"/>
                    <a:pt x="49232" y="86637"/>
                    <a:pt x="48354" y="85382"/>
                  </a:cubicBezTo>
                  <a:cubicBezTo>
                    <a:pt x="47693" y="84442"/>
                    <a:pt x="46901" y="83605"/>
                    <a:pt x="46007" y="82891"/>
                  </a:cubicBezTo>
                  <a:close/>
                  <a:moveTo>
                    <a:pt x="112200" y="83240"/>
                  </a:moveTo>
                  <a:cubicBezTo>
                    <a:pt x="113091" y="83679"/>
                    <a:pt x="113993" y="84114"/>
                    <a:pt x="114921" y="84516"/>
                  </a:cubicBezTo>
                  <a:cubicBezTo>
                    <a:pt x="114933" y="86686"/>
                    <a:pt x="115019" y="88886"/>
                    <a:pt x="115187" y="91069"/>
                  </a:cubicBezTo>
                  <a:cubicBezTo>
                    <a:pt x="114625" y="90429"/>
                    <a:pt x="113997" y="89661"/>
                    <a:pt x="113259" y="88754"/>
                  </a:cubicBezTo>
                  <a:lnTo>
                    <a:pt x="113259" y="88750"/>
                  </a:lnTo>
                  <a:cubicBezTo>
                    <a:pt x="113197" y="88360"/>
                    <a:pt x="113128" y="87967"/>
                    <a:pt x="113054" y="87573"/>
                  </a:cubicBezTo>
                  <a:cubicBezTo>
                    <a:pt x="112914" y="86830"/>
                    <a:pt x="112762" y="86083"/>
                    <a:pt x="112615" y="85340"/>
                  </a:cubicBezTo>
                  <a:cubicBezTo>
                    <a:pt x="112475" y="84643"/>
                    <a:pt x="112336" y="83941"/>
                    <a:pt x="112200" y="83240"/>
                  </a:cubicBezTo>
                  <a:close/>
                  <a:moveTo>
                    <a:pt x="91684" y="82792"/>
                  </a:moveTo>
                  <a:cubicBezTo>
                    <a:pt x="92558" y="83580"/>
                    <a:pt x="93362" y="84442"/>
                    <a:pt x="93904" y="85480"/>
                  </a:cubicBezTo>
                  <a:cubicBezTo>
                    <a:pt x="94113" y="85882"/>
                    <a:pt x="94302" y="86292"/>
                    <a:pt x="94474" y="86707"/>
                  </a:cubicBezTo>
                  <a:cubicBezTo>
                    <a:pt x="92833" y="87987"/>
                    <a:pt x="91516" y="89563"/>
                    <a:pt x="90297" y="91200"/>
                  </a:cubicBezTo>
                  <a:cubicBezTo>
                    <a:pt x="90203" y="90880"/>
                    <a:pt x="90100" y="90564"/>
                    <a:pt x="89981" y="90248"/>
                  </a:cubicBezTo>
                  <a:cubicBezTo>
                    <a:pt x="89374" y="88603"/>
                    <a:pt x="88373" y="87339"/>
                    <a:pt x="87232" y="86231"/>
                  </a:cubicBezTo>
                  <a:cubicBezTo>
                    <a:pt x="88643" y="85020"/>
                    <a:pt x="90092" y="83814"/>
                    <a:pt x="91684" y="82792"/>
                  </a:cubicBezTo>
                  <a:close/>
                  <a:moveTo>
                    <a:pt x="77241" y="84220"/>
                  </a:moveTo>
                  <a:cubicBezTo>
                    <a:pt x="78156" y="85242"/>
                    <a:pt x="79153" y="86173"/>
                    <a:pt x="80133" y="87093"/>
                  </a:cubicBezTo>
                  <a:cubicBezTo>
                    <a:pt x="80946" y="87856"/>
                    <a:pt x="81746" y="88607"/>
                    <a:pt x="82493" y="89390"/>
                  </a:cubicBezTo>
                  <a:cubicBezTo>
                    <a:pt x="81057" y="90429"/>
                    <a:pt x="79551" y="91307"/>
                    <a:pt x="77852" y="91881"/>
                  </a:cubicBezTo>
                  <a:cubicBezTo>
                    <a:pt x="76904" y="90765"/>
                    <a:pt x="75866" y="89723"/>
                    <a:pt x="74832" y="88697"/>
                  </a:cubicBezTo>
                  <a:lnTo>
                    <a:pt x="74828" y="88697"/>
                  </a:lnTo>
                  <a:cubicBezTo>
                    <a:pt x="73876" y="87745"/>
                    <a:pt x="72903" y="86777"/>
                    <a:pt x="72009" y="85747"/>
                  </a:cubicBezTo>
                  <a:cubicBezTo>
                    <a:pt x="73761" y="85398"/>
                    <a:pt x="75509" y="84860"/>
                    <a:pt x="77241" y="84220"/>
                  </a:cubicBezTo>
                  <a:close/>
                  <a:moveTo>
                    <a:pt x="44169" y="82810"/>
                  </a:moveTo>
                  <a:cubicBezTo>
                    <a:pt x="44376" y="82810"/>
                    <a:pt x="44582" y="82812"/>
                    <a:pt x="44788" y="82817"/>
                  </a:cubicBezTo>
                  <a:lnTo>
                    <a:pt x="44788" y="82813"/>
                  </a:lnTo>
                  <a:cubicBezTo>
                    <a:pt x="45018" y="82821"/>
                    <a:pt x="45247" y="82829"/>
                    <a:pt x="45473" y="82846"/>
                  </a:cubicBezTo>
                  <a:cubicBezTo>
                    <a:pt x="46495" y="83597"/>
                    <a:pt x="47389" y="84508"/>
                    <a:pt x="48120" y="85542"/>
                  </a:cubicBezTo>
                  <a:cubicBezTo>
                    <a:pt x="48957" y="86740"/>
                    <a:pt x="49548" y="87979"/>
                    <a:pt x="49876" y="89239"/>
                  </a:cubicBezTo>
                  <a:cubicBezTo>
                    <a:pt x="49798" y="89234"/>
                    <a:pt x="49720" y="89230"/>
                    <a:pt x="49642" y="89226"/>
                  </a:cubicBezTo>
                  <a:lnTo>
                    <a:pt x="49617" y="89226"/>
                  </a:lnTo>
                  <a:lnTo>
                    <a:pt x="41304" y="91385"/>
                  </a:lnTo>
                  <a:cubicBezTo>
                    <a:pt x="40504" y="91561"/>
                    <a:pt x="39704" y="91733"/>
                    <a:pt x="38904" y="91893"/>
                  </a:cubicBezTo>
                  <a:cubicBezTo>
                    <a:pt x="38682" y="91077"/>
                    <a:pt x="38416" y="90273"/>
                    <a:pt x="38100" y="89489"/>
                  </a:cubicBezTo>
                  <a:cubicBezTo>
                    <a:pt x="37197" y="87216"/>
                    <a:pt x="35843" y="85472"/>
                    <a:pt x="34230" y="84060"/>
                  </a:cubicBezTo>
                  <a:cubicBezTo>
                    <a:pt x="37569" y="83393"/>
                    <a:pt x="40951" y="82810"/>
                    <a:pt x="44169" y="82810"/>
                  </a:cubicBezTo>
                  <a:close/>
                  <a:moveTo>
                    <a:pt x="57844" y="84614"/>
                  </a:moveTo>
                  <a:lnTo>
                    <a:pt x="57844" y="84614"/>
                  </a:lnTo>
                  <a:cubicBezTo>
                    <a:pt x="59978" y="85201"/>
                    <a:pt x="62132" y="85693"/>
                    <a:pt x="64299" y="85960"/>
                  </a:cubicBezTo>
                  <a:cubicBezTo>
                    <a:pt x="65050" y="86904"/>
                    <a:pt x="65838" y="87798"/>
                    <a:pt x="66613" y="88681"/>
                  </a:cubicBezTo>
                  <a:cubicBezTo>
                    <a:pt x="67627" y="89834"/>
                    <a:pt x="68624" y="90962"/>
                    <a:pt x="69506" y="92160"/>
                  </a:cubicBezTo>
                  <a:cubicBezTo>
                    <a:pt x="67032" y="91610"/>
                    <a:pt x="64705" y="90584"/>
                    <a:pt x="62452" y="89407"/>
                  </a:cubicBezTo>
                  <a:cubicBezTo>
                    <a:pt x="61447" y="88168"/>
                    <a:pt x="60298" y="87039"/>
                    <a:pt x="59129" y="85886"/>
                  </a:cubicBezTo>
                  <a:lnTo>
                    <a:pt x="59125" y="85886"/>
                  </a:lnTo>
                  <a:cubicBezTo>
                    <a:pt x="58702" y="85468"/>
                    <a:pt x="58271" y="85045"/>
                    <a:pt x="57844" y="84614"/>
                  </a:cubicBezTo>
                  <a:close/>
                  <a:moveTo>
                    <a:pt x="71685" y="85812"/>
                  </a:moveTo>
                  <a:cubicBezTo>
                    <a:pt x="72620" y="86896"/>
                    <a:pt x="73634" y="87905"/>
                    <a:pt x="74627" y="88898"/>
                  </a:cubicBezTo>
                  <a:cubicBezTo>
                    <a:pt x="75653" y="89920"/>
                    <a:pt x="76654" y="90921"/>
                    <a:pt x="77565" y="91971"/>
                  </a:cubicBezTo>
                  <a:cubicBezTo>
                    <a:pt x="76502" y="92304"/>
                    <a:pt x="75406" y="92505"/>
                    <a:pt x="74298" y="92566"/>
                  </a:cubicBezTo>
                  <a:cubicBezTo>
                    <a:pt x="73980" y="92584"/>
                    <a:pt x="73661" y="92593"/>
                    <a:pt x="73343" y="92593"/>
                  </a:cubicBezTo>
                  <a:cubicBezTo>
                    <a:pt x="72196" y="92593"/>
                    <a:pt x="71052" y="92478"/>
                    <a:pt x="69924" y="92246"/>
                  </a:cubicBezTo>
                  <a:cubicBezTo>
                    <a:pt x="68997" y="90946"/>
                    <a:pt x="67922" y="89727"/>
                    <a:pt x="66831" y="88488"/>
                  </a:cubicBezTo>
                  <a:lnTo>
                    <a:pt x="66826" y="88488"/>
                  </a:lnTo>
                  <a:cubicBezTo>
                    <a:pt x="66117" y="87683"/>
                    <a:pt x="65394" y="86867"/>
                    <a:pt x="64705" y="86009"/>
                  </a:cubicBezTo>
                  <a:lnTo>
                    <a:pt x="64705" y="86009"/>
                  </a:lnTo>
                  <a:cubicBezTo>
                    <a:pt x="65719" y="86124"/>
                    <a:pt x="66740" y="86186"/>
                    <a:pt x="67758" y="86190"/>
                  </a:cubicBezTo>
                  <a:lnTo>
                    <a:pt x="67795" y="86190"/>
                  </a:lnTo>
                  <a:cubicBezTo>
                    <a:pt x="69100" y="86182"/>
                    <a:pt x="70400" y="86054"/>
                    <a:pt x="71685" y="85812"/>
                  </a:cubicBezTo>
                  <a:close/>
                  <a:moveTo>
                    <a:pt x="104187" y="83854"/>
                  </a:moveTo>
                  <a:cubicBezTo>
                    <a:pt x="106241" y="83854"/>
                    <a:pt x="107935" y="84363"/>
                    <a:pt x="109533" y="85464"/>
                  </a:cubicBezTo>
                  <a:cubicBezTo>
                    <a:pt x="110181" y="87880"/>
                    <a:pt x="110481" y="90375"/>
                    <a:pt x="110432" y="92874"/>
                  </a:cubicBezTo>
                  <a:cubicBezTo>
                    <a:pt x="108856" y="91844"/>
                    <a:pt x="107407" y="91212"/>
                    <a:pt x="105163" y="91212"/>
                  </a:cubicBezTo>
                  <a:cubicBezTo>
                    <a:pt x="104930" y="91212"/>
                    <a:pt x="104688" y="91219"/>
                    <a:pt x="104437" y="91233"/>
                  </a:cubicBezTo>
                  <a:cubicBezTo>
                    <a:pt x="104334" y="88754"/>
                    <a:pt x="103854" y="86305"/>
                    <a:pt x="102882" y="83917"/>
                  </a:cubicBezTo>
                  <a:cubicBezTo>
                    <a:pt x="103333" y="83875"/>
                    <a:pt x="103767" y="83854"/>
                    <a:pt x="104187" y="83854"/>
                  </a:cubicBezTo>
                  <a:close/>
                  <a:moveTo>
                    <a:pt x="51127" y="84155"/>
                  </a:moveTo>
                  <a:lnTo>
                    <a:pt x="51127" y="84155"/>
                  </a:lnTo>
                  <a:cubicBezTo>
                    <a:pt x="52161" y="84549"/>
                    <a:pt x="53175" y="85008"/>
                    <a:pt x="54172" y="85509"/>
                  </a:cubicBezTo>
                  <a:cubicBezTo>
                    <a:pt x="56302" y="87097"/>
                    <a:pt x="58123" y="89029"/>
                    <a:pt x="59141" y="92185"/>
                  </a:cubicBezTo>
                  <a:cubicBezTo>
                    <a:pt x="59276" y="92607"/>
                    <a:pt x="59395" y="93018"/>
                    <a:pt x="59498" y="93416"/>
                  </a:cubicBezTo>
                  <a:cubicBezTo>
                    <a:pt x="58169" y="92394"/>
                    <a:pt x="56786" y="91450"/>
                    <a:pt x="55284" y="90716"/>
                  </a:cubicBezTo>
                  <a:cubicBezTo>
                    <a:pt x="55042" y="89899"/>
                    <a:pt x="54734" y="89103"/>
                    <a:pt x="54365" y="88336"/>
                  </a:cubicBezTo>
                  <a:cubicBezTo>
                    <a:pt x="53606" y="86723"/>
                    <a:pt x="52502" y="85295"/>
                    <a:pt x="51127" y="84155"/>
                  </a:cubicBezTo>
                  <a:close/>
                  <a:moveTo>
                    <a:pt x="33512" y="84208"/>
                  </a:moveTo>
                  <a:cubicBezTo>
                    <a:pt x="35219" y="85620"/>
                    <a:pt x="36647" y="87376"/>
                    <a:pt x="37570" y="89702"/>
                  </a:cubicBezTo>
                  <a:cubicBezTo>
                    <a:pt x="37870" y="90453"/>
                    <a:pt x="38128" y="91220"/>
                    <a:pt x="38342" y="92004"/>
                  </a:cubicBezTo>
                  <a:cubicBezTo>
                    <a:pt x="34435" y="92767"/>
                    <a:pt x="30496" y="93321"/>
                    <a:pt x="26537" y="93670"/>
                  </a:cubicBezTo>
                  <a:cubicBezTo>
                    <a:pt x="26422" y="92882"/>
                    <a:pt x="26253" y="92049"/>
                    <a:pt x="26040" y="91163"/>
                  </a:cubicBezTo>
                  <a:cubicBezTo>
                    <a:pt x="25581" y="89234"/>
                    <a:pt x="24821" y="87515"/>
                    <a:pt x="23882" y="85927"/>
                  </a:cubicBezTo>
                  <a:cubicBezTo>
                    <a:pt x="26672" y="85611"/>
                    <a:pt x="29479" y="85033"/>
                    <a:pt x="32224" y="84471"/>
                  </a:cubicBezTo>
                  <a:cubicBezTo>
                    <a:pt x="32650" y="84384"/>
                    <a:pt x="33081" y="84294"/>
                    <a:pt x="33512" y="84208"/>
                  </a:cubicBezTo>
                  <a:close/>
                  <a:moveTo>
                    <a:pt x="102582" y="83945"/>
                  </a:moveTo>
                  <a:cubicBezTo>
                    <a:pt x="103563" y="86329"/>
                    <a:pt x="104047" y="88775"/>
                    <a:pt x="104150" y="91253"/>
                  </a:cubicBezTo>
                  <a:cubicBezTo>
                    <a:pt x="103292" y="91319"/>
                    <a:pt x="102443" y="91438"/>
                    <a:pt x="101602" y="91606"/>
                  </a:cubicBezTo>
                  <a:cubicBezTo>
                    <a:pt x="99501" y="92012"/>
                    <a:pt x="97683" y="92780"/>
                    <a:pt x="96046" y="93769"/>
                  </a:cubicBezTo>
                  <a:cubicBezTo>
                    <a:pt x="96058" y="91348"/>
                    <a:pt x="95697" y="89009"/>
                    <a:pt x="94819" y="86805"/>
                  </a:cubicBezTo>
                  <a:cubicBezTo>
                    <a:pt x="96349" y="85636"/>
                    <a:pt x="98114" y="84815"/>
                    <a:pt x="99993" y="84397"/>
                  </a:cubicBezTo>
                  <a:cubicBezTo>
                    <a:pt x="100847" y="84200"/>
                    <a:pt x="101712" y="84048"/>
                    <a:pt x="102582" y="83945"/>
                  </a:cubicBezTo>
                  <a:close/>
                  <a:moveTo>
                    <a:pt x="23570" y="85964"/>
                  </a:moveTo>
                  <a:cubicBezTo>
                    <a:pt x="24526" y="87560"/>
                    <a:pt x="25297" y="89292"/>
                    <a:pt x="25761" y="91233"/>
                  </a:cubicBezTo>
                  <a:cubicBezTo>
                    <a:pt x="25970" y="92103"/>
                    <a:pt x="26134" y="92923"/>
                    <a:pt x="26249" y="93695"/>
                  </a:cubicBezTo>
                  <a:cubicBezTo>
                    <a:pt x="24842" y="93814"/>
                    <a:pt x="23439" y="93908"/>
                    <a:pt x="22031" y="93978"/>
                  </a:cubicBezTo>
                  <a:cubicBezTo>
                    <a:pt x="20411" y="94058"/>
                    <a:pt x="18783" y="94097"/>
                    <a:pt x="17132" y="94097"/>
                  </a:cubicBezTo>
                  <a:cubicBezTo>
                    <a:pt x="16504" y="94097"/>
                    <a:pt x="15872" y="94092"/>
                    <a:pt x="15236" y="94080"/>
                  </a:cubicBezTo>
                  <a:cubicBezTo>
                    <a:pt x="15224" y="93732"/>
                    <a:pt x="15208" y="93379"/>
                    <a:pt x="15187" y="93018"/>
                  </a:cubicBezTo>
                  <a:cubicBezTo>
                    <a:pt x="15056" y="90662"/>
                    <a:pt x="14658" y="88377"/>
                    <a:pt x="14112" y="86153"/>
                  </a:cubicBezTo>
                  <a:lnTo>
                    <a:pt x="14112" y="86153"/>
                  </a:lnTo>
                  <a:cubicBezTo>
                    <a:pt x="15425" y="86177"/>
                    <a:pt x="16743" y="86190"/>
                    <a:pt x="18058" y="86190"/>
                  </a:cubicBezTo>
                  <a:cubicBezTo>
                    <a:pt x="18781" y="86190"/>
                    <a:pt x="19502" y="86186"/>
                    <a:pt x="20222" y="86178"/>
                  </a:cubicBezTo>
                  <a:cubicBezTo>
                    <a:pt x="21330" y="86161"/>
                    <a:pt x="22446" y="86083"/>
                    <a:pt x="23570" y="85964"/>
                  </a:cubicBezTo>
                  <a:close/>
                  <a:moveTo>
                    <a:pt x="110264" y="86018"/>
                  </a:moveTo>
                  <a:lnTo>
                    <a:pt x="110264" y="86018"/>
                  </a:lnTo>
                  <a:cubicBezTo>
                    <a:pt x="111055" y="86662"/>
                    <a:pt x="111831" y="87466"/>
                    <a:pt x="112623" y="88426"/>
                  </a:cubicBezTo>
                  <a:cubicBezTo>
                    <a:pt x="112984" y="90535"/>
                    <a:pt x="113169" y="92673"/>
                    <a:pt x="113185" y="94815"/>
                  </a:cubicBezTo>
                  <a:cubicBezTo>
                    <a:pt x="112816" y="94556"/>
                    <a:pt x="112467" y="94306"/>
                    <a:pt x="112139" y="94068"/>
                  </a:cubicBezTo>
                  <a:lnTo>
                    <a:pt x="112139" y="94064"/>
                  </a:lnTo>
                  <a:cubicBezTo>
                    <a:pt x="111741" y="93781"/>
                    <a:pt x="111363" y="93510"/>
                    <a:pt x="110998" y="93256"/>
                  </a:cubicBezTo>
                  <a:cubicBezTo>
                    <a:pt x="111080" y="90822"/>
                    <a:pt x="110830" y="88385"/>
                    <a:pt x="110264" y="86018"/>
                  </a:cubicBezTo>
                  <a:close/>
                  <a:moveTo>
                    <a:pt x="86793" y="86608"/>
                  </a:moveTo>
                  <a:cubicBezTo>
                    <a:pt x="87897" y="87675"/>
                    <a:pt x="88865" y="88886"/>
                    <a:pt x="89439" y="90445"/>
                  </a:cubicBezTo>
                  <a:cubicBezTo>
                    <a:pt x="89604" y="90888"/>
                    <a:pt x="89743" y="91335"/>
                    <a:pt x="89862" y="91791"/>
                  </a:cubicBezTo>
                  <a:cubicBezTo>
                    <a:pt x="89554" y="92218"/>
                    <a:pt x="89251" y="92644"/>
                    <a:pt x="88947" y="93067"/>
                  </a:cubicBezTo>
                  <a:cubicBezTo>
                    <a:pt x="88250" y="94048"/>
                    <a:pt x="87560" y="95016"/>
                    <a:pt x="86838" y="95931"/>
                  </a:cubicBezTo>
                  <a:cubicBezTo>
                    <a:pt x="86826" y="95869"/>
                    <a:pt x="86813" y="95812"/>
                    <a:pt x="86801" y="95750"/>
                  </a:cubicBezTo>
                  <a:cubicBezTo>
                    <a:pt x="86219" y="93167"/>
                    <a:pt x="84903" y="91194"/>
                    <a:pt x="83344" y="89467"/>
                  </a:cubicBezTo>
                  <a:lnTo>
                    <a:pt x="83344" y="89467"/>
                  </a:lnTo>
                  <a:cubicBezTo>
                    <a:pt x="84476" y="88610"/>
                    <a:pt x="85554" y="87679"/>
                    <a:pt x="86616" y="86760"/>
                  </a:cubicBezTo>
                  <a:lnTo>
                    <a:pt x="86793" y="86608"/>
                  </a:lnTo>
                  <a:close/>
                  <a:moveTo>
                    <a:pt x="94585" y="86986"/>
                  </a:moveTo>
                  <a:cubicBezTo>
                    <a:pt x="95447" y="89181"/>
                    <a:pt x="95791" y="91524"/>
                    <a:pt x="95754" y="93945"/>
                  </a:cubicBezTo>
                  <a:cubicBezTo>
                    <a:pt x="93896" y="95114"/>
                    <a:pt x="92271" y="96567"/>
                    <a:pt x="90732" y="98093"/>
                  </a:cubicBezTo>
                  <a:cubicBezTo>
                    <a:pt x="91019" y="95869"/>
                    <a:pt x="90958" y="93674"/>
                    <a:pt x="90391" y="91549"/>
                  </a:cubicBezTo>
                  <a:cubicBezTo>
                    <a:pt x="91618" y="89887"/>
                    <a:pt x="92940" y="88283"/>
                    <a:pt x="94585" y="86986"/>
                  </a:cubicBezTo>
                  <a:close/>
                  <a:moveTo>
                    <a:pt x="55465" y="86178"/>
                  </a:moveTo>
                  <a:cubicBezTo>
                    <a:pt x="56519" y="86740"/>
                    <a:pt x="57557" y="87331"/>
                    <a:pt x="58583" y="87917"/>
                  </a:cubicBezTo>
                  <a:cubicBezTo>
                    <a:pt x="59736" y="88570"/>
                    <a:pt x="60897" y="89230"/>
                    <a:pt x="62079" y="89854"/>
                  </a:cubicBezTo>
                  <a:cubicBezTo>
                    <a:pt x="63778" y="91963"/>
                    <a:pt x="65062" y="94392"/>
                    <a:pt x="65345" y="97794"/>
                  </a:cubicBezTo>
                  <a:cubicBezTo>
                    <a:pt x="65353" y="97913"/>
                    <a:pt x="65362" y="98028"/>
                    <a:pt x="65366" y="98143"/>
                  </a:cubicBezTo>
                  <a:cubicBezTo>
                    <a:pt x="64254" y="97322"/>
                    <a:pt x="63187" y="96432"/>
                    <a:pt x="62128" y="95549"/>
                  </a:cubicBezTo>
                  <a:cubicBezTo>
                    <a:pt x="61381" y="94926"/>
                    <a:pt x="60626" y="94302"/>
                    <a:pt x="59859" y="93695"/>
                  </a:cubicBezTo>
                  <a:cubicBezTo>
                    <a:pt x="59740" y="93182"/>
                    <a:pt x="59592" y="92648"/>
                    <a:pt x="59416" y="92094"/>
                  </a:cubicBezTo>
                  <a:cubicBezTo>
                    <a:pt x="58554" y="89436"/>
                    <a:pt x="57147" y="87634"/>
                    <a:pt x="55465" y="86178"/>
                  </a:cubicBezTo>
                  <a:close/>
                  <a:moveTo>
                    <a:pt x="49650" y="89514"/>
                  </a:moveTo>
                  <a:cubicBezTo>
                    <a:pt x="49753" y="89518"/>
                    <a:pt x="49847" y="89526"/>
                    <a:pt x="49946" y="89534"/>
                  </a:cubicBezTo>
                  <a:cubicBezTo>
                    <a:pt x="50262" y="90880"/>
                    <a:pt x="50270" y="92283"/>
                    <a:pt x="49970" y="93637"/>
                  </a:cubicBezTo>
                  <a:cubicBezTo>
                    <a:pt x="49646" y="95098"/>
                    <a:pt x="48957" y="96501"/>
                    <a:pt x="47976" y="97753"/>
                  </a:cubicBezTo>
                  <a:cubicBezTo>
                    <a:pt x="47651" y="97741"/>
                    <a:pt x="47324" y="97736"/>
                    <a:pt x="46995" y="97736"/>
                  </a:cubicBezTo>
                  <a:cubicBezTo>
                    <a:pt x="44205" y="97736"/>
                    <a:pt x="41298" y="98140"/>
                    <a:pt x="38387" y="98672"/>
                  </a:cubicBezTo>
                  <a:cubicBezTo>
                    <a:pt x="39376" y="96846"/>
                    <a:pt x="39610" y="94799"/>
                    <a:pt x="38974" y="92172"/>
                  </a:cubicBezTo>
                  <a:cubicBezTo>
                    <a:pt x="39774" y="92008"/>
                    <a:pt x="40574" y="91840"/>
                    <a:pt x="41370" y="91664"/>
                  </a:cubicBezTo>
                  <a:lnTo>
                    <a:pt x="49650" y="89514"/>
                  </a:lnTo>
                  <a:close/>
                  <a:moveTo>
                    <a:pt x="50245" y="89559"/>
                  </a:moveTo>
                  <a:lnTo>
                    <a:pt x="50245" y="89559"/>
                  </a:lnTo>
                  <a:cubicBezTo>
                    <a:pt x="51858" y="89706"/>
                    <a:pt x="53331" y="90141"/>
                    <a:pt x="54701" y="90761"/>
                  </a:cubicBezTo>
                  <a:cubicBezTo>
                    <a:pt x="55711" y="94126"/>
                    <a:pt x="54911" y="96600"/>
                    <a:pt x="53052" y="98812"/>
                  </a:cubicBezTo>
                  <a:cubicBezTo>
                    <a:pt x="51542" y="98212"/>
                    <a:pt x="49946" y="97864"/>
                    <a:pt x="48321" y="97769"/>
                  </a:cubicBezTo>
                  <a:cubicBezTo>
                    <a:pt x="49265" y="96522"/>
                    <a:pt x="49929" y="95143"/>
                    <a:pt x="50249" y="93699"/>
                  </a:cubicBezTo>
                  <a:cubicBezTo>
                    <a:pt x="50553" y="92337"/>
                    <a:pt x="50549" y="90921"/>
                    <a:pt x="50245" y="89559"/>
                  </a:cubicBezTo>
                  <a:close/>
                  <a:moveTo>
                    <a:pt x="82887" y="89805"/>
                  </a:moveTo>
                  <a:cubicBezTo>
                    <a:pt x="84425" y="91495"/>
                    <a:pt x="85681" y="93371"/>
                    <a:pt x="86247" y="95874"/>
                  </a:cubicBezTo>
                  <a:cubicBezTo>
                    <a:pt x="86292" y="96083"/>
                    <a:pt x="86333" y="96296"/>
                    <a:pt x="86370" y="96510"/>
                  </a:cubicBezTo>
                  <a:cubicBezTo>
                    <a:pt x="85037" y="98110"/>
                    <a:pt x="83551" y="99513"/>
                    <a:pt x="81647" y="100490"/>
                  </a:cubicBezTo>
                  <a:cubicBezTo>
                    <a:pt x="81635" y="100289"/>
                    <a:pt x="81619" y="100088"/>
                    <a:pt x="81598" y="99882"/>
                  </a:cubicBezTo>
                  <a:cubicBezTo>
                    <a:pt x="81270" y="96813"/>
                    <a:pt x="79936" y="94433"/>
                    <a:pt x="78242" y="92345"/>
                  </a:cubicBezTo>
                  <a:cubicBezTo>
                    <a:pt x="79945" y="91733"/>
                    <a:pt x="81463" y="90835"/>
                    <a:pt x="82887" y="89805"/>
                  </a:cubicBezTo>
                  <a:close/>
                  <a:moveTo>
                    <a:pt x="38411" y="92283"/>
                  </a:moveTo>
                  <a:lnTo>
                    <a:pt x="38411" y="92283"/>
                  </a:lnTo>
                  <a:cubicBezTo>
                    <a:pt x="39072" y="94959"/>
                    <a:pt x="38781" y="96981"/>
                    <a:pt x="37656" y="98812"/>
                  </a:cubicBezTo>
                  <a:cubicBezTo>
                    <a:pt x="36397" y="99050"/>
                    <a:pt x="35141" y="99308"/>
                    <a:pt x="33898" y="99562"/>
                  </a:cubicBezTo>
                  <a:cubicBezTo>
                    <a:pt x="31190" y="100120"/>
                    <a:pt x="28420" y="100691"/>
                    <a:pt x="25704" y="101044"/>
                  </a:cubicBezTo>
                  <a:cubicBezTo>
                    <a:pt x="26684" y="98873"/>
                    <a:pt x="26939" y="96670"/>
                    <a:pt x="26578" y="93953"/>
                  </a:cubicBezTo>
                  <a:cubicBezTo>
                    <a:pt x="30550" y="93604"/>
                    <a:pt x="34501" y="93046"/>
                    <a:pt x="38411" y="92283"/>
                  </a:cubicBezTo>
                  <a:close/>
                  <a:moveTo>
                    <a:pt x="26286" y="93982"/>
                  </a:moveTo>
                  <a:cubicBezTo>
                    <a:pt x="26652" y="96707"/>
                    <a:pt x="26381" y="98910"/>
                    <a:pt x="25363" y="101089"/>
                  </a:cubicBezTo>
                  <a:cubicBezTo>
                    <a:pt x="24087" y="101245"/>
                    <a:pt x="22823" y="101351"/>
                    <a:pt x="21584" y="101384"/>
                  </a:cubicBezTo>
                  <a:lnTo>
                    <a:pt x="21580" y="101384"/>
                  </a:lnTo>
                  <a:cubicBezTo>
                    <a:pt x="20765" y="101406"/>
                    <a:pt x="19947" y="101417"/>
                    <a:pt x="19125" y="101417"/>
                  </a:cubicBezTo>
                  <a:cubicBezTo>
                    <a:pt x="17645" y="101417"/>
                    <a:pt x="16155" y="101382"/>
                    <a:pt x="14654" y="101310"/>
                  </a:cubicBezTo>
                  <a:cubicBezTo>
                    <a:pt x="15121" y="99127"/>
                    <a:pt x="15310" y="96879"/>
                    <a:pt x="15244" y="94364"/>
                  </a:cubicBezTo>
                  <a:lnTo>
                    <a:pt x="15244" y="94364"/>
                  </a:lnTo>
                  <a:cubicBezTo>
                    <a:pt x="15892" y="94376"/>
                    <a:pt x="16536" y="94382"/>
                    <a:pt x="17177" y="94382"/>
                  </a:cubicBezTo>
                  <a:cubicBezTo>
                    <a:pt x="18817" y="94382"/>
                    <a:pt x="20437" y="94342"/>
                    <a:pt x="22048" y="94265"/>
                  </a:cubicBezTo>
                  <a:cubicBezTo>
                    <a:pt x="23459" y="94195"/>
                    <a:pt x="24875" y="94101"/>
                    <a:pt x="26286" y="93982"/>
                  </a:cubicBezTo>
                  <a:close/>
                  <a:moveTo>
                    <a:pt x="63261" y="90453"/>
                  </a:moveTo>
                  <a:cubicBezTo>
                    <a:pt x="65407" y="91512"/>
                    <a:pt x="67631" y="92394"/>
                    <a:pt x="69998" y="92845"/>
                  </a:cubicBezTo>
                  <a:cubicBezTo>
                    <a:pt x="71463" y="95004"/>
                    <a:pt x="72518" y="97425"/>
                    <a:pt x="72645" y="100605"/>
                  </a:cubicBezTo>
                  <a:cubicBezTo>
                    <a:pt x="72657" y="100953"/>
                    <a:pt x="72657" y="101298"/>
                    <a:pt x="72645" y="101643"/>
                  </a:cubicBezTo>
                  <a:cubicBezTo>
                    <a:pt x="70121" y="101138"/>
                    <a:pt x="67959" y="99977"/>
                    <a:pt x="65961" y="98569"/>
                  </a:cubicBezTo>
                  <a:cubicBezTo>
                    <a:pt x="65952" y="98299"/>
                    <a:pt x="65936" y="98024"/>
                    <a:pt x="65916" y="97749"/>
                  </a:cubicBezTo>
                  <a:cubicBezTo>
                    <a:pt x="65665" y="94700"/>
                    <a:pt x="64652" y="92415"/>
                    <a:pt x="63257" y="90453"/>
                  </a:cubicBezTo>
                  <a:close/>
                  <a:moveTo>
                    <a:pt x="55382" y="91089"/>
                  </a:moveTo>
                  <a:lnTo>
                    <a:pt x="55382" y="91089"/>
                  </a:lnTo>
                  <a:cubicBezTo>
                    <a:pt x="56880" y="91848"/>
                    <a:pt x="58267" y="92821"/>
                    <a:pt x="59597" y="93859"/>
                  </a:cubicBezTo>
                  <a:cubicBezTo>
                    <a:pt x="60315" y="97092"/>
                    <a:pt x="59826" y="99550"/>
                    <a:pt x="58366" y="101782"/>
                  </a:cubicBezTo>
                  <a:cubicBezTo>
                    <a:pt x="56864" y="100740"/>
                    <a:pt x="55300" y="99763"/>
                    <a:pt x="53598" y="99037"/>
                  </a:cubicBezTo>
                  <a:cubicBezTo>
                    <a:pt x="55382" y="96842"/>
                    <a:pt x="56220" y="94364"/>
                    <a:pt x="55382" y="91089"/>
                  </a:cubicBezTo>
                  <a:close/>
                  <a:moveTo>
                    <a:pt x="77959" y="92439"/>
                  </a:moveTo>
                  <a:cubicBezTo>
                    <a:pt x="79674" y="94524"/>
                    <a:pt x="80983" y="96846"/>
                    <a:pt x="81311" y="99915"/>
                  </a:cubicBezTo>
                  <a:cubicBezTo>
                    <a:pt x="81340" y="100153"/>
                    <a:pt x="81356" y="100391"/>
                    <a:pt x="81368" y="100629"/>
                  </a:cubicBezTo>
                  <a:cubicBezTo>
                    <a:pt x="80158" y="101208"/>
                    <a:pt x="78787" y="101618"/>
                    <a:pt x="77183" y="101803"/>
                  </a:cubicBezTo>
                  <a:cubicBezTo>
                    <a:pt x="76598" y="101874"/>
                    <a:pt x="76012" y="101909"/>
                    <a:pt x="75426" y="101909"/>
                  </a:cubicBezTo>
                  <a:cubicBezTo>
                    <a:pt x="74588" y="101909"/>
                    <a:pt x="73752" y="101837"/>
                    <a:pt x="72924" y="101692"/>
                  </a:cubicBezTo>
                  <a:cubicBezTo>
                    <a:pt x="72940" y="101331"/>
                    <a:pt x="72940" y="100962"/>
                    <a:pt x="72928" y="100592"/>
                  </a:cubicBezTo>
                  <a:lnTo>
                    <a:pt x="72924" y="100588"/>
                  </a:lnTo>
                  <a:cubicBezTo>
                    <a:pt x="72801" y="97453"/>
                    <a:pt x="71795" y="95049"/>
                    <a:pt x="70388" y="92915"/>
                  </a:cubicBezTo>
                  <a:lnTo>
                    <a:pt x="70388" y="92915"/>
                  </a:lnTo>
                  <a:cubicBezTo>
                    <a:pt x="71361" y="93079"/>
                    <a:pt x="72345" y="93165"/>
                    <a:pt x="73330" y="93165"/>
                  </a:cubicBezTo>
                  <a:cubicBezTo>
                    <a:pt x="73662" y="93165"/>
                    <a:pt x="73995" y="93153"/>
                    <a:pt x="74331" y="93137"/>
                  </a:cubicBezTo>
                  <a:cubicBezTo>
                    <a:pt x="75566" y="93067"/>
                    <a:pt x="76785" y="92829"/>
                    <a:pt x="77959" y="92439"/>
                  </a:cubicBezTo>
                  <a:close/>
                  <a:moveTo>
                    <a:pt x="104166" y="91820"/>
                  </a:moveTo>
                  <a:lnTo>
                    <a:pt x="104166" y="91820"/>
                  </a:lnTo>
                  <a:cubicBezTo>
                    <a:pt x="104215" y="94585"/>
                    <a:pt x="103809" y="97388"/>
                    <a:pt x="103103" y="100190"/>
                  </a:cubicBezTo>
                  <a:cubicBezTo>
                    <a:pt x="102652" y="100190"/>
                    <a:pt x="102184" y="100207"/>
                    <a:pt x="101704" y="100244"/>
                  </a:cubicBezTo>
                  <a:cubicBezTo>
                    <a:pt x="99226" y="100441"/>
                    <a:pt x="96948" y="101105"/>
                    <a:pt x="94798" y="102037"/>
                  </a:cubicBezTo>
                  <a:cubicBezTo>
                    <a:pt x="95488" y="99468"/>
                    <a:pt x="95943" y="96920"/>
                    <a:pt x="96029" y="94450"/>
                  </a:cubicBezTo>
                  <a:cubicBezTo>
                    <a:pt x="97699" y="93399"/>
                    <a:pt x="99558" y="92583"/>
                    <a:pt x="101712" y="92168"/>
                  </a:cubicBezTo>
                  <a:cubicBezTo>
                    <a:pt x="102521" y="92004"/>
                    <a:pt x="103341" y="91889"/>
                    <a:pt x="104166" y="91820"/>
                  </a:cubicBezTo>
                  <a:close/>
                  <a:moveTo>
                    <a:pt x="89952" y="92156"/>
                  </a:moveTo>
                  <a:cubicBezTo>
                    <a:pt x="90441" y="94302"/>
                    <a:pt x="90424" y="96526"/>
                    <a:pt x="90051" y="98783"/>
                  </a:cubicBezTo>
                  <a:cubicBezTo>
                    <a:pt x="89583" y="99259"/>
                    <a:pt x="89119" y="99739"/>
                    <a:pt x="88660" y="100219"/>
                  </a:cubicBezTo>
                  <a:cubicBezTo>
                    <a:pt x="87966" y="100941"/>
                    <a:pt x="87281" y="101655"/>
                    <a:pt x="86588" y="102344"/>
                  </a:cubicBezTo>
                  <a:cubicBezTo>
                    <a:pt x="87125" y="100371"/>
                    <a:pt x="87285" y="98356"/>
                    <a:pt x="86912" y="96292"/>
                  </a:cubicBezTo>
                  <a:cubicBezTo>
                    <a:pt x="87712" y="95303"/>
                    <a:pt x="88451" y="94265"/>
                    <a:pt x="89181" y="93231"/>
                  </a:cubicBezTo>
                  <a:cubicBezTo>
                    <a:pt x="89435" y="92874"/>
                    <a:pt x="89694" y="92513"/>
                    <a:pt x="89952" y="92156"/>
                  </a:cubicBezTo>
                  <a:close/>
                  <a:moveTo>
                    <a:pt x="46991" y="98310"/>
                  </a:moveTo>
                  <a:cubicBezTo>
                    <a:pt x="47164" y="98310"/>
                    <a:pt x="47337" y="98312"/>
                    <a:pt x="47508" y="98315"/>
                  </a:cubicBezTo>
                  <a:cubicBezTo>
                    <a:pt x="46548" y="99390"/>
                    <a:pt x="45420" y="100305"/>
                    <a:pt x="44168" y="101019"/>
                  </a:cubicBezTo>
                  <a:cubicBezTo>
                    <a:pt x="43253" y="101310"/>
                    <a:pt x="42351" y="101630"/>
                    <a:pt x="41456" y="101979"/>
                  </a:cubicBezTo>
                  <a:cubicBezTo>
                    <a:pt x="39355" y="101979"/>
                    <a:pt x="37057" y="102299"/>
                    <a:pt x="34694" y="102767"/>
                  </a:cubicBezTo>
                  <a:cubicBezTo>
                    <a:pt x="36101" y="101626"/>
                    <a:pt x="37213" y="100514"/>
                    <a:pt x="37993" y="99329"/>
                  </a:cubicBezTo>
                  <a:cubicBezTo>
                    <a:pt x="41044" y="98755"/>
                    <a:pt x="44092" y="98310"/>
                    <a:pt x="46991" y="98310"/>
                  </a:cubicBezTo>
                  <a:close/>
                  <a:moveTo>
                    <a:pt x="47878" y="98323"/>
                  </a:moveTo>
                  <a:cubicBezTo>
                    <a:pt x="47972" y="98327"/>
                    <a:pt x="48066" y="98327"/>
                    <a:pt x="48157" y="98331"/>
                  </a:cubicBezTo>
                  <a:cubicBezTo>
                    <a:pt x="49695" y="98401"/>
                    <a:pt x="51218" y="98717"/>
                    <a:pt x="52658" y="99263"/>
                  </a:cubicBezTo>
                  <a:cubicBezTo>
                    <a:pt x="51411" y="100621"/>
                    <a:pt x="49773" y="101893"/>
                    <a:pt x="47927" y="103235"/>
                  </a:cubicBezTo>
                  <a:cubicBezTo>
                    <a:pt x="46302" y="102607"/>
                    <a:pt x="44603" y="102164"/>
                    <a:pt x="42794" y="102028"/>
                  </a:cubicBezTo>
                  <a:cubicBezTo>
                    <a:pt x="42605" y="102012"/>
                    <a:pt x="42412" y="102004"/>
                    <a:pt x="42215" y="101996"/>
                  </a:cubicBezTo>
                  <a:cubicBezTo>
                    <a:pt x="42896" y="101741"/>
                    <a:pt x="43586" y="101503"/>
                    <a:pt x="44283" y="101282"/>
                  </a:cubicBezTo>
                  <a:cubicBezTo>
                    <a:pt x="45641" y="100506"/>
                    <a:pt x="46856" y="99505"/>
                    <a:pt x="47878" y="98323"/>
                  </a:cubicBezTo>
                  <a:close/>
                  <a:moveTo>
                    <a:pt x="95738" y="94643"/>
                  </a:moveTo>
                  <a:cubicBezTo>
                    <a:pt x="95635" y="97096"/>
                    <a:pt x="95159" y="99632"/>
                    <a:pt x="94462" y="102189"/>
                  </a:cubicBezTo>
                  <a:cubicBezTo>
                    <a:pt x="92472" y="103079"/>
                    <a:pt x="90593" y="104191"/>
                    <a:pt x="88758" y="105356"/>
                  </a:cubicBezTo>
                  <a:cubicBezTo>
                    <a:pt x="89575" y="103255"/>
                    <a:pt x="90227" y="101142"/>
                    <a:pt x="90588" y="99050"/>
                  </a:cubicBezTo>
                  <a:cubicBezTo>
                    <a:pt x="92172" y="97441"/>
                    <a:pt x="93834" y="95890"/>
                    <a:pt x="95738" y="94643"/>
                  </a:cubicBezTo>
                  <a:close/>
                  <a:moveTo>
                    <a:pt x="37197" y="99480"/>
                  </a:moveTo>
                  <a:lnTo>
                    <a:pt x="37197" y="99480"/>
                  </a:lnTo>
                  <a:cubicBezTo>
                    <a:pt x="36302" y="100683"/>
                    <a:pt x="35034" y="101815"/>
                    <a:pt x="33430" y="103026"/>
                  </a:cubicBezTo>
                  <a:cubicBezTo>
                    <a:pt x="31867" y="103358"/>
                    <a:pt x="30279" y="103740"/>
                    <a:pt x="28711" y="104121"/>
                  </a:cubicBezTo>
                  <a:cubicBezTo>
                    <a:pt x="26631" y="104622"/>
                    <a:pt x="24629" y="105106"/>
                    <a:pt x="22749" y="105463"/>
                  </a:cubicBezTo>
                  <a:cubicBezTo>
                    <a:pt x="23890" y="104133"/>
                    <a:pt x="24768" y="102894"/>
                    <a:pt x="25404" y="101659"/>
                  </a:cubicBezTo>
                  <a:cubicBezTo>
                    <a:pt x="28260" y="101310"/>
                    <a:pt x="31169" y="100711"/>
                    <a:pt x="34013" y="100125"/>
                  </a:cubicBezTo>
                  <a:cubicBezTo>
                    <a:pt x="35067" y="99907"/>
                    <a:pt x="36130" y="99690"/>
                    <a:pt x="37197" y="99480"/>
                  </a:cubicBezTo>
                  <a:close/>
                  <a:moveTo>
                    <a:pt x="59954" y="94142"/>
                  </a:moveTo>
                  <a:lnTo>
                    <a:pt x="59954" y="94142"/>
                  </a:lnTo>
                  <a:cubicBezTo>
                    <a:pt x="60630" y="94674"/>
                    <a:pt x="61285" y="95227"/>
                    <a:pt x="61944" y="95771"/>
                  </a:cubicBezTo>
                  <a:cubicBezTo>
                    <a:pt x="63064" y="96707"/>
                    <a:pt x="64200" y="97646"/>
                    <a:pt x="65382" y="98512"/>
                  </a:cubicBezTo>
                  <a:cubicBezTo>
                    <a:pt x="65476" y="101056"/>
                    <a:pt x="64906" y="103325"/>
                    <a:pt x="63601" y="105488"/>
                  </a:cubicBezTo>
                  <a:cubicBezTo>
                    <a:pt x="62539" y="104794"/>
                    <a:pt x="61513" y="104047"/>
                    <a:pt x="60499" y="103305"/>
                  </a:cubicBezTo>
                  <a:cubicBezTo>
                    <a:pt x="59876" y="102853"/>
                    <a:pt x="59248" y="102394"/>
                    <a:pt x="58608" y="101951"/>
                  </a:cubicBezTo>
                  <a:cubicBezTo>
                    <a:pt x="60064" y="99736"/>
                    <a:pt x="60593" y="97299"/>
                    <a:pt x="59954" y="94142"/>
                  </a:cubicBezTo>
                  <a:close/>
                  <a:moveTo>
                    <a:pt x="40717" y="102275"/>
                  </a:moveTo>
                  <a:lnTo>
                    <a:pt x="40717" y="102275"/>
                  </a:lnTo>
                  <a:cubicBezTo>
                    <a:pt x="38596" y="103145"/>
                    <a:pt x="36540" y="104170"/>
                    <a:pt x="34571" y="105348"/>
                  </a:cubicBezTo>
                  <a:cubicBezTo>
                    <a:pt x="34438" y="105344"/>
                    <a:pt x="34304" y="105343"/>
                    <a:pt x="34169" y="105343"/>
                  </a:cubicBezTo>
                  <a:cubicBezTo>
                    <a:pt x="33080" y="105343"/>
                    <a:pt x="31943" y="105459"/>
                    <a:pt x="30771" y="105656"/>
                  </a:cubicBezTo>
                  <a:cubicBezTo>
                    <a:pt x="31391" y="105209"/>
                    <a:pt x="32055" y="104733"/>
                    <a:pt x="32769" y="104220"/>
                  </a:cubicBezTo>
                  <a:cubicBezTo>
                    <a:pt x="33274" y="103859"/>
                    <a:pt x="33750" y="103506"/>
                    <a:pt x="34206" y="103153"/>
                  </a:cubicBezTo>
                  <a:cubicBezTo>
                    <a:pt x="36471" y="102689"/>
                    <a:pt x="38678" y="102344"/>
                    <a:pt x="40717" y="102275"/>
                  </a:cubicBezTo>
                  <a:close/>
                  <a:moveTo>
                    <a:pt x="53216" y="99480"/>
                  </a:moveTo>
                  <a:cubicBezTo>
                    <a:pt x="54923" y="100190"/>
                    <a:pt x="56494" y="101167"/>
                    <a:pt x="58045" y="102246"/>
                  </a:cubicBezTo>
                  <a:cubicBezTo>
                    <a:pt x="57032" y="103649"/>
                    <a:pt x="55633" y="104975"/>
                    <a:pt x="53914" y="106362"/>
                  </a:cubicBezTo>
                  <a:cubicBezTo>
                    <a:pt x="52186" y="105291"/>
                    <a:pt x="50418" y="104273"/>
                    <a:pt x="48551" y="103489"/>
                  </a:cubicBezTo>
                  <a:cubicBezTo>
                    <a:pt x="50352" y="102168"/>
                    <a:pt x="51973" y="100880"/>
                    <a:pt x="53216" y="99480"/>
                  </a:cubicBezTo>
                  <a:close/>
                  <a:moveTo>
                    <a:pt x="41513" y="102262"/>
                  </a:moveTo>
                  <a:cubicBezTo>
                    <a:pt x="41944" y="102262"/>
                    <a:pt x="42363" y="102283"/>
                    <a:pt x="42773" y="102316"/>
                  </a:cubicBezTo>
                  <a:cubicBezTo>
                    <a:pt x="44484" y="102447"/>
                    <a:pt x="46101" y="102853"/>
                    <a:pt x="47652" y="103440"/>
                  </a:cubicBezTo>
                  <a:lnTo>
                    <a:pt x="46618" y="104187"/>
                  </a:lnTo>
                  <a:cubicBezTo>
                    <a:pt x="45050" y="105323"/>
                    <a:pt x="43713" y="106292"/>
                    <a:pt x="42572" y="107182"/>
                  </a:cubicBezTo>
                  <a:cubicBezTo>
                    <a:pt x="40196" y="106251"/>
                    <a:pt x="37747" y="105574"/>
                    <a:pt x="35182" y="105381"/>
                  </a:cubicBezTo>
                  <a:cubicBezTo>
                    <a:pt x="35153" y="105381"/>
                    <a:pt x="35121" y="105377"/>
                    <a:pt x="35088" y="105377"/>
                  </a:cubicBezTo>
                  <a:cubicBezTo>
                    <a:pt x="37148" y="104175"/>
                    <a:pt x="39294" y="103132"/>
                    <a:pt x="41513" y="102262"/>
                  </a:cubicBezTo>
                  <a:close/>
                  <a:moveTo>
                    <a:pt x="86424" y="96879"/>
                  </a:moveTo>
                  <a:cubicBezTo>
                    <a:pt x="86719" y="99017"/>
                    <a:pt x="86424" y="101118"/>
                    <a:pt x="85730" y="103177"/>
                  </a:cubicBezTo>
                  <a:cubicBezTo>
                    <a:pt x="84011" y="104811"/>
                    <a:pt x="82193" y="106259"/>
                    <a:pt x="80059" y="107281"/>
                  </a:cubicBezTo>
                  <a:cubicBezTo>
                    <a:pt x="81118" y="105299"/>
                    <a:pt x="81741" y="103166"/>
                    <a:pt x="81664" y="100791"/>
                  </a:cubicBezTo>
                  <a:lnTo>
                    <a:pt x="81664" y="100791"/>
                  </a:lnTo>
                  <a:cubicBezTo>
                    <a:pt x="83582" y="99819"/>
                    <a:pt x="85095" y="98433"/>
                    <a:pt x="86424" y="96879"/>
                  </a:cubicBezTo>
                  <a:close/>
                  <a:moveTo>
                    <a:pt x="65969" y="98929"/>
                  </a:moveTo>
                  <a:cubicBezTo>
                    <a:pt x="67958" y="100311"/>
                    <a:pt x="70115" y="101442"/>
                    <a:pt x="72628" y="101934"/>
                  </a:cubicBezTo>
                  <a:cubicBezTo>
                    <a:pt x="72497" y="104240"/>
                    <a:pt x="71767" y="106398"/>
                    <a:pt x="70404" y="108499"/>
                  </a:cubicBezTo>
                  <a:cubicBezTo>
                    <a:pt x="68062" y="108023"/>
                    <a:pt x="66010" y="107010"/>
                    <a:pt x="64085" y="105799"/>
                  </a:cubicBezTo>
                  <a:cubicBezTo>
                    <a:pt x="65385" y="103664"/>
                    <a:pt x="65988" y="101421"/>
                    <a:pt x="65969" y="98929"/>
                  </a:cubicBezTo>
                  <a:close/>
                  <a:moveTo>
                    <a:pt x="89862" y="99796"/>
                  </a:moveTo>
                  <a:lnTo>
                    <a:pt x="89862" y="99796"/>
                  </a:lnTo>
                  <a:cubicBezTo>
                    <a:pt x="89439" y="101815"/>
                    <a:pt x="88758" y="103859"/>
                    <a:pt x="87929" y="105886"/>
                  </a:cubicBezTo>
                  <a:cubicBezTo>
                    <a:pt x="87445" y="106202"/>
                    <a:pt x="86965" y="106513"/>
                    <a:pt x="86489" y="106829"/>
                  </a:cubicBezTo>
                  <a:cubicBezTo>
                    <a:pt x="85595" y="107416"/>
                    <a:pt x="84692" y="108003"/>
                    <a:pt x="83781" y="108577"/>
                  </a:cubicBezTo>
                  <a:cubicBezTo>
                    <a:pt x="84791" y="106903"/>
                    <a:pt x="85648" y="105204"/>
                    <a:pt x="86239" y="103477"/>
                  </a:cubicBezTo>
                  <a:cubicBezTo>
                    <a:pt x="87216" y="102550"/>
                    <a:pt x="88151" y="101577"/>
                    <a:pt x="89074" y="100613"/>
                  </a:cubicBezTo>
                  <a:cubicBezTo>
                    <a:pt x="89337" y="100342"/>
                    <a:pt x="89595" y="100067"/>
                    <a:pt x="89862" y="99796"/>
                  </a:cubicBezTo>
                  <a:close/>
                  <a:moveTo>
                    <a:pt x="81381" y="100925"/>
                  </a:moveTo>
                  <a:lnTo>
                    <a:pt x="81381" y="100925"/>
                  </a:lnTo>
                  <a:cubicBezTo>
                    <a:pt x="81430" y="103325"/>
                    <a:pt x="80745" y="105479"/>
                    <a:pt x="79625" y="107474"/>
                  </a:cubicBezTo>
                  <a:cubicBezTo>
                    <a:pt x="78151" y="108122"/>
                    <a:pt x="76584" y="108536"/>
                    <a:pt x="74980" y="108700"/>
                  </a:cubicBezTo>
                  <a:cubicBezTo>
                    <a:pt x="74439" y="108760"/>
                    <a:pt x="73896" y="108789"/>
                    <a:pt x="73353" y="108789"/>
                  </a:cubicBezTo>
                  <a:cubicBezTo>
                    <a:pt x="72468" y="108789"/>
                    <a:pt x="71583" y="108710"/>
                    <a:pt x="70708" y="108553"/>
                  </a:cubicBezTo>
                  <a:cubicBezTo>
                    <a:pt x="72054" y="106452"/>
                    <a:pt x="72776" y="104294"/>
                    <a:pt x="72916" y="101988"/>
                  </a:cubicBezTo>
                  <a:lnTo>
                    <a:pt x="72916" y="101988"/>
                  </a:lnTo>
                  <a:cubicBezTo>
                    <a:pt x="73731" y="102131"/>
                    <a:pt x="74558" y="102201"/>
                    <a:pt x="75390" y="102201"/>
                  </a:cubicBezTo>
                  <a:cubicBezTo>
                    <a:pt x="76001" y="102197"/>
                    <a:pt x="76613" y="102160"/>
                    <a:pt x="77220" y="102090"/>
                  </a:cubicBezTo>
                  <a:cubicBezTo>
                    <a:pt x="78800" y="101905"/>
                    <a:pt x="80170" y="101495"/>
                    <a:pt x="81381" y="100925"/>
                  </a:cubicBezTo>
                  <a:close/>
                  <a:moveTo>
                    <a:pt x="58288" y="102414"/>
                  </a:moveTo>
                  <a:cubicBezTo>
                    <a:pt x="58911" y="102853"/>
                    <a:pt x="59535" y="103309"/>
                    <a:pt x="60163" y="103764"/>
                  </a:cubicBezTo>
                  <a:cubicBezTo>
                    <a:pt x="61189" y="104515"/>
                    <a:pt x="62227" y="105266"/>
                    <a:pt x="63298" y="105972"/>
                  </a:cubicBezTo>
                  <a:cubicBezTo>
                    <a:pt x="62444" y="107264"/>
                    <a:pt x="61324" y="108524"/>
                    <a:pt x="59912" y="109780"/>
                  </a:cubicBezTo>
                  <a:cubicBezTo>
                    <a:pt x="59843" y="109845"/>
                    <a:pt x="59773" y="109907"/>
                    <a:pt x="59703" y="109968"/>
                  </a:cubicBezTo>
                  <a:cubicBezTo>
                    <a:pt x="58402" y="109222"/>
                    <a:pt x="57135" y="108413"/>
                    <a:pt x="55879" y="107609"/>
                  </a:cubicBezTo>
                  <a:cubicBezTo>
                    <a:pt x="55313" y="107248"/>
                    <a:pt x="54742" y="106887"/>
                    <a:pt x="54168" y="106526"/>
                  </a:cubicBezTo>
                  <a:cubicBezTo>
                    <a:pt x="55875" y="105143"/>
                    <a:pt x="57266" y="103818"/>
                    <a:pt x="58288" y="102414"/>
                  </a:cubicBezTo>
                  <a:close/>
                  <a:moveTo>
                    <a:pt x="48280" y="103686"/>
                  </a:moveTo>
                  <a:cubicBezTo>
                    <a:pt x="50155" y="104462"/>
                    <a:pt x="51940" y="105479"/>
                    <a:pt x="53676" y="106554"/>
                  </a:cubicBezTo>
                  <a:lnTo>
                    <a:pt x="53532" y="106669"/>
                  </a:lnTo>
                  <a:cubicBezTo>
                    <a:pt x="52929" y="107145"/>
                    <a:pt x="52358" y="107593"/>
                    <a:pt x="51825" y="108011"/>
                  </a:cubicBezTo>
                  <a:cubicBezTo>
                    <a:pt x="50775" y="108836"/>
                    <a:pt x="49851" y="109558"/>
                    <a:pt x="49043" y="110227"/>
                  </a:cubicBezTo>
                  <a:cubicBezTo>
                    <a:pt x="47131" y="109226"/>
                    <a:pt x="45186" y="108241"/>
                    <a:pt x="43188" y="107424"/>
                  </a:cubicBezTo>
                  <a:cubicBezTo>
                    <a:pt x="44259" y="106600"/>
                    <a:pt x="45506" y="105697"/>
                    <a:pt x="46954" y="104650"/>
                  </a:cubicBezTo>
                  <a:lnTo>
                    <a:pt x="48218" y="103735"/>
                  </a:lnTo>
                  <a:lnTo>
                    <a:pt x="48280" y="103686"/>
                  </a:lnTo>
                  <a:close/>
                  <a:moveTo>
                    <a:pt x="103029" y="100482"/>
                  </a:moveTo>
                  <a:cubicBezTo>
                    <a:pt x="102250" y="103485"/>
                    <a:pt x="101134" y="106493"/>
                    <a:pt x="99882" y="109447"/>
                  </a:cubicBezTo>
                  <a:cubicBezTo>
                    <a:pt x="99633" y="109442"/>
                    <a:pt x="99382" y="109438"/>
                    <a:pt x="99129" y="109438"/>
                  </a:cubicBezTo>
                  <a:cubicBezTo>
                    <a:pt x="98837" y="109438"/>
                    <a:pt x="98544" y="109443"/>
                    <a:pt x="98249" y="109451"/>
                  </a:cubicBezTo>
                  <a:cubicBezTo>
                    <a:pt x="96120" y="109521"/>
                    <a:pt x="94027" y="109849"/>
                    <a:pt x="91971" y="110329"/>
                  </a:cubicBezTo>
                  <a:cubicBezTo>
                    <a:pt x="93009" y="107703"/>
                    <a:pt x="93969" y="105040"/>
                    <a:pt x="94700" y="102394"/>
                  </a:cubicBezTo>
                  <a:cubicBezTo>
                    <a:pt x="96887" y="101425"/>
                    <a:pt x="99205" y="100732"/>
                    <a:pt x="101729" y="100531"/>
                  </a:cubicBezTo>
                  <a:cubicBezTo>
                    <a:pt x="102176" y="100498"/>
                    <a:pt x="102607" y="100482"/>
                    <a:pt x="103029" y="100482"/>
                  </a:cubicBezTo>
                  <a:close/>
                  <a:moveTo>
                    <a:pt x="94363" y="102546"/>
                  </a:moveTo>
                  <a:lnTo>
                    <a:pt x="94363" y="102546"/>
                  </a:lnTo>
                  <a:cubicBezTo>
                    <a:pt x="93629" y="105168"/>
                    <a:pt x="92665" y="107810"/>
                    <a:pt x="91631" y="110411"/>
                  </a:cubicBezTo>
                  <a:cubicBezTo>
                    <a:pt x="89595" y="110904"/>
                    <a:pt x="87593" y="111540"/>
                    <a:pt x="85619" y="112205"/>
                  </a:cubicBezTo>
                  <a:cubicBezTo>
                    <a:pt x="86682" y="110112"/>
                    <a:pt x="87712" y="107966"/>
                    <a:pt x="88578" y="105808"/>
                  </a:cubicBezTo>
                  <a:cubicBezTo>
                    <a:pt x="90441" y="104614"/>
                    <a:pt x="92349" y="103469"/>
                    <a:pt x="94363" y="102546"/>
                  </a:cubicBezTo>
                  <a:close/>
                  <a:moveTo>
                    <a:pt x="85299" y="104343"/>
                  </a:moveTo>
                  <a:lnTo>
                    <a:pt x="85299" y="104343"/>
                  </a:lnTo>
                  <a:cubicBezTo>
                    <a:pt x="84626" y="106000"/>
                    <a:pt x="83720" y="107634"/>
                    <a:pt x="82690" y="109250"/>
                  </a:cubicBezTo>
                  <a:cubicBezTo>
                    <a:pt x="80695" y="110448"/>
                    <a:pt x="78632" y="111523"/>
                    <a:pt x="76428" y="112266"/>
                  </a:cubicBezTo>
                  <a:cubicBezTo>
                    <a:pt x="77622" y="110933"/>
                    <a:pt x="78718" y="109558"/>
                    <a:pt x="79596" y="108101"/>
                  </a:cubicBezTo>
                  <a:cubicBezTo>
                    <a:pt x="81762" y="107186"/>
                    <a:pt x="83609" y="105849"/>
                    <a:pt x="85299" y="104343"/>
                  </a:cubicBezTo>
                  <a:close/>
                  <a:moveTo>
                    <a:pt x="63782" y="106279"/>
                  </a:moveTo>
                  <a:cubicBezTo>
                    <a:pt x="65694" y="107486"/>
                    <a:pt x="67733" y="108503"/>
                    <a:pt x="70056" y="109012"/>
                  </a:cubicBezTo>
                  <a:cubicBezTo>
                    <a:pt x="69260" y="110149"/>
                    <a:pt x="68275" y="111269"/>
                    <a:pt x="67093" y="112389"/>
                  </a:cubicBezTo>
                  <a:cubicBezTo>
                    <a:pt x="66925" y="112549"/>
                    <a:pt x="66761" y="112701"/>
                    <a:pt x="66601" y="112853"/>
                  </a:cubicBezTo>
                  <a:cubicBezTo>
                    <a:pt x="64332" y="112328"/>
                    <a:pt x="62235" y="111380"/>
                    <a:pt x="60228" y="110264"/>
                  </a:cubicBezTo>
                  <a:lnTo>
                    <a:pt x="60294" y="110206"/>
                  </a:lnTo>
                  <a:cubicBezTo>
                    <a:pt x="61747" y="108910"/>
                    <a:pt x="62900" y="107613"/>
                    <a:pt x="63782" y="106279"/>
                  </a:cubicBezTo>
                  <a:close/>
                  <a:moveTo>
                    <a:pt x="79144" y="108282"/>
                  </a:moveTo>
                  <a:cubicBezTo>
                    <a:pt x="78229" y="109734"/>
                    <a:pt x="77097" y="111109"/>
                    <a:pt x="75882" y="112438"/>
                  </a:cubicBezTo>
                  <a:cubicBezTo>
                    <a:pt x="74270" y="112943"/>
                    <a:pt x="72596" y="113226"/>
                    <a:pt x="70909" y="113284"/>
                  </a:cubicBezTo>
                  <a:cubicBezTo>
                    <a:pt x="70742" y="113289"/>
                    <a:pt x="70575" y="113291"/>
                    <a:pt x="70408" y="113291"/>
                  </a:cubicBezTo>
                  <a:cubicBezTo>
                    <a:pt x="69242" y="113291"/>
                    <a:pt x="68078" y="113167"/>
                    <a:pt x="66937" y="112923"/>
                  </a:cubicBezTo>
                  <a:cubicBezTo>
                    <a:pt x="67056" y="112816"/>
                    <a:pt x="67171" y="112709"/>
                    <a:pt x="67290" y="112599"/>
                  </a:cubicBezTo>
                  <a:cubicBezTo>
                    <a:pt x="68521" y="111429"/>
                    <a:pt x="69543" y="110260"/>
                    <a:pt x="70363" y="109078"/>
                  </a:cubicBezTo>
                  <a:cubicBezTo>
                    <a:pt x="71332" y="109267"/>
                    <a:pt x="72321" y="109365"/>
                    <a:pt x="73310" y="109365"/>
                  </a:cubicBezTo>
                  <a:cubicBezTo>
                    <a:pt x="73888" y="109365"/>
                    <a:pt x="74463" y="109332"/>
                    <a:pt x="75041" y="109271"/>
                  </a:cubicBezTo>
                  <a:cubicBezTo>
                    <a:pt x="76444" y="109123"/>
                    <a:pt x="77823" y="108791"/>
                    <a:pt x="79144" y="108282"/>
                  </a:cubicBezTo>
                  <a:close/>
                  <a:moveTo>
                    <a:pt x="34189" y="105914"/>
                  </a:moveTo>
                  <a:cubicBezTo>
                    <a:pt x="34513" y="105914"/>
                    <a:pt x="34829" y="105927"/>
                    <a:pt x="35145" y="105951"/>
                  </a:cubicBezTo>
                  <a:cubicBezTo>
                    <a:pt x="37525" y="106128"/>
                    <a:pt x="39823" y="106743"/>
                    <a:pt x="42055" y="107593"/>
                  </a:cubicBezTo>
                  <a:cubicBezTo>
                    <a:pt x="39597" y="109570"/>
                    <a:pt x="38169" y="111208"/>
                    <a:pt x="37447" y="113526"/>
                  </a:cubicBezTo>
                  <a:cubicBezTo>
                    <a:pt x="35084" y="112935"/>
                    <a:pt x="32691" y="112508"/>
                    <a:pt x="30275" y="112377"/>
                  </a:cubicBezTo>
                  <a:cubicBezTo>
                    <a:pt x="30053" y="112365"/>
                    <a:pt x="29832" y="112356"/>
                    <a:pt x="29610" y="112348"/>
                  </a:cubicBezTo>
                  <a:cubicBezTo>
                    <a:pt x="30246" y="110485"/>
                    <a:pt x="31235" y="108688"/>
                    <a:pt x="32572" y="106957"/>
                  </a:cubicBezTo>
                  <a:cubicBezTo>
                    <a:pt x="33106" y="106600"/>
                    <a:pt x="33643" y="106251"/>
                    <a:pt x="34189" y="105914"/>
                  </a:cubicBezTo>
                  <a:close/>
                  <a:moveTo>
                    <a:pt x="53934" y="106714"/>
                  </a:moveTo>
                  <a:cubicBezTo>
                    <a:pt x="54533" y="107088"/>
                    <a:pt x="55128" y="107469"/>
                    <a:pt x="55723" y="107847"/>
                  </a:cubicBezTo>
                  <a:cubicBezTo>
                    <a:pt x="56954" y="108635"/>
                    <a:pt x="58201" y="109431"/>
                    <a:pt x="59478" y="110165"/>
                  </a:cubicBezTo>
                  <a:cubicBezTo>
                    <a:pt x="58423" y="111089"/>
                    <a:pt x="57492" y="111856"/>
                    <a:pt x="56659" y="112541"/>
                  </a:cubicBezTo>
                  <a:cubicBezTo>
                    <a:pt x="56236" y="112890"/>
                    <a:pt x="55838" y="113214"/>
                    <a:pt x="55473" y="113526"/>
                  </a:cubicBezTo>
                  <a:cubicBezTo>
                    <a:pt x="53770" y="112726"/>
                    <a:pt x="52104" y="111844"/>
                    <a:pt x="50454" y="110970"/>
                  </a:cubicBezTo>
                  <a:cubicBezTo>
                    <a:pt x="50077" y="110773"/>
                    <a:pt x="49699" y="110572"/>
                    <a:pt x="49318" y="110370"/>
                  </a:cubicBezTo>
                  <a:cubicBezTo>
                    <a:pt x="50102" y="109726"/>
                    <a:pt x="50992" y="109029"/>
                    <a:pt x="52001" y="108237"/>
                  </a:cubicBezTo>
                  <a:cubicBezTo>
                    <a:pt x="52535" y="107814"/>
                    <a:pt x="53105" y="107371"/>
                    <a:pt x="53708" y="106891"/>
                  </a:cubicBezTo>
                  <a:lnTo>
                    <a:pt x="53934" y="106714"/>
                  </a:lnTo>
                  <a:close/>
                  <a:moveTo>
                    <a:pt x="87737" y="106353"/>
                  </a:moveTo>
                  <a:cubicBezTo>
                    <a:pt x="86875" y="108421"/>
                    <a:pt x="85866" y="110473"/>
                    <a:pt x="84840" y="112475"/>
                  </a:cubicBezTo>
                  <a:lnTo>
                    <a:pt x="84840" y="112471"/>
                  </a:lnTo>
                  <a:cubicBezTo>
                    <a:pt x="84253" y="112676"/>
                    <a:pt x="83670" y="112878"/>
                    <a:pt x="83088" y="113083"/>
                  </a:cubicBezTo>
                  <a:cubicBezTo>
                    <a:pt x="82045" y="113448"/>
                    <a:pt x="80995" y="113813"/>
                    <a:pt x="79940" y="114166"/>
                  </a:cubicBezTo>
                  <a:cubicBezTo>
                    <a:pt x="81176" y="112504"/>
                    <a:pt x="82382" y="110826"/>
                    <a:pt x="83445" y="109119"/>
                  </a:cubicBezTo>
                  <a:cubicBezTo>
                    <a:pt x="84528" y="108454"/>
                    <a:pt x="85591" y="107757"/>
                    <a:pt x="86645" y="107067"/>
                  </a:cubicBezTo>
                  <a:cubicBezTo>
                    <a:pt x="87010" y="106825"/>
                    <a:pt x="87371" y="106587"/>
                    <a:pt x="87737" y="106353"/>
                  </a:cubicBezTo>
                  <a:close/>
                  <a:moveTo>
                    <a:pt x="42671" y="107831"/>
                  </a:moveTo>
                  <a:cubicBezTo>
                    <a:pt x="44681" y="108635"/>
                    <a:pt x="46643" y="109615"/>
                    <a:pt x="48571" y="110625"/>
                  </a:cubicBezTo>
                  <a:cubicBezTo>
                    <a:pt x="46556" y="112348"/>
                    <a:pt x="45342" y="113760"/>
                    <a:pt x="44681" y="115746"/>
                  </a:cubicBezTo>
                  <a:cubicBezTo>
                    <a:pt x="42482" y="114987"/>
                    <a:pt x="40250" y="114256"/>
                    <a:pt x="37989" y="113665"/>
                  </a:cubicBezTo>
                  <a:cubicBezTo>
                    <a:pt x="38711" y="111421"/>
                    <a:pt x="40155" y="109829"/>
                    <a:pt x="42671" y="107831"/>
                  </a:cubicBezTo>
                  <a:close/>
                  <a:moveTo>
                    <a:pt x="82337" y="109792"/>
                  </a:moveTo>
                  <a:lnTo>
                    <a:pt x="82337" y="109792"/>
                  </a:lnTo>
                  <a:cubicBezTo>
                    <a:pt x="81299" y="111368"/>
                    <a:pt x="80154" y="112931"/>
                    <a:pt x="78997" y="114478"/>
                  </a:cubicBezTo>
                  <a:cubicBezTo>
                    <a:pt x="76920" y="115147"/>
                    <a:pt x="74820" y="115742"/>
                    <a:pt x="72694" y="116140"/>
                  </a:cubicBezTo>
                  <a:lnTo>
                    <a:pt x="73051" y="115779"/>
                  </a:lnTo>
                  <a:cubicBezTo>
                    <a:pt x="74060" y="114765"/>
                    <a:pt x="75078" y="113739"/>
                    <a:pt x="76038" y="112693"/>
                  </a:cubicBezTo>
                  <a:cubicBezTo>
                    <a:pt x="78262" y="111999"/>
                    <a:pt x="80338" y="110965"/>
                    <a:pt x="82337" y="109792"/>
                  </a:cubicBezTo>
                  <a:close/>
                  <a:moveTo>
                    <a:pt x="60003" y="110465"/>
                  </a:moveTo>
                  <a:cubicBezTo>
                    <a:pt x="62005" y="111581"/>
                    <a:pt x="64090" y="112537"/>
                    <a:pt x="66346" y="113087"/>
                  </a:cubicBezTo>
                  <a:cubicBezTo>
                    <a:pt x="65522" y="113842"/>
                    <a:pt x="64767" y="114490"/>
                    <a:pt x="64081" y="115081"/>
                  </a:cubicBezTo>
                  <a:cubicBezTo>
                    <a:pt x="63642" y="115459"/>
                    <a:pt x="63232" y="115811"/>
                    <a:pt x="62846" y="116160"/>
                  </a:cubicBezTo>
                  <a:cubicBezTo>
                    <a:pt x="60499" y="115651"/>
                    <a:pt x="58242" y="114798"/>
                    <a:pt x="56043" y="113793"/>
                  </a:cubicBezTo>
                  <a:cubicBezTo>
                    <a:pt x="56351" y="113534"/>
                    <a:pt x="56679" y="113267"/>
                    <a:pt x="57024" y="112984"/>
                  </a:cubicBezTo>
                  <a:cubicBezTo>
                    <a:pt x="57898" y="112266"/>
                    <a:pt x="58883" y="111454"/>
                    <a:pt x="60003" y="110465"/>
                  </a:cubicBezTo>
                  <a:close/>
                  <a:moveTo>
                    <a:pt x="75501" y="112853"/>
                  </a:moveTo>
                  <a:lnTo>
                    <a:pt x="75501" y="112853"/>
                  </a:lnTo>
                  <a:cubicBezTo>
                    <a:pt x="74639" y="113776"/>
                    <a:pt x="73740" y="114679"/>
                    <a:pt x="72850" y="115578"/>
                  </a:cubicBezTo>
                  <a:lnTo>
                    <a:pt x="72202" y="116230"/>
                  </a:lnTo>
                  <a:cubicBezTo>
                    <a:pt x="70634" y="116500"/>
                    <a:pt x="69052" y="116659"/>
                    <a:pt x="67453" y="116659"/>
                  </a:cubicBezTo>
                  <a:cubicBezTo>
                    <a:pt x="67135" y="116659"/>
                    <a:pt x="66817" y="116653"/>
                    <a:pt x="66498" y="116640"/>
                  </a:cubicBezTo>
                  <a:cubicBezTo>
                    <a:pt x="65386" y="116587"/>
                    <a:pt x="64282" y="116451"/>
                    <a:pt x="63195" y="116230"/>
                  </a:cubicBezTo>
                  <a:cubicBezTo>
                    <a:pt x="63532" y="115930"/>
                    <a:pt x="63893" y="115623"/>
                    <a:pt x="64270" y="115298"/>
                  </a:cubicBezTo>
                  <a:cubicBezTo>
                    <a:pt x="64996" y="114671"/>
                    <a:pt x="65801" y="113977"/>
                    <a:pt x="66683" y="113165"/>
                  </a:cubicBezTo>
                  <a:cubicBezTo>
                    <a:pt x="67906" y="113440"/>
                    <a:pt x="69153" y="113579"/>
                    <a:pt x="70404" y="113579"/>
                  </a:cubicBezTo>
                  <a:cubicBezTo>
                    <a:pt x="70573" y="113579"/>
                    <a:pt x="70745" y="113579"/>
                    <a:pt x="70917" y="113571"/>
                  </a:cubicBezTo>
                  <a:cubicBezTo>
                    <a:pt x="72468" y="113522"/>
                    <a:pt x="74011" y="113280"/>
                    <a:pt x="75501" y="112853"/>
                  </a:cubicBezTo>
                  <a:close/>
                  <a:moveTo>
                    <a:pt x="48846" y="110768"/>
                  </a:moveTo>
                  <a:cubicBezTo>
                    <a:pt x="49293" y="111006"/>
                    <a:pt x="49741" y="111240"/>
                    <a:pt x="50188" y="111478"/>
                  </a:cubicBezTo>
                  <a:cubicBezTo>
                    <a:pt x="51768" y="112315"/>
                    <a:pt x="53368" y="113157"/>
                    <a:pt x="54993" y="113936"/>
                  </a:cubicBezTo>
                  <a:cubicBezTo>
                    <a:pt x="53429" y="115294"/>
                    <a:pt x="52395" y="116443"/>
                    <a:pt x="51772" y="118187"/>
                  </a:cubicBezTo>
                  <a:cubicBezTo>
                    <a:pt x="50151" y="117662"/>
                    <a:pt x="48551" y="117100"/>
                    <a:pt x="46963" y="116542"/>
                  </a:cubicBezTo>
                  <a:cubicBezTo>
                    <a:pt x="46302" y="116308"/>
                    <a:pt x="45637" y="116078"/>
                    <a:pt x="44968" y="115844"/>
                  </a:cubicBezTo>
                  <a:cubicBezTo>
                    <a:pt x="45621" y="113879"/>
                    <a:pt x="46840" y="112480"/>
                    <a:pt x="48846" y="110768"/>
                  </a:cubicBezTo>
                  <a:close/>
                  <a:moveTo>
                    <a:pt x="84458" y="113214"/>
                  </a:moveTo>
                  <a:lnTo>
                    <a:pt x="84458" y="113214"/>
                  </a:lnTo>
                  <a:cubicBezTo>
                    <a:pt x="84130" y="113850"/>
                    <a:pt x="83798" y="114482"/>
                    <a:pt x="83469" y="115110"/>
                  </a:cubicBezTo>
                  <a:cubicBezTo>
                    <a:pt x="82686" y="116607"/>
                    <a:pt x="81918" y="118076"/>
                    <a:pt x="81212" y="119508"/>
                  </a:cubicBezTo>
                  <a:lnTo>
                    <a:pt x="80273" y="119627"/>
                  </a:lnTo>
                  <a:cubicBezTo>
                    <a:pt x="78697" y="119828"/>
                    <a:pt x="77105" y="120034"/>
                    <a:pt x="75505" y="120210"/>
                  </a:cubicBezTo>
                  <a:cubicBezTo>
                    <a:pt x="76510" y="118741"/>
                    <a:pt x="77630" y="117252"/>
                    <a:pt x="78775" y="115725"/>
                  </a:cubicBezTo>
                  <a:lnTo>
                    <a:pt x="79337" y="114970"/>
                  </a:lnTo>
                  <a:cubicBezTo>
                    <a:pt x="80663" y="114539"/>
                    <a:pt x="81972" y="114080"/>
                    <a:pt x="83276" y="113624"/>
                  </a:cubicBezTo>
                  <a:cubicBezTo>
                    <a:pt x="83666" y="113489"/>
                    <a:pt x="84060" y="113349"/>
                    <a:pt x="84458" y="113214"/>
                  </a:cubicBezTo>
                  <a:close/>
                  <a:moveTo>
                    <a:pt x="55563" y="114203"/>
                  </a:moveTo>
                  <a:cubicBezTo>
                    <a:pt x="57746" y="115212"/>
                    <a:pt x="59990" y="116082"/>
                    <a:pt x="62329" y="116628"/>
                  </a:cubicBezTo>
                  <a:cubicBezTo>
                    <a:pt x="61139" y="117732"/>
                    <a:pt x="60216" y="118778"/>
                    <a:pt x="59519" y="120214"/>
                  </a:cubicBezTo>
                  <a:cubicBezTo>
                    <a:pt x="57094" y="119783"/>
                    <a:pt x="54701" y="119123"/>
                    <a:pt x="52338" y="118368"/>
                  </a:cubicBezTo>
                  <a:cubicBezTo>
                    <a:pt x="52962" y="116665"/>
                    <a:pt x="53996" y="115549"/>
                    <a:pt x="55563" y="114203"/>
                  </a:cubicBezTo>
                  <a:close/>
                  <a:moveTo>
                    <a:pt x="78402" y="115270"/>
                  </a:moveTo>
                  <a:lnTo>
                    <a:pt x="78320" y="115381"/>
                  </a:lnTo>
                  <a:cubicBezTo>
                    <a:pt x="77064" y="117051"/>
                    <a:pt x="75841" y="118684"/>
                    <a:pt x="74758" y="120292"/>
                  </a:cubicBezTo>
                  <a:cubicBezTo>
                    <a:pt x="72649" y="120518"/>
                    <a:pt x="70532" y="120698"/>
                    <a:pt x="68419" y="120764"/>
                  </a:cubicBezTo>
                  <a:cubicBezTo>
                    <a:pt x="69510" y="119418"/>
                    <a:pt x="70741" y="118122"/>
                    <a:pt x="71992" y="116850"/>
                  </a:cubicBezTo>
                  <a:cubicBezTo>
                    <a:pt x="74163" y="116497"/>
                    <a:pt x="76301" y="115926"/>
                    <a:pt x="78402" y="115270"/>
                  </a:cubicBezTo>
                  <a:close/>
                  <a:moveTo>
                    <a:pt x="62666" y="116706"/>
                  </a:moveTo>
                  <a:cubicBezTo>
                    <a:pt x="63917" y="116981"/>
                    <a:pt x="65193" y="117149"/>
                    <a:pt x="66474" y="117207"/>
                  </a:cubicBezTo>
                  <a:cubicBezTo>
                    <a:pt x="66822" y="117223"/>
                    <a:pt x="67167" y="117231"/>
                    <a:pt x="67512" y="117231"/>
                  </a:cubicBezTo>
                  <a:cubicBezTo>
                    <a:pt x="68853" y="117227"/>
                    <a:pt x="70191" y="117124"/>
                    <a:pt x="71521" y="116923"/>
                  </a:cubicBezTo>
                  <a:lnTo>
                    <a:pt x="71521" y="116923"/>
                  </a:lnTo>
                  <a:cubicBezTo>
                    <a:pt x="70298" y="118171"/>
                    <a:pt x="69100" y="119447"/>
                    <a:pt x="68041" y="120776"/>
                  </a:cubicBezTo>
                  <a:cubicBezTo>
                    <a:pt x="67557" y="120790"/>
                    <a:pt x="67073" y="120797"/>
                    <a:pt x="66589" y="120797"/>
                  </a:cubicBezTo>
                  <a:cubicBezTo>
                    <a:pt x="65378" y="120797"/>
                    <a:pt x="64169" y="120753"/>
                    <a:pt x="62961" y="120666"/>
                  </a:cubicBezTo>
                  <a:lnTo>
                    <a:pt x="62957" y="120666"/>
                  </a:lnTo>
                  <a:cubicBezTo>
                    <a:pt x="61907" y="120583"/>
                    <a:pt x="60860" y="120448"/>
                    <a:pt x="59818" y="120268"/>
                  </a:cubicBezTo>
                  <a:cubicBezTo>
                    <a:pt x="60524" y="118848"/>
                    <a:pt x="61459" y="117810"/>
                    <a:pt x="62666" y="116706"/>
                  </a:cubicBezTo>
                  <a:close/>
                  <a:moveTo>
                    <a:pt x="58809" y="1"/>
                  </a:moveTo>
                  <a:lnTo>
                    <a:pt x="58521" y="13"/>
                  </a:lnTo>
                  <a:cubicBezTo>
                    <a:pt x="58714" y="998"/>
                    <a:pt x="58936" y="1966"/>
                    <a:pt x="59186" y="2926"/>
                  </a:cubicBezTo>
                  <a:cubicBezTo>
                    <a:pt x="57373" y="3021"/>
                    <a:pt x="55559" y="3115"/>
                    <a:pt x="53749" y="3209"/>
                  </a:cubicBezTo>
                  <a:cubicBezTo>
                    <a:pt x="53376" y="2335"/>
                    <a:pt x="53027" y="1461"/>
                    <a:pt x="52711" y="575"/>
                  </a:cubicBezTo>
                  <a:cubicBezTo>
                    <a:pt x="52518" y="604"/>
                    <a:pt x="52326" y="633"/>
                    <a:pt x="52137" y="661"/>
                  </a:cubicBezTo>
                  <a:cubicBezTo>
                    <a:pt x="52445" y="1527"/>
                    <a:pt x="52781" y="2389"/>
                    <a:pt x="53142" y="3238"/>
                  </a:cubicBezTo>
                  <a:cubicBezTo>
                    <a:pt x="51324" y="3328"/>
                    <a:pt x="49507" y="3415"/>
                    <a:pt x="47693" y="3497"/>
                  </a:cubicBezTo>
                  <a:cubicBezTo>
                    <a:pt x="47361" y="2906"/>
                    <a:pt x="47041" y="2323"/>
                    <a:pt x="46737" y="1745"/>
                  </a:cubicBezTo>
                  <a:lnTo>
                    <a:pt x="46454" y="1814"/>
                  </a:lnTo>
                  <a:cubicBezTo>
                    <a:pt x="46745" y="2376"/>
                    <a:pt x="47053" y="2939"/>
                    <a:pt x="47373" y="3509"/>
                  </a:cubicBezTo>
                  <a:cubicBezTo>
                    <a:pt x="45457" y="3591"/>
                    <a:pt x="43545" y="3669"/>
                    <a:pt x="41637" y="3743"/>
                  </a:cubicBezTo>
                  <a:lnTo>
                    <a:pt x="41382" y="3337"/>
                  </a:lnTo>
                  <a:cubicBezTo>
                    <a:pt x="41198" y="3402"/>
                    <a:pt x="41013" y="3468"/>
                    <a:pt x="40828" y="3534"/>
                  </a:cubicBezTo>
                  <a:lnTo>
                    <a:pt x="40976" y="3763"/>
                  </a:lnTo>
                  <a:lnTo>
                    <a:pt x="40110" y="3796"/>
                  </a:lnTo>
                  <a:cubicBezTo>
                    <a:pt x="39831" y="3899"/>
                    <a:pt x="39556" y="4001"/>
                    <a:pt x="39281" y="4108"/>
                  </a:cubicBezTo>
                  <a:cubicBezTo>
                    <a:pt x="39905" y="4087"/>
                    <a:pt x="40529" y="4067"/>
                    <a:pt x="41152" y="4046"/>
                  </a:cubicBezTo>
                  <a:cubicBezTo>
                    <a:pt x="42182" y="5675"/>
                    <a:pt x="43319" y="7374"/>
                    <a:pt x="44476" y="9110"/>
                  </a:cubicBezTo>
                  <a:cubicBezTo>
                    <a:pt x="45321" y="10374"/>
                    <a:pt x="46175" y="11654"/>
                    <a:pt x="47020" y="12951"/>
                  </a:cubicBezTo>
                  <a:cubicBezTo>
                    <a:pt x="45165" y="13422"/>
                    <a:pt x="43266" y="13808"/>
                    <a:pt x="41317" y="14026"/>
                  </a:cubicBezTo>
                  <a:cubicBezTo>
                    <a:pt x="40324" y="12499"/>
                    <a:pt x="39306" y="10985"/>
                    <a:pt x="38305" y="9496"/>
                  </a:cubicBezTo>
                  <a:cubicBezTo>
                    <a:pt x="37423" y="8183"/>
                    <a:pt x="36553" y="6890"/>
                    <a:pt x="35728" y="5626"/>
                  </a:cubicBezTo>
                  <a:lnTo>
                    <a:pt x="35465" y="5749"/>
                  </a:lnTo>
                  <a:cubicBezTo>
                    <a:pt x="36298" y="7021"/>
                    <a:pt x="37176" y="8330"/>
                    <a:pt x="38067" y="9656"/>
                  </a:cubicBezTo>
                  <a:cubicBezTo>
                    <a:pt x="39043" y="11104"/>
                    <a:pt x="40032" y="12577"/>
                    <a:pt x="41001" y="14063"/>
                  </a:cubicBezTo>
                  <a:cubicBezTo>
                    <a:pt x="40693" y="14091"/>
                    <a:pt x="40385" y="14120"/>
                    <a:pt x="40077" y="14141"/>
                  </a:cubicBezTo>
                  <a:cubicBezTo>
                    <a:pt x="37952" y="14296"/>
                    <a:pt x="35810" y="14366"/>
                    <a:pt x="33664" y="14370"/>
                  </a:cubicBezTo>
                  <a:cubicBezTo>
                    <a:pt x="32593" y="12466"/>
                    <a:pt x="31485" y="10595"/>
                    <a:pt x="30422" y="8794"/>
                  </a:cubicBezTo>
                  <a:lnTo>
                    <a:pt x="30254" y="8507"/>
                  </a:lnTo>
                  <a:cubicBezTo>
                    <a:pt x="30090" y="8605"/>
                    <a:pt x="29926" y="8704"/>
                    <a:pt x="29762" y="8802"/>
                  </a:cubicBezTo>
                  <a:lnTo>
                    <a:pt x="29930" y="9085"/>
                  </a:lnTo>
                  <a:cubicBezTo>
                    <a:pt x="30939" y="10792"/>
                    <a:pt x="31986" y="12565"/>
                    <a:pt x="33007" y="14370"/>
                  </a:cubicBezTo>
                  <a:cubicBezTo>
                    <a:pt x="30078" y="14358"/>
                    <a:pt x="27132" y="14223"/>
                    <a:pt x="24185" y="13985"/>
                  </a:cubicBezTo>
                  <a:cubicBezTo>
                    <a:pt x="24034" y="13644"/>
                    <a:pt x="23882" y="13303"/>
                    <a:pt x="23730" y="12959"/>
                  </a:cubicBezTo>
                  <a:lnTo>
                    <a:pt x="23496" y="13143"/>
                  </a:lnTo>
                  <a:cubicBezTo>
                    <a:pt x="23619" y="13414"/>
                    <a:pt x="23742" y="13685"/>
                    <a:pt x="23861" y="13960"/>
                  </a:cubicBezTo>
                  <a:cubicBezTo>
                    <a:pt x="23447" y="13923"/>
                    <a:pt x="23028" y="13890"/>
                    <a:pt x="22614" y="13849"/>
                  </a:cubicBezTo>
                  <a:cubicBezTo>
                    <a:pt x="22405" y="14022"/>
                    <a:pt x="22199" y="14194"/>
                    <a:pt x="21994" y="14366"/>
                  </a:cubicBezTo>
                  <a:cubicBezTo>
                    <a:pt x="22704" y="14436"/>
                    <a:pt x="23414" y="14497"/>
                    <a:pt x="24124" y="14555"/>
                  </a:cubicBezTo>
                  <a:cubicBezTo>
                    <a:pt x="25548" y="17821"/>
                    <a:pt x="26865" y="21145"/>
                    <a:pt x="27743" y="24399"/>
                  </a:cubicBezTo>
                  <a:cubicBezTo>
                    <a:pt x="24017" y="23853"/>
                    <a:pt x="20263" y="23098"/>
                    <a:pt x="16553" y="22216"/>
                  </a:cubicBezTo>
                  <a:cubicBezTo>
                    <a:pt x="16434" y="21469"/>
                    <a:pt x="16299" y="20718"/>
                    <a:pt x="16143" y="19967"/>
                  </a:cubicBezTo>
                  <a:cubicBezTo>
                    <a:pt x="15983" y="20144"/>
                    <a:pt x="15823" y="20320"/>
                    <a:pt x="15663" y="20501"/>
                  </a:cubicBezTo>
                  <a:cubicBezTo>
                    <a:pt x="15766" y="21026"/>
                    <a:pt x="15860" y="21551"/>
                    <a:pt x="15946" y="22072"/>
                  </a:cubicBezTo>
                  <a:cubicBezTo>
                    <a:pt x="15491" y="21961"/>
                    <a:pt x="15035" y="21851"/>
                    <a:pt x="14584" y="21740"/>
                  </a:cubicBezTo>
                  <a:cubicBezTo>
                    <a:pt x="14444" y="21900"/>
                    <a:pt x="14309" y="22064"/>
                    <a:pt x="14174" y="22224"/>
                  </a:cubicBezTo>
                  <a:cubicBezTo>
                    <a:pt x="14793" y="22380"/>
                    <a:pt x="15417" y="22536"/>
                    <a:pt x="16040" y="22688"/>
                  </a:cubicBezTo>
                  <a:cubicBezTo>
                    <a:pt x="16471" y="25544"/>
                    <a:pt x="16635" y="28362"/>
                    <a:pt x="16340" y="31112"/>
                  </a:cubicBezTo>
                  <a:cubicBezTo>
                    <a:pt x="14030" y="30365"/>
                    <a:pt x="11724" y="29565"/>
                    <a:pt x="9447" y="28728"/>
                  </a:cubicBezTo>
                  <a:cubicBezTo>
                    <a:pt x="9397" y="28810"/>
                    <a:pt x="9344" y="28892"/>
                    <a:pt x="9291" y="28974"/>
                  </a:cubicBezTo>
                  <a:cubicBezTo>
                    <a:pt x="11609" y="29827"/>
                    <a:pt x="13960" y="30644"/>
                    <a:pt x="16311" y="31399"/>
                  </a:cubicBezTo>
                  <a:cubicBezTo>
                    <a:pt x="16036" y="33713"/>
                    <a:pt x="15433" y="35974"/>
                    <a:pt x="14391" y="38153"/>
                  </a:cubicBezTo>
                  <a:cubicBezTo>
                    <a:pt x="11703" y="37176"/>
                    <a:pt x="8930" y="36060"/>
                    <a:pt x="6070" y="34800"/>
                  </a:cubicBezTo>
                  <a:cubicBezTo>
                    <a:pt x="5988" y="34973"/>
                    <a:pt x="5905" y="35145"/>
                    <a:pt x="5823" y="35317"/>
                  </a:cubicBezTo>
                  <a:cubicBezTo>
                    <a:pt x="8679" y="36577"/>
                    <a:pt x="11449" y="37693"/>
                    <a:pt x="14137" y="38670"/>
                  </a:cubicBezTo>
                  <a:cubicBezTo>
                    <a:pt x="13439" y="40036"/>
                    <a:pt x="12741" y="41288"/>
                    <a:pt x="12073" y="42441"/>
                  </a:cubicBezTo>
                  <a:cubicBezTo>
                    <a:pt x="10497" y="41916"/>
                    <a:pt x="8925" y="41374"/>
                    <a:pt x="7366" y="40836"/>
                  </a:cubicBezTo>
                  <a:cubicBezTo>
                    <a:pt x="6242" y="40451"/>
                    <a:pt x="5109" y="40061"/>
                    <a:pt x="3969" y="39675"/>
                  </a:cubicBezTo>
                  <a:cubicBezTo>
                    <a:pt x="3932" y="39765"/>
                    <a:pt x="3899" y="39852"/>
                    <a:pt x="3866" y="39942"/>
                  </a:cubicBezTo>
                  <a:cubicBezTo>
                    <a:pt x="5007" y="40328"/>
                    <a:pt x="6143" y="40722"/>
                    <a:pt x="7272" y="41107"/>
                  </a:cubicBezTo>
                  <a:cubicBezTo>
                    <a:pt x="8815" y="41641"/>
                    <a:pt x="10366" y="42174"/>
                    <a:pt x="11925" y="42695"/>
                  </a:cubicBezTo>
                  <a:cubicBezTo>
                    <a:pt x="11617" y="43225"/>
                    <a:pt x="11314" y="43737"/>
                    <a:pt x="11022" y="44234"/>
                  </a:cubicBezTo>
                  <a:cubicBezTo>
                    <a:pt x="10460" y="45182"/>
                    <a:pt x="9927" y="46089"/>
                    <a:pt x="9430" y="46975"/>
                  </a:cubicBezTo>
                  <a:cubicBezTo>
                    <a:pt x="7379" y="46290"/>
                    <a:pt x="5294" y="45633"/>
                    <a:pt x="3152" y="45137"/>
                  </a:cubicBezTo>
                  <a:cubicBezTo>
                    <a:pt x="3267" y="43688"/>
                    <a:pt x="3415" y="42207"/>
                    <a:pt x="3591" y="40672"/>
                  </a:cubicBezTo>
                  <a:lnTo>
                    <a:pt x="3591" y="40672"/>
                  </a:lnTo>
                  <a:cubicBezTo>
                    <a:pt x="3448" y="41074"/>
                    <a:pt x="3308" y="41481"/>
                    <a:pt x="3169" y="41887"/>
                  </a:cubicBezTo>
                  <a:cubicBezTo>
                    <a:pt x="3054" y="42970"/>
                    <a:pt x="2951" y="44033"/>
                    <a:pt x="2869" y="45075"/>
                  </a:cubicBezTo>
                  <a:cubicBezTo>
                    <a:pt x="2656" y="45026"/>
                    <a:pt x="2442" y="44981"/>
                    <a:pt x="2229" y="44936"/>
                  </a:cubicBezTo>
                  <a:lnTo>
                    <a:pt x="2151" y="45215"/>
                  </a:lnTo>
                  <a:cubicBezTo>
                    <a:pt x="2385" y="45260"/>
                    <a:pt x="2615" y="45313"/>
                    <a:pt x="2844" y="45362"/>
                  </a:cubicBezTo>
                  <a:cubicBezTo>
                    <a:pt x="2717" y="47008"/>
                    <a:pt x="2631" y="48616"/>
                    <a:pt x="2582" y="50208"/>
                  </a:cubicBezTo>
                  <a:cubicBezTo>
                    <a:pt x="2077" y="50081"/>
                    <a:pt x="1560" y="50011"/>
                    <a:pt x="1039" y="49995"/>
                  </a:cubicBezTo>
                  <a:cubicBezTo>
                    <a:pt x="1018" y="50093"/>
                    <a:pt x="1002" y="50192"/>
                    <a:pt x="982" y="50290"/>
                  </a:cubicBezTo>
                  <a:cubicBezTo>
                    <a:pt x="1519" y="50303"/>
                    <a:pt x="2052" y="50377"/>
                    <a:pt x="2574" y="50508"/>
                  </a:cubicBezTo>
                  <a:cubicBezTo>
                    <a:pt x="2512" y="52732"/>
                    <a:pt x="2528" y="54935"/>
                    <a:pt x="2615" y="57192"/>
                  </a:cubicBezTo>
                  <a:cubicBezTo>
                    <a:pt x="2129" y="57105"/>
                    <a:pt x="1637" y="57063"/>
                    <a:pt x="1146" y="57063"/>
                  </a:cubicBezTo>
                  <a:cubicBezTo>
                    <a:pt x="799" y="57063"/>
                    <a:pt x="452" y="57084"/>
                    <a:pt x="108" y="57126"/>
                  </a:cubicBezTo>
                  <a:lnTo>
                    <a:pt x="87" y="57410"/>
                  </a:lnTo>
                  <a:cubicBezTo>
                    <a:pt x="448" y="57360"/>
                    <a:pt x="810" y="57336"/>
                    <a:pt x="1173" y="57336"/>
                  </a:cubicBezTo>
                  <a:cubicBezTo>
                    <a:pt x="1659" y="57336"/>
                    <a:pt x="2145" y="57380"/>
                    <a:pt x="2627" y="57467"/>
                  </a:cubicBezTo>
                  <a:cubicBezTo>
                    <a:pt x="2652" y="58136"/>
                    <a:pt x="2689" y="58813"/>
                    <a:pt x="2730" y="59490"/>
                  </a:cubicBezTo>
                  <a:cubicBezTo>
                    <a:pt x="2820" y="61086"/>
                    <a:pt x="2935" y="62703"/>
                    <a:pt x="3045" y="64315"/>
                  </a:cubicBezTo>
                  <a:cubicBezTo>
                    <a:pt x="2307" y="64158"/>
                    <a:pt x="1558" y="64081"/>
                    <a:pt x="806" y="64081"/>
                  </a:cubicBezTo>
                  <a:cubicBezTo>
                    <a:pt x="538" y="64081"/>
                    <a:pt x="269" y="64091"/>
                    <a:pt x="1" y="64110"/>
                  </a:cubicBezTo>
                  <a:cubicBezTo>
                    <a:pt x="9" y="64303"/>
                    <a:pt x="17" y="64496"/>
                    <a:pt x="30" y="64689"/>
                  </a:cubicBezTo>
                  <a:cubicBezTo>
                    <a:pt x="278" y="64671"/>
                    <a:pt x="527" y="64662"/>
                    <a:pt x="776" y="64662"/>
                  </a:cubicBezTo>
                  <a:cubicBezTo>
                    <a:pt x="1553" y="64662"/>
                    <a:pt x="2329" y="64750"/>
                    <a:pt x="3091" y="64927"/>
                  </a:cubicBezTo>
                  <a:cubicBezTo>
                    <a:pt x="3206" y="66560"/>
                    <a:pt x="3329" y="68189"/>
                    <a:pt x="3452" y="69789"/>
                  </a:cubicBezTo>
                  <a:cubicBezTo>
                    <a:pt x="3493" y="70323"/>
                    <a:pt x="3534" y="70860"/>
                    <a:pt x="3575" y="71398"/>
                  </a:cubicBezTo>
                  <a:cubicBezTo>
                    <a:pt x="2623" y="71295"/>
                    <a:pt x="1667" y="71242"/>
                    <a:pt x="711" y="71238"/>
                  </a:cubicBezTo>
                  <a:lnTo>
                    <a:pt x="711" y="71238"/>
                  </a:lnTo>
                  <a:cubicBezTo>
                    <a:pt x="739" y="71430"/>
                    <a:pt x="772" y="71619"/>
                    <a:pt x="805" y="71812"/>
                  </a:cubicBezTo>
                  <a:cubicBezTo>
                    <a:pt x="1745" y="71816"/>
                    <a:pt x="2684" y="71874"/>
                    <a:pt x="3620" y="71980"/>
                  </a:cubicBezTo>
                  <a:cubicBezTo>
                    <a:pt x="3776" y="74081"/>
                    <a:pt x="3932" y="76194"/>
                    <a:pt x="4067" y="78320"/>
                  </a:cubicBezTo>
                  <a:cubicBezTo>
                    <a:pt x="3468" y="78303"/>
                    <a:pt x="2865" y="78291"/>
                    <a:pt x="2262" y="78291"/>
                  </a:cubicBezTo>
                  <a:cubicBezTo>
                    <a:pt x="2286" y="78385"/>
                    <a:pt x="2315" y="78484"/>
                    <a:pt x="2344" y="78578"/>
                  </a:cubicBezTo>
                  <a:cubicBezTo>
                    <a:pt x="2926" y="78578"/>
                    <a:pt x="3509" y="78587"/>
                    <a:pt x="4088" y="78607"/>
                  </a:cubicBezTo>
                  <a:cubicBezTo>
                    <a:pt x="4211" y="80589"/>
                    <a:pt x="4322" y="82571"/>
                    <a:pt x="4404" y="84557"/>
                  </a:cubicBezTo>
                  <a:cubicBezTo>
                    <a:pt x="4506" y="84815"/>
                    <a:pt x="4609" y="85070"/>
                    <a:pt x="4720" y="85324"/>
                  </a:cubicBezTo>
                  <a:cubicBezTo>
                    <a:pt x="4638" y="83088"/>
                    <a:pt x="4514" y="80852"/>
                    <a:pt x="4375" y="78615"/>
                  </a:cubicBezTo>
                  <a:lnTo>
                    <a:pt x="4375" y="78615"/>
                  </a:lnTo>
                  <a:cubicBezTo>
                    <a:pt x="6710" y="78697"/>
                    <a:pt x="9003" y="78898"/>
                    <a:pt x="11359" y="79161"/>
                  </a:cubicBezTo>
                  <a:cubicBezTo>
                    <a:pt x="12093" y="81254"/>
                    <a:pt x="12795" y="83383"/>
                    <a:pt x="13361" y="85558"/>
                  </a:cubicBezTo>
                  <a:cubicBezTo>
                    <a:pt x="11695" y="85525"/>
                    <a:pt x="10042" y="85480"/>
                    <a:pt x="8408" y="85435"/>
                  </a:cubicBezTo>
                  <a:cubicBezTo>
                    <a:pt x="7194" y="85398"/>
                    <a:pt x="5963" y="85369"/>
                    <a:pt x="4724" y="85336"/>
                  </a:cubicBezTo>
                  <a:lnTo>
                    <a:pt x="4724" y="85336"/>
                  </a:lnTo>
                  <a:cubicBezTo>
                    <a:pt x="4806" y="85529"/>
                    <a:pt x="4888" y="85722"/>
                    <a:pt x="4970" y="85915"/>
                  </a:cubicBezTo>
                  <a:cubicBezTo>
                    <a:pt x="6119" y="85944"/>
                    <a:pt x="7260" y="85972"/>
                    <a:pt x="8396" y="86005"/>
                  </a:cubicBezTo>
                  <a:cubicBezTo>
                    <a:pt x="10078" y="86050"/>
                    <a:pt x="11790" y="86100"/>
                    <a:pt x="13505" y="86132"/>
                  </a:cubicBezTo>
                  <a:cubicBezTo>
                    <a:pt x="14063" y="88381"/>
                    <a:pt x="14469" y="90679"/>
                    <a:pt x="14604" y="93046"/>
                  </a:cubicBezTo>
                  <a:cubicBezTo>
                    <a:pt x="14625" y="93387"/>
                    <a:pt x="14641" y="93723"/>
                    <a:pt x="14654" y="94060"/>
                  </a:cubicBezTo>
                  <a:cubicBezTo>
                    <a:pt x="12824" y="94015"/>
                    <a:pt x="10965" y="93916"/>
                    <a:pt x="9061" y="93773"/>
                  </a:cubicBezTo>
                  <a:lnTo>
                    <a:pt x="9061" y="93773"/>
                  </a:lnTo>
                  <a:cubicBezTo>
                    <a:pt x="9122" y="93871"/>
                    <a:pt x="9184" y="93970"/>
                    <a:pt x="9246" y="94072"/>
                  </a:cubicBezTo>
                  <a:cubicBezTo>
                    <a:pt x="11092" y="94208"/>
                    <a:pt x="12893" y="94298"/>
                    <a:pt x="14662" y="94343"/>
                  </a:cubicBezTo>
                  <a:cubicBezTo>
                    <a:pt x="14723" y="96698"/>
                    <a:pt x="14563" y="98816"/>
                    <a:pt x="14149" y="100863"/>
                  </a:cubicBezTo>
                  <a:cubicBezTo>
                    <a:pt x="14436" y="101208"/>
                    <a:pt x="14723" y="101548"/>
                    <a:pt x="15019" y="101889"/>
                  </a:cubicBezTo>
                  <a:cubicBezTo>
                    <a:pt x="16434" y="101949"/>
                    <a:pt x="17838" y="101979"/>
                    <a:pt x="19232" y="101979"/>
                  </a:cubicBezTo>
                  <a:cubicBezTo>
                    <a:pt x="20019" y="101979"/>
                    <a:pt x="20803" y="101970"/>
                    <a:pt x="21584" y="101951"/>
                  </a:cubicBezTo>
                  <a:cubicBezTo>
                    <a:pt x="22721" y="101922"/>
                    <a:pt x="23878" y="101832"/>
                    <a:pt x="25043" y="101696"/>
                  </a:cubicBezTo>
                  <a:lnTo>
                    <a:pt x="25043" y="101696"/>
                  </a:lnTo>
                  <a:cubicBezTo>
                    <a:pt x="24378" y="102939"/>
                    <a:pt x="23467" y="104191"/>
                    <a:pt x="22286" y="105541"/>
                  </a:cubicBezTo>
                  <a:cubicBezTo>
                    <a:pt x="21350" y="105713"/>
                    <a:pt x="20451" y="105845"/>
                    <a:pt x="19590" y="105931"/>
                  </a:cubicBezTo>
                  <a:cubicBezTo>
                    <a:pt x="19368" y="105955"/>
                    <a:pt x="19147" y="105976"/>
                    <a:pt x="18921" y="105996"/>
                  </a:cubicBezTo>
                  <a:lnTo>
                    <a:pt x="19196" y="106259"/>
                  </a:lnTo>
                  <a:cubicBezTo>
                    <a:pt x="19340" y="106243"/>
                    <a:pt x="19479" y="106230"/>
                    <a:pt x="19623" y="106218"/>
                  </a:cubicBezTo>
                  <a:cubicBezTo>
                    <a:pt x="20382" y="106140"/>
                    <a:pt x="21174" y="106025"/>
                    <a:pt x="21986" y="105886"/>
                  </a:cubicBezTo>
                  <a:lnTo>
                    <a:pt x="21986" y="105886"/>
                  </a:lnTo>
                  <a:cubicBezTo>
                    <a:pt x="21481" y="106468"/>
                    <a:pt x="21010" y="107010"/>
                    <a:pt x="20575" y="107527"/>
                  </a:cubicBezTo>
                  <a:lnTo>
                    <a:pt x="20788" y="107716"/>
                  </a:lnTo>
                  <a:cubicBezTo>
                    <a:pt x="21289" y="107125"/>
                    <a:pt x="21838" y="106493"/>
                    <a:pt x="22437" y="105808"/>
                  </a:cubicBezTo>
                  <a:cubicBezTo>
                    <a:pt x="24423" y="105442"/>
                    <a:pt x="26553" y="104930"/>
                    <a:pt x="28765" y="104396"/>
                  </a:cubicBezTo>
                  <a:cubicBezTo>
                    <a:pt x="30127" y="104068"/>
                    <a:pt x="31502" y="103735"/>
                    <a:pt x="32864" y="103436"/>
                  </a:cubicBezTo>
                  <a:lnTo>
                    <a:pt x="32864" y="103436"/>
                  </a:lnTo>
                  <a:cubicBezTo>
                    <a:pt x="32720" y="103539"/>
                    <a:pt x="32572" y="103645"/>
                    <a:pt x="32425" y="103752"/>
                  </a:cubicBezTo>
                  <a:cubicBezTo>
                    <a:pt x="31325" y="104540"/>
                    <a:pt x="30340" y="105250"/>
                    <a:pt x="29458" y="105902"/>
                  </a:cubicBezTo>
                  <a:cubicBezTo>
                    <a:pt x="27013" y="106427"/>
                    <a:pt x="24460" y="107236"/>
                    <a:pt x="21957" y="108040"/>
                  </a:cubicBezTo>
                  <a:lnTo>
                    <a:pt x="21371" y="108224"/>
                  </a:lnTo>
                  <a:cubicBezTo>
                    <a:pt x="21543" y="108372"/>
                    <a:pt x="21715" y="108516"/>
                    <a:pt x="21884" y="108663"/>
                  </a:cubicBezTo>
                  <a:lnTo>
                    <a:pt x="22130" y="108586"/>
                  </a:lnTo>
                  <a:cubicBezTo>
                    <a:pt x="24198" y="107925"/>
                    <a:pt x="26299" y="107252"/>
                    <a:pt x="28338" y="106747"/>
                  </a:cubicBezTo>
                  <a:lnTo>
                    <a:pt x="28338" y="106747"/>
                  </a:lnTo>
                  <a:cubicBezTo>
                    <a:pt x="26504" y="108163"/>
                    <a:pt x="25191" y="109349"/>
                    <a:pt x="24280" y="110588"/>
                  </a:cubicBezTo>
                  <a:cubicBezTo>
                    <a:pt x="24432" y="110699"/>
                    <a:pt x="24579" y="110814"/>
                    <a:pt x="24727" y="110924"/>
                  </a:cubicBezTo>
                  <a:cubicBezTo>
                    <a:pt x="25757" y="109501"/>
                    <a:pt x="27349" y="108167"/>
                    <a:pt x="29684" y="106440"/>
                  </a:cubicBezTo>
                  <a:cubicBezTo>
                    <a:pt x="31046" y="106152"/>
                    <a:pt x="32367" y="105964"/>
                    <a:pt x="33623" y="105923"/>
                  </a:cubicBezTo>
                  <a:lnTo>
                    <a:pt x="33623" y="105923"/>
                  </a:lnTo>
                  <a:cubicBezTo>
                    <a:pt x="33204" y="106185"/>
                    <a:pt x="32790" y="106456"/>
                    <a:pt x="32380" y="106731"/>
                  </a:cubicBezTo>
                  <a:lnTo>
                    <a:pt x="32347" y="106764"/>
                  </a:lnTo>
                  <a:cubicBezTo>
                    <a:pt x="30960" y="108549"/>
                    <a:pt x="29938" y="110407"/>
                    <a:pt x="29290" y="112340"/>
                  </a:cubicBezTo>
                  <a:cubicBezTo>
                    <a:pt x="29105" y="112336"/>
                    <a:pt x="28920" y="112335"/>
                    <a:pt x="28733" y="112335"/>
                  </a:cubicBezTo>
                  <a:cubicBezTo>
                    <a:pt x="28092" y="112335"/>
                    <a:pt x="27442" y="112356"/>
                    <a:pt x="26787" y="112397"/>
                  </a:cubicBezTo>
                  <a:cubicBezTo>
                    <a:pt x="27045" y="112578"/>
                    <a:pt x="27308" y="112754"/>
                    <a:pt x="27575" y="112931"/>
                  </a:cubicBezTo>
                  <a:cubicBezTo>
                    <a:pt x="28006" y="112914"/>
                    <a:pt x="28434" y="112905"/>
                    <a:pt x="28859" y="112905"/>
                  </a:cubicBezTo>
                  <a:cubicBezTo>
                    <a:pt x="28944" y="112905"/>
                    <a:pt x="29029" y="112906"/>
                    <a:pt x="29113" y="112906"/>
                  </a:cubicBezTo>
                  <a:cubicBezTo>
                    <a:pt x="29027" y="113198"/>
                    <a:pt x="28949" y="113485"/>
                    <a:pt x="28884" y="113776"/>
                  </a:cubicBezTo>
                  <a:lnTo>
                    <a:pt x="29142" y="113936"/>
                  </a:lnTo>
                  <a:cubicBezTo>
                    <a:pt x="29220" y="113596"/>
                    <a:pt x="29310" y="113251"/>
                    <a:pt x="29413" y="112910"/>
                  </a:cubicBezTo>
                  <a:cubicBezTo>
                    <a:pt x="29688" y="112919"/>
                    <a:pt x="29959" y="112927"/>
                    <a:pt x="30234" y="112943"/>
                  </a:cubicBezTo>
                  <a:cubicBezTo>
                    <a:pt x="32601" y="113075"/>
                    <a:pt x="34952" y="113493"/>
                    <a:pt x="37279" y="114072"/>
                  </a:cubicBezTo>
                  <a:cubicBezTo>
                    <a:pt x="36996" y="115184"/>
                    <a:pt x="36852" y="116456"/>
                    <a:pt x="36823" y="117986"/>
                  </a:cubicBezTo>
                  <a:cubicBezTo>
                    <a:pt x="37008" y="118068"/>
                    <a:pt x="37193" y="118146"/>
                    <a:pt x="37377" y="118224"/>
                  </a:cubicBezTo>
                  <a:cubicBezTo>
                    <a:pt x="37390" y="116640"/>
                    <a:pt x="37525" y="115340"/>
                    <a:pt x="37821" y="114211"/>
                  </a:cubicBezTo>
                  <a:cubicBezTo>
                    <a:pt x="40073" y="114798"/>
                    <a:pt x="42305" y="115528"/>
                    <a:pt x="44509" y="116287"/>
                  </a:cubicBezTo>
                  <a:cubicBezTo>
                    <a:pt x="44189" y="117477"/>
                    <a:pt x="44045" y="118872"/>
                    <a:pt x="44033" y="120633"/>
                  </a:cubicBezTo>
                  <a:lnTo>
                    <a:pt x="44324" y="120719"/>
                  </a:lnTo>
                  <a:cubicBezTo>
                    <a:pt x="44332" y="118959"/>
                    <a:pt x="44476" y="117568"/>
                    <a:pt x="44792" y="116386"/>
                  </a:cubicBezTo>
                  <a:cubicBezTo>
                    <a:pt x="45453" y="116616"/>
                    <a:pt x="46109" y="116845"/>
                    <a:pt x="46762" y="117075"/>
                  </a:cubicBezTo>
                  <a:cubicBezTo>
                    <a:pt x="48350" y="117633"/>
                    <a:pt x="49958" y="118199"/>
                    <a:pt x="51583" y="118725"/>
                  </a:cubicBezTo>
                  <a:cubicBezTo>
                    <a:pt x="51300" y="119693"/>
                    <a:pt x="51127" y="120838"/>
                    <a:pt x="51041" y="122274"/>
                  </a:cubicBezTo>
                  <a:cubicBezTo>
                    <a:pt x="51230" y="122307"/>
                    <a:pt x="51423" y="122340"/>
                    <a:pt x="51612" y="122368"/>
                  </a:cubicBezTo>
                  <a:cubicBezTo>
                    <a:pt x="51698" y="120965"/>
                    <a:pt x="51866" y="119849"/>
                    <a:pt x="52145" y="118909"/>
                  </a:cubicBezTo>
                  <a:cubicBezTo>
                    <a:pt x="54484" y="119652"/>
                    <a:pt x="56856" y="120309"/>
                    <a:pt x="59260" y="120748"/>
                  </a:cubicBezTo>
                  <a:cubicBezTo>
                    <a:pt x="58948" y="121507"/>
                    <a:pt x="58698" y="122295"/>
                    <a:pt x="58517" y="123099"/>
                  </a:cubicBezTo>
                  <a:lnTo>
                    <a:pt x="58813" y="123111"/>
                  </a:lnTo>
                  <a:cubicBezTo>
                    <a:pt x="58993" y="122319"/>
                    <a:pt x="59240" y="121548"/>
                    <a:pt x="59555" y="120801"/>
                  </a:cubicBezTo>
                  <a:cubicBezTo>
                    <a:pt x="60663" y="120994"/>
                    <a:pt x="61779" y="121142"/>
                    <a:pt x="62900" y="121228"/>
                  </a:cubicBezTo>
                  <a:cubicBezTo>
                    <a:pt x="64110" y="121322"/>
                    <a:pt x="65325" y="121363"/>
                    <a:pt x="66539" y="121363"/>
                  </a:cubicBezTo>
                  <a:cubicBezTo>
                    <a:pt x="66884" y="121363"/>
                    <a:pt x="67233" y="121359"/>
                    <a:pt x="67577" y="121355"/>
                  </a:cubicBezTo>
                  <a:lnTo>
                    <a:pt x="67577" y="121355"/>
                  </a:lnTo>
                  <a:cubicBezTo>
                    <a:pt x="67175" y="121888"/>
                    <a:pt x="66798" y="122430"/>
                    <a:pt x="66453" y="122980"/>
                  </a:cubicBezTo>
                  <a:cubicBezTo>
                    <a:pt x="66572" y="122972"/>
                    <a:pt x="66691" y="122963"/>
                    <a:pt x="66810" y="122951"/>
                  </a:cubicBezTo>
                  <a:cubicBezTo>
                    <a:pt x="67163" y="122405"/>
                    <a:pt x="67540" y="121876"/>
                    <a:pt x="67943" y="121347"/>
                  </a:cubicBezTo>
                  <a:cubicBezTo>
                    <a:pt x="70076" y="121297"/>
                    <a:pt x="72214" y="121129"/>
                    <a:pt x="74340" y="120908"/>
                  </a:cubicBezTo>
                  <a:lnTo>
                    <a:pt x="74340" y="120908"/>
                  </a:lnTo>
                  <a:cubicBezTo>
                    <a:pt x="74106" y="121265"/>
                    <a:pt x="73880" y="121622"/>
                    <a:pt x="73662" y="121979"/>
                  </a:cubicBezTo>
                  <a:cubicBezTo>
                    <a:pt x="73921" y="121929"/>
                    <a:pt x="74179" y="121876"/>
                    <a:pt x="74434" y="121823"/>
                  </a:cubicBezTo>
                  <a:cubicBezTo>
                    <a:pt x="74639" y="121490"/>
                    <a:pt x="74852" y="121162"/>
                    <a:pt x="75074" y="120830"/>
                  </a:cubicBezTo>
                  <a:cubicBezTo>
                    <a:pt x="76838" y="120637"/>
                    <a:pt x="78599" y="120411"/>
                    <a:pt x="80334" y="120190"/>
                  </a:cubicBezTo>
                  <a:lnTo>
                    <a:pt x="80659" y="120149"/>
                  </a:lnTo>
                  <a:cubicBezTo>
                    <a:pt x="81516" y="119865"/>
                    <a:pt x="82365" y="119566"/>
                    <a:pt x="83211" y="119250"/>
                  </a:cubicBezTo>
                  <a:lnTo>
                    <a:pt x="83211" y="119250"/>
                  </a:lnTo>
                  <a:cubicBezTo>
                    <a:pt x="82768" y="119303"/>
                    <a:pt x="82329" y="119357"/>
                    <a:pt x="81890" y="119414"/>
                  </a:cubicBezTo>
                  <a:cubicBezTo>
                    <a:pt x="82554" y="118101"/>
                    <a:pt x="83260" y="116751"/>
                    <a:pt x="83982" y="115372"/>
                  </a:cubicBezTo>
                  <a:cubicBezTo>
                    <a:pt x="84401" y="114572"/>
                    <a:pt x="84823" y="113760"/>
                    <a:pt x="85246" y="112939"/>
                  </a:cubicBezTo>
                  <a:cubicBezTo>
                    <a:pt x="87257" y="112246"/>
                    <a:pt x="89296" y="111585"/>
                    <a:pt x="91368" y="111064"/>
                  </a:cubicBezTo>
                  <a:lnTo>
                    <a:pt x="91368" y="111064"/>
                  </a:lnTo>
                  <a:cubicBezTo>
                    <a:pt x="90732" y="112648"/>
                    <a:pt x="90067" y="114219"/>
                    <a:pt x="89419" y="115754"/>
                  </a:cubicBezTo>
                  <a:cubicBezTo>
                    <a:pt x="89284" y="116082"/>
                    <a:pt x="89148" y="116406"/>
                    <a:pt x="89009" y="116726"/>
                  </a:cubicBezTo>
                  <a:cubicBezTo>
                    <a:pt x="89140" y="116661"/>
                    <a:pt x="89271" y="116595"/>
                    <a:pt x="89403" y="116525"/>
                  </a:cubicBezTo>
                  <a:cubicBezTo>
                    <a:pt x="89497" y="116308"/>
                    <a:pt x="89591" y="116086"/>
                    <a:pt x="89682" y="115865"/>
                  </a:cubicBezTo>
                  <a:cubicBezTo>
                    <a:pt x="90359" y="114264"/>
                    <a:pt x="91048" y="112631"/>
                    <a:pt x="91713" y="110978"/>
                  </a:cubicBezTo>
                  <a:cubicBezTo>
                    <a:pt x="93867" y="110457"/>
                    <a:pt x="96050" y="110091"/>
                    <a:pt x="98266" y="110022"/>
                  </a:cubicBezTo>
                  <a:cubicBezTo>
                    <a:pt x="98566" y="110011"/>
                    <a:pt x="98866" y="110007"/>
                    <a:pt x="99163" y="110007"/>
                  </a:cubicBezTo>
                  <a:cubicBezTo>
                    <a:pt x="99311" y="110007"/>
                    <a:pt x="99460" y="110008"/>
                    <a:pt x="99607" y="110009"/>
                  </a:cubicBezTo>
                  <a:cubicBezTo>
                    <a:pt x="99837" y="109829"/>
                    <a:pt x="100067" y="109644"/>
                    <a:pt x="100293" y="109460"/>
                  </a:cubicBezTo>
                  <a:lnTo>
                    <a:pt x="100186" y="109455"/>
                  </a:lnTo>
                  <a:cubicBezTo>
                    <a:pt x="101437" y="106497"/>
                    <a:pt x="102545" y="103489"/>
                    <a:pt x="103325" y="100477"/>
                  </a:cubicBezTo>
                  <a:cubicBezTo>
                    <a:pt x="105266" y="100510"/>
                    <a:pt x="106960" y="100888"/>
                    <a:pt x="108516" y="101438"/>
                  </a:cubicBezTo>
                  <a:cubicBezTo>
                    <a:pt x="108581" y="101360"/>
                    <a:pt x="108647" y="101282"/>
                    <a:pt x="108712" y="101204"/>
                  </a:cubicBezTo>
                  <a:cubicBezTo>
                    <a:pt x="107120" y="100629"/>
                    <a:pt x="105389" y="100231"/>
                    <a:pt x="103399" y="100194"/>
                  </a:cubicBezTo>
                  <a:cubicBezTo>
                    <a:pt x="104100" y="97388"/>
                    <a:pt x="104507" y="94577"/>
                    <a:pt x="104453" y="91803"/>
                  </a:cubicBezTo>
                  <a:cubicBezTo>
                    <a:pt x="104694" y="91790"/>
                    <a:pt x="104926" y="91783"/>
                    <a:pt x="105149" y="91783"/>
                  </a:cubicBezTo>
                  <a:cubicBezTo>
                    <a:pt x="107380" y="91783"/>
                    <a:pt x="108774" y="92443"/>
                    <a:pt x="110411" y="93551"/>
                  </a:cubicBezTo>
                  <a:cubicBezTo>
                    <a:pt x="110321" y="95816"/>
                    <a:pt x="109976" y="98073"/>
                    <a:pt x="109443" y="100317"/>
                  </a:cubicBezTo>
                  <a:cubicBezTo>
                    <a:pt x="109722" y="99977"/>
                    <a:pt x="109997" y="99632"/>
                    <a:pt x="110264" y="99283"/>
                  </a:cubicBezTo>
                  <a:cubicBezTo>
                    <a:pt x="110637" y="97523"/>
                    <a:pt x="110875" y="95734"/>
                    <a:pt x="110973" y="93937"/>
                  </a:cubicBezTo>
                  <a:cubicBezTo>
                    <a:pt x="111240" y="94126"/>
                    <a:pt x="111515" y="94323"/>
                    <a:pt x="111802" y="94532"/>
                  </a:cubicBezTo>
                  <a:cubicBezTo>
                    <a:pt x="112192" y="94811"/>
                    <a:pt x="112598" y="95102"/>
                    <a:pt x="113041" y="95414"/>
                  </a:cubicBezTo>
                  <a:cubicBezTo>
                    <a:pt x="113283" y="95049"/>
                    <a:pt x="113521" y="94680"/>
                    <a:pt x="113751" y="94310"/>
                  </a:cubicBezTo>
                  <a:cubicBezTo>
                    <a:pt x="113718" y="92636"/>
                    <a:pt x="113583" y="90966"/>
                    <a:pt x="113341" y="89308"/>
                  </a:cubicBezTo>
                  <a:lnTo>
                    <a:pt x="113341" y="89308"/>
                  </a:lnTo>
                  <a:cubicBezTo>
                    <a:pt x="114055" y="90186"/>
                    <a:pt x="114666" y="90925"/>
                    <a:pt x="115224" y="91536"/>
                  </a:cubicBezTo>
                  <a:cubicBezTo>
                    <a:pt x="115228" y="91627"/>
                    <a:pt x="115237" y="91717"/>
                    <a:pt x="115245" y="91811"/>
                  </a:cubicBezTo>
                  <a:cubicBezTo>
                    <a:pt x="115327" y="91660"/>
                    <a:pt x="115413" y="91512"/>
                    <a:pt x="115495" y="91360"/>
                  </a:cubicBezTo>
                  <a:cubicBezTo>
                    <a:pt x="115315" y="89120"/>
                    <a:pt x="115220" y="86863"/>
                    <a:pt x="115208" y="84639"/>
                  </a:cubicBezTo>
                  <a:lnTo>
                    <a:pt x="115208" y="84639"/>
                  </a:lnTo>
                  <a:cubicBezTo>
                    <a:pt x="116201" y="85061"/>
                    <a:pt x="117223" y="85418"/>
                    <a:pt x="118269" y="85702"/>
                  </a:cubicBezTo>
                  <a:cubicBezTo>
                    <a:pt x="118343" y="85525"/>
                    <a:pt x="118417" y="85353"/>
                    <a:pt x="118486" y="85176"/>
                  </a:cubicBezTo>
                  <a:cubicBezTo>
                    <a:pt x="117350" y="84881"/>
                    <a:pt x="116267" y="84479"/>
                    <a:pt x="115204" y="84019"/>
                  </a:cubicBezTo>
                  <a:cubicBezTo>
                    <a:pt x="115204" y="82165"/>
                    <a:pt x="115269" y="80334"/>
                    <a:pt x="115388" y="78558"/>
                  </a:cubicBezTo>
                  <a:cubicBezTo>
                    <a:pt x="117091" y="78866"/>
                    <a:pt x="118831" y="79108"/>
                    <a:pt x="120624" y="79190"/>
                  </a:cubicBezTo>
                  <a:cubicBezTo>
                    <a:pt x="120653" y="79095"/>
                    <a:pt x="120678" y="79001"/>
                    <a:pt x="120706" y="78907"/>
                  </a:cubicBezTo>
                  <a:cubicBezTo>
                    <a:pt x="118893" y="78824"/>
                    <a:pt x="117132" y="78582"/>
                    <a:pt x="115409" y="78271"/>
                  </a:cubicBezTo>
                  <a:cubicBezTo>
                    <a:pt x="115454" y="77622"/>
                    <a:pt x="115507" y="76982"/>
                    <a:pt x="115569" y="76350"/>
                  </a:cubicBezTo>
                  <a:cubicBezTo>
                    <a:pt x="115696" y="75029"/>
                    <a:pt x="115955" y="73691"/>
                    <a:pt x="116283" y="72354"/>
                  </a:cubicBezTo>
                  <a:cubicBezTo>
                    <a:pt x="117556" y="72407"/>
                    <a:pt x="118845" y="72444"/>
                    <a:pt x="120155" y="72444"/>
                  </a:cubicBezTo>
                  <a:cubicBezTo>
                    <a:pt x="120843" y="72444"/>
                    <a:pt x="121536" y="72434"/>
                    <a:pt x="122237" y="72411"/>
                  </a:cubicBezTo>
                  <a:cubicBezTo>
                    <a:pt x="122270" y="72222"/>
                    <a:pt x="122302" y="72029"/>
                    <a:pt x="122335" y="71837"/>
                  </a:cubicBezTo>
                  <a:lnTo>
                    <a:pt x="122335" y="71837"/>
                  </a:lnTo>
                  <a:cubicBezTo>
                    <a:pt x="121611" y="71860"/>
                    <a:pt x="120894" y="71871"/>
                    <a:pt x="120183" y="71871"/>
                  </a:cubicBezTo>
                  <a:cubicBezTo>
                    <a:pt x="118912" y="71871"/>
                    <a:pt x="117659" y="71837"/>
                    <a:pt x="116422" y="71787"/>
                  </a:cubicBezTo>
                  <a:cubicBezTo>
                    <a:pt x="116759" y="70483"/>
                    <a:pt x="117145" y="69182"/>
                    <a:pt x="117530" y="67897"/>
                  </a:cubicBezTo>
                  <a:cubicBezTo>
                    <a:pt x="117924" y="66576"/>
                    <a:pt x="118326" y="65239"/>
                    <a:pt x="118663" y="63897"/>
                  </a:cubicBezTo>
                  <a:cubicBezTo>
                    <a:pt x="119036" y="63983"/>
                    <a:pt x="119410" y="64065"/>
                    <a:pt x="119783" y="64151"/>
                  </a:cubicBezTo>
                  <a:cubicBezTo>
                    <a:pt x="120870" y="64393"/>
                    <a:pt x="121982" y="64644"/>
                    <a:pt x="123107" y="64849"/>
                  </a:cubicBezTo>
                  <a:cubicBezTo>
                    <a:pt x="123115" y="64660"/>
                    <a:pt x="123123" y="64467"/>
                    <a:pt x="123131" y="64274"/>
                  </a:cubicBezTo>
                  <a:cubicBezTo>
                    <a:pt x="122044" y="64073"/>
                    <a:pt x="120965" y="63831"/>
                    <a:pt x="119906" y="63589"/>
                  </a:cubicBezTo>
                  <a:cubicBezTo>
                    <a:pt x="119541" y="63507"/>
                    <a:pt x="119172" y="63425"/>
                    <a:pt x="118802" y="63343"/>
                  </a:cubicBezTo>
                  <a:cubicBezTo>
                    <a:pt x="119188" y="61726"/>
                    <a:pt x="119475" y="60114"/>
                    <a:pt x="119541" y="58538"/>
                  </a:cubicBezTo>
                  <a:cubicBezTo>
                    <a:pt x="119566" y="58013"/>
                    <a:pt x="119553" y="57492"/>
                    <a:pt x="119512" y="56970"/>
                  </a:cubicBezTo>
                  <a:lnTo>
                    <a:pt x="119512" y="56970"/>
                  </a:lnTo>
                  <a:cubicBezTo>
                    <a:pt x="120641" y="57147"/>
                    <a:pt x="121814" y="57360"/>
                    <a:pt x="123066" y="57606"/>
                  </a:cubicBezTo>
                  <a:cubicBezTo>
                    <a:pt x="123062" y="57508"/>
                    <a:pt x="123053" y="57410"/>
                    <a:pt x="123045" y="57311"/>
                  </a:cubicBezTo>
                  <a:cubicBezTo>
                    <a:pt x="121798" y="57069"/>
                    <a:pt x="120620" y="56860"/>
                    <a:pt x="119484" y="56683"/>
                  </a:cubicBezTo>
                  <a:cubicBezTo>
                    <a:pt x="119319" y="55067"/>
                    <a:pt x="118852" y="53585"/>
                    <a:pt x="118207" y="52194"/>
                  </a:cubicBezTo>
                  <a:lnTo>
                    <a:pt x="118207" y="52194"/>
                  </a:lnTo>
                  <a:cubicBezTo>
                    <a:pt x="118619" y="52209"/>
                    <a:pt x="119030" y="52216"/>
                    <a:pt x="119441" y="52216"/>
                  </a:cubicBezTo>
                  <a:cubicBezTo>
                    <a:pt x="120449" y="52216"/>
                    <a:pt x="121457" y="52173"/>
                    <a:pt x="122462" y="52092"/>
                  </a:cubicBezTo>
                  <a:cubicBezTo>
                    <a:pt x="122450" y="51997"/>
                    <a:pt x="122434" y="51903"/>
                    <a:pt x="122417" y="51809"/>
                  </a:cubicBezTo>
                  <a:cubicBezTo>
                    <a:pt x="121415" y="51891"/>
                    <a:pt x="120412" y="51930"/>
                    <a:pt x="119408" y="51930"/>
                  </a:cubicBezTo>
                  <a:cubicBezTo>
                    <a:pt x="118961" y="51930"/>
                    <a:pt x="118514" y="51922"/>
                    <a:pt x="118068" y="51907"/>
                  </a:cubicBezTo>
                  <a:cubicBezTo>
                    <a:pt x="117251" y="50229"/>
                    <a:pt x="116189" y="48674"/>
                    <a:pt x="115097" y="47164"/>
                  </a:cubicBezTo>
                  <a:cubicBezTo>
                    <a:pt x="117173" y="47016"/>
                    <a:pt x="119237" y="46704"/>
                    <a:pt x="121264" y="46232"/>
                  </a:cubicBezTo>
                  <a:cubicBezTo>
                    <a:pt x="121240" y="46138"/>
                    <a:pt x="121215" y="46048"/>
                    <a:pt x="121195" y="45953"/>
                  </a:cubicBezTo>
                  <a:cubicBezTo>
                    <a:pt x="119143" y="46437"/>
                    <a:pt x="117042" y="46737"/>
                    <a:pt x="114904" y="46885"/>
                  </a:cubicBezTo>
                  <a:cubicBezTo>
                    <a:pt x="114748" y="46667"/>
                    <a:pt x="114588" y="46450"/>
                    <a:pt x="114428" y="46232"/>
                  </a:cubicBezTo>
                  <a:cubicBezTo>
                    <a:pt x="113579" y="45063"/>
                    <a:pt x="112713" y="43877"/>
                    <a:pt x="111934" y="42634"/>
                  </a:cubicBezTo>
                  <a:cubicBezTo>
                    <a:pt x="114535" y="42236"/>
                    <a:pt x="117091" y="41604"/>
                    <a:pt x="119578" y="40746"/>
                  </a:cubicBezTo>
                  <a:cubicBezTo>
                    <a:pt x="119545" y="40656"/>
                    <a:pt x="119512" y="40570"/>
                    <a:pt x="119479" y="40479"/>
                  </a:cubicBezTo>
                  <a:cubicBezTo>
                    <a:pt x="116976" y="41341"/>
                    <a:pt x="114395" y="41977"/>
                    <a:pt x="111773" y="42371"/>
                  </a:cubicBezTo>
                  <a:cubicBezTo>
                    <a:pt x="111051" y="41189"/>
                    <a:pt x="110415" y="39958"/>
                    <a:pt x="109956" y="38641"/>
                  </a:cubicBezTo>
                  <a:cubicBezTo>
                    <a:pt x="109874" y="38403"/>
                    <a:pt x="109796" y="38165"/>
                    <a:pt x="109718" y="37923"/>
                  </a:cubicBezTo>
                  <a:cubicBezTo>
                    <a:pt x="112364" y="37377"/>
                    <a:pt x="114954" y="36606"/>
                    <a:pt x="117465" y="35621"/>
                  </a:cubicBezTo>
                  <a:cubicBezTo>
                    <a:pt x="117387" y="35449"/>
                    <a:pt x="117305" y="35276"/>
                    <a:pt x="117223" y="35104"/>
                  </a:cubicBezTo>
                  <a:cubicBezTo>
                    <a:pt x="114736" y="36081"/>
                    <a:pt x="112172" y="36840"/>
                    <a:pt x="109554" y="37377"/>
                  </a:cubicBezTo>
                  <a:cubicBezTo>
                    <a:pt x="108918" y="35194"/>
                    <a:pt x="108557" y="32847"/>
                    <a:pt x="108405" y="30406"/>
                  </a:cubicBezTo>
                  <a:cubicBezTo>
                    <a:pt x="110280" y="30086"/>
                    <a:pt x="112135" y="29663"/>
                    <a:pt x="113965" y="29146"/>
                  </a:cubicBezTo>
                  <a:cubicBezTo>
                    <a:pt x="113915" y="29064"/>
                    <a:pt x="113862" y="28986"/>
                    <a:pt x="113813" y="28904"/>
                  </a:cubicBezTo>
                  <a:cubicBezTo>
                    <a:pt x="112028" y="29413"/>
                    <a:pt x="110218" y="29827"/>
                    <a:pt x="108388" y="30143"/>
                  </a:cubicBezTo>
                  <a:cubicBezTo>
                    <a:pt x="108236" y="27468"/>
                    <a:pt x="108331" y="24678"/>
                    <a:pt x="108589" y="21851"/>
                  </a:cubicBezTo>
                  <a:lnTo>
                    <a:pt x="108655" y="21842"/>
                  </a:lnTo>
                  <a:cubicBezTo>
                    <a:pt x="108503" y="21666"/>
                    <a:pt x="108351" y="21489"/>
                    <a:pt x="108200" y="21313"/>
                  </a:cubicBezTo>
                  <a:cubicBezTo>
                    <a:pt x="106324" y="21503"/>
                    <a:pt x="104440" y="21599"/>
                    <a:pt x="102555" y="21599"/>
                  </a:cubicBezTo>
                  <a:cubicBezTo>
                    <a:pt x="101635" y="21599"/>
                    <a:pt x="100715" y="21576"/>
                    <a:pt x="99796" y="21531"/>
                  </a:cubicBezTo>
                  <a:cubicBezTo>
                    <a:pt x="100141" y="19163"/>
                    <a:pt x="100625" y="16763"/>
                    <a:pt x="101195" y="14403"/>
                  </a:cubicBezTo>
                  <a:cubicBezTo>
                    <a:pt x="101031" y="14264"/>
                    <a:pt x="100867" y="14128"/>
                    <a:pt x="100707" y="13993"/>
                  </a:cubicBezTo>
                  <a:cubicBezTo>
                    <a:pt x="100104" y="16475"/>
                    <a:pt x="99583" y="19003"/>
                    <a:pt x="99226" y="21502"/>
                  </a:cubicBezTo>
                  <a:cubicBezTo>
                    <a:pt x="96686" y="21350"/>
                    <a:pt x="94158" y="21018"/>
                    <a:pt x="91663" y="20509"/>
                  </a:cubicBezTo>
                  <a:cubicBezTo>
                    <a:pt x="92139" y="17698"/>
                    <a:pt x="92866" y="14867"/>
                    <a:pt x="93715" y="12109"/>
                  </a:cubicBezTo>
                  <a:cubicBezTo>
                    <a:pt x="95537" y="12347"/>
                    <a:pt x="97314" y="12532"/>
                    <a:pt x="99049" y="12676"/>
                  </a:cubicBezTo>
                  <a:cubicBezTo>
                    <a:pt x="98766" y="12454"/>
                    <a:pt x="98479" y="12241"/>
                    <a:pt x="98188" y="12027"/>
                  </a:cubicBezTo>
                  <a:cubicBezTo>
                    <a:pt x="96780" y="11900"/>
                    <a:pt x="95348" y="11740"/>
                    <a:pt x="93887" y="11555"/>
                  </a:cubicBezTo>
                  <a:cubicBezTo>
                    <a:pt x="94101" y="10870"/>
                    <a:pt x="94326" y="10197"/>
                    <a:pt x="94552" y="9524"/>
                  </a:cubicBezTo>
                  <a:cubicBezTo>
                    <a:pt x="94384" y="9418"/>
                    <a:pt x="94212" y="9307"/>
                    <a:pt x="94035" y="9200"/>
                  </a:cubicBezTo>
                  <a:cubicBezTo>
                    <a:pt x="93777" y="9951"/>
                    <a:pt x="93526" y="10710"/>
                    <a:pt x="93280" y="11473"/>
                  </a:cubicBezTo>
                  <a:cubicBezTo>
                    <a:pt x="91179" y="11194"/>
                    <a:pt x="89013" y="10850"/>
                    <a:pt x="86781" y="10439"/>
                  </a:cubicBezTo>
                  <a:cubicBezTo>
                    <a:pt x="87261" y="8958"/>
                    <a:pt x="87794" y="7497"/>
                    <a:pt x="88360" y="6069"/>
                  </a:cubicBezTo>
                  <a:lnTo>
                    <a:pt x="88102" y="5946"/>
                  </a:lnTo>
                  <a:cubicBezTo>
                    <a:pt x="87527" y="7395"/>
                    <a:pt x="86986" y="8880"/>
                    <a:pt x="86497" y="10390"/>
                  </a:cubicBezTo>
                  <a:cubicBezTo>
                    <a:pt x="85980" y="10292"/>
                    <a:pt x="85459" y="10193"/>
                    <a:pt x="84934" y="10095"/>
                  </a:cubicBezTo>
                  <a:lnTo>
                    <a:pt x="83814" y="9873"/>
                  </a:lnTo>
                  <a:cubicBezTo>
                    <a:pt x="83038" y="9721"/>
                    <a:pt x="82275" y="9574"/>
                    <a:pt x="81524" y="9430"/>
                  </a:cubicBezTo>
                  <a:cubicBezTo>
                    <a:pt x="81955" y="7501"/>
                    <a:pt x="82484" y="5622"/>
                    <a:pt x="83079" y="3808"/>
                  </a:cubicBezTo>
                  <a:lnTo>
                    <a:pt x="82809" y="3706"/>
                  </a:lnTo>
                  <a:cubicBezTo>
                    <a:pt x="82214" y="5536"/>
                    <a:pt x="81676" y="7428"/>
                    <a:pt x="81241" y="9377"/>
                  </a:cubicBezTo>
                  <a:cubicBezTo>
                    <a:pt x="79834" y="9110"/>
                    <a:pt x="78455" y="8864"/>
                    <a:pt x="77089" y="8650"/>
                  </a:cubicBezTo>
                  <a:cubicBezTo>
                    <a:pt x="77171" y="6742"/>
                    <a:pt x="77372" y="4838"/>
                    <a:pt x="77684" y="2951"/>
                  </a:cubicBezTo>
                  <a:cubicBezTo>
                    <a:pt x="78783" y="2984"/>
                    <a:pt x="79887" y="3025"/>
                    <a:pt x="80987" y="3070"/>
                  </a:cubicBezTo>
                  <a:cubicBezTo>
                    <a:pt x="80650" y="2959"/>
                    <a:pt x="80314" y="2848"/>
                    <a:pt x="79981" y="2746"/>
                  </a:cubicBezTo>
                  <a:cubicBezTo>
                    <a:pt x="79231" y="2717"/>
                    <a:pt x="78480" y="2688"/>
                    <a:pt x="77729" y="2668"/>
                  </a:cubicBezTo>
                  <a:cubicBezTo>
                    <a:pt x="77762" y="2483"/>
                    <a:pt x="77794" y="2298"/>
                    <a:pt x="77827" y="2114"/>
                  </a:cubicBezTo>
                  <a:cubicBezTo>
                    <a:pt x="77643" y="2060"/>
                    <a:pt x="77454" y="2011"/>
                    <a:pt x="77269" y="1962"/>
                  </a:cubicBezTo>
                  <a:cubicBezTo>
                    <a:pt x="77228" y="2192"/>
                    <a:pt x="77187" y="2422"/>
                    <a:pt x="77150" y="2647"/>
                  </a:cubicBezTo>
                  <a:cubicBezTo>
                    <a:pt x="75443" y="2598"/>
                    <a:pt x="73736" y="2569"/>
                    <a:pt x="72021" y="2553"/>
                  </a:cubicBezTo>
                  <a:cubicBezTo>
                    <a:pt x="71997" y="1987"/>
                    <a:pt x="71984" y="1408"/>
                    <a:pt x="71984" y="817"/>
                  </a:cubicBezTo>
                  <a:cubicBezTo>
                    <a:pt x="71795" y="784"/>
                    <a:pt x="71603" y="752"/>
                    <a:pt x="71414" y="723"/>
                  </a:cubicBezTo>
                  <a:lnTo>
                    <a:pt x="71414" y="723"/>
                  </a:lnTo>
                  <a:cubicBezTo>
                    <a:pt x="71414" y="1342"/>
                    <a:pt x="71422" y="1954"/>
                    <a:pt x="71447" y="2549"/>
                  </a:cubicBezTo>
                  <a:cubicBezTo>
                    <a:pt x="71185" y="2548"/>
                    <a:pt x="70923" y="2547"/>
                    <a:pt x="70661" y="2547"/>
                  </a:cubicBezTo>
                  <a:cubicBezTo>
                    <a:pt x="69090" y="2547"/>
                    <a:pt x="67520" y="2568"/>
                    <a:pt x="65948" y="2610"/>
                  </a:cubicBezTo>
                  <a:cubicBezTo>
                    <a:pt x="65764" y="1769"/>
                    <a:pt x="65612" y="920"/>
                    <a:pt x="65485" y="62"/>
                  </a:cubicBezTo>
                  <a:lnTo>
                    <a:pt x="65189" y="46"/>
                  </a:lnTo>
                  <a:lnTo>
                    <a:pt x="65189" y="46"/>
                  </a:lnTo>
                  <a:cubicBezTo>
                    <a:pt x="65316" y="912"/>
                    <a:pt x="65472" y="1769"/>
                    <a:pt x="65657" y="2619"/>
                  </a:cubicBezTo>
                  <a:cubicBezTo>
                    <a:pt x="64463" y="2651"/>
                    <a:pt x="63273" y="2701"/>
                    <a:pt x="62079" y="2766"/>
                  </a:cubicBezTo>
                  <a:lnTo>
                    <a:pt x="59482" y="2910"/>
                  </a:lnTo>
                  <a:cubicBezTo>
                    <a:pt x="59231" y="1950"/>
                    <a:pt x="59006" y="981"/>
                    <a:pt x="58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31"/>
          <p:cNvSpPr/>
          <p:nvPr/>
        </p:nvSpPr>
        <p:spPr>
          <a:xfrm>
            <a:off x="7831000" y="170488"/>
            <a:ext cx="249000" cy="248975"/>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8797775" y="4209550"/>
            <a:ext cx="249000" cy="248975"/>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35"/>
          <p:cNvSpPr/>
          <p:nvPr/>
        </p:nvSpPr>
        <p:spPr>
          <a:xfrm>
            <a:off x="6024438" y="1734675"/>
            <a:ext cx="750000" cy="7500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6113075" y="1823325"/>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2369563" y="1734675"/>
            <a:ext cx="750000" cy="7500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2458125" y="1823225"/>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Etika </a:t>
            </a:r>
            <a:r>
              <a:rPr lang="id-ID" dirty="0"/>
              <a:t>D</a:t>
            </a:r>
            <a:r>
              <a:rPr lang="en-ID" dirty="0" err="1"/>
              <a:t>iskriptif</a:t>
            </a:r>
            <a:endParaRPr dirty="0"/>
          </a:p>
        </p:txBody>
      </p:sp>
      <p:sp>
        <p:nvSpPr>
          <p:cNvPr id="311" name="Google Shape;311;p35"/>
          <p:cNvSpPr txBox="1">
            <a:spLocks noGrp="1"/>
          </p:cNvSpPr>
          <p:nvPr>
            <p:ph type="sub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Etika </a:t>
            </a:r>
            <a:r>
              <a:rPr lang="id-ID" dirty="0"/>
              <a:t>N</a:t>
            </a:r>
            <a:r>
              <a:rPr lang="en-ID" dirty="0" err="1"/>
              <a:t>ormatif</a:t>
            </a:r>
            <a:endParaRPr dirty="0"/>
          </a:p>
        </p:txBody>
      </p:sp>
      <p:sp>
        <p:nvSpPr>
          <p:cNvPr id="309" name="Google Shape;309;p35"/>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Nilai dan Perilaku</a:t>
            </a:r>
            <a:endParaRPr dirty="0"/>
          </a:p>
        </p:txBody>
      </p:sp>
      <p:sp>
        <p:nvSpPr>
          <p:cNvPr id="312" name="Google Shape;312;p35"/>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Norma – Norma Tingkah</a:t>
            </a:r>
          </a:p>
          <a:p>
            <a:pPr marL="0" lvl="0" indent="0" algn="ctr" rtl="0">
              <a:spcBef>
                <a:spcPts val="0"/>
              </a:spcBef>
              <a:spcAft>
                <a:spcPts val="0"/>
              </a:spcAft>
              <a:buNone/>
            </a:pPr>
            <a:r>
              <a:rPr lang="en" dirty="0"/>
              <a:t>Perilaku </a:t>
            </a:r>
            <a:endParaRPr dirty="0"/>
          </a:p>
        </p:txBody>
      </p:sp>
      <p:sp>
        <p:nvSpPr>
          <p:cNvPr id="308" name="Google Shape;308;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Unsur – Unsur Etika</a:t>
            </a:r>
            <a:endParaRPr dirty="0"/>
          </a:p>
        </p:txBody>
      </p:sp>
      <p:sp>
        <p:nvSpPr>
          <p:cNvPr id="313" name="Google Shape;313;p35"/>
          <p:cNvSpPr/>
          <p:nvPr/>
        </p:nvSpPr>
        <p:spPr>
          <a:xfrm>
            <a:off x="6216285" y="1966607"/>
            <a:ext cx="366335" cy="286155"/>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5"/>
          <p:cNvGrpSpPr/>
          <p:nvPr/>
        </p:nvGrpSpPr>
        <p:grpSpPr>
          <a:xfrm>
            <a:off x="2560451" y="1927552"/>
            <a:ext cx="368186" cy="364224"/>
            <a:chOff x="-64406125" y="3362225"/>
            <a:chExt cx="318225" cy="314800"/>
          </a:xfrm>
        </p:grpSpPr>
        <p:sp>
          <p:nvSpPr>
            <p:cNvPr id="315" name="Google Shape;315;p35"/>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1;p36">
            <a:extLst>
              <a:ext uri="{FF2B5EF4-FFF2-40B4-BE49-F238E27FC236}">
                <a16:creationId xmlns:a16="http://schemas.microsoft.com/office/drawing/2014/main" id="{D8E61462-A2C9-CC51-CB74-F230552E465A}"/>
              </a:ext>
            </a:extLst>
          </p:cNvPr>
          <p:cNvSpPr txBox="1">
            <a:spLocks/>
          </p:cNvSpPr>
          <p:nvPr/>
        </p:nvSpPr>
        <p:spPr>
          <a:xfrm>
            <a:off x="6743675" y="4762612"/>
            <a:ext cx="1883700" cy="27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lt1"/>
              </a:buClr>
              <a:buSzPts val="1100"/>
            </a:pPr>
            <a:r>
              <a:rPr lang="id-ID" dirty="0">
                <a:solidFill>
                  <a:schemeClr val="tx1"/>
                </a:solidFill>
              </a:rPr>
              <a:t>Kelompok 5</a:t>
            </a:r>
          </a:p>
        </p:txBody>
      </p:sp>
      <p:sp>
        <p:nvSpPr>
          <p:cNvPr id="3" name="Google Shape;326;p36">
            <a:extLst>
              <a:ext uri="{FF2B5EF4-FFF2-40B4-BE49-F238E27FC236}">
                <a16:creationId xmlns:a16="http://schemas.microsoft.com/office/drawing/2014/main" id="{C841B843-3DE8-507D-13AB-783617A16BD3}"/>
              </a:ext>
            </a:extLst>
          </p:cNvPr>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3" name="Google Shape;323;p36"/>
          <p:cNvSpPr txBox="1">
            <a:spLocks noGrp="1"/>
          </p:cNvSpPr>
          <p:nvPr>
            <p:ph type="title"/>
          </p:nvPr>
        </p:nvSpPr>
        <p:spPr>
          <a:xfrm>
            <a:off x="3139485" y="1339255"/>
            <a:ext cx="2865030" cy="5047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800" dirty="0"/>
              <a:t>Etika </a:t>
            </a:r>
            <a:r>
              <a:rPr lang="en-ID" sz="2800" dirty="0" err="1"/>
              <a:t>diskriptif</a:t>
            </a:r>
            <a:endParaRPr lang="en-ID" sz="2800" dirty="0"/>
          </a:p>
        </p:txBody>
      </p:sp>
      <p:sp>
        <p:nvSpPr>
          <p:cNvPr id="325" name="Google Shape;325;p36"/>
          <p:cNvSpPr txBox="1">
            <a:spLocks noGrp="1"/>
          </p:cNvSpPr>
          <p:nvPr>
            <p:ph type="title" idx="2"/>
          </p:nvPr>
        </p:nvSpPr>
        <p:spPr>
          <a:xfrm>
            <a:off x="4015005" y="492251"/>
            <a:ext cx="1113990" cy="744134"/>
          </a:xfrm>
          <a:prstGeom prst="rect">
            <a:avLst/>
          </a:prstGeom>
          <a:solidFill>
            <a:srgbClr val="00B0F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a:t>
            </a:r>
            <a:endParaRPr sz="5000" dirty="0"/>
          </a:p>
        </p:txBody>
      </p:sp>
      <p:sp>
        <p:nvSpPr>
          <p:cNvPr id="3" name="Subtitle 4">
            <a:extLst>
              <a:ext uri="{FF2B5EF4-FFF2-40B4-BE49-F238E27FC236}">
                <a16:creationId xmlns:a16="http://schemas.microsoft.com/office/drawing/2014/main" id="{B968041C-468B-B257-8BF0-33D69AD876EB}"/>
              </a:ext>
            </a:extLst>
          </p:cNvPr>
          <p:cNvSpPr>
            <a:spLocks noGrp="1"/>
          </p:cNvSpPr>
          <p:nvPr>
            <p:ph type="subTitle" idx="1"/>
          </p:nvPr>
        </p:nvSpPr>
        <p:spPr>
          <a:xfrm>
            <a:off x="929640" y="1844040"/>
            <a:ext cx="6454140" cy="2971800"/>
          </a:xfrm>
        </p:spPr>
        <p:txBody>
          <a:bodyPr/>
          <a:lstStyle/>
          <a:p>
            <a:pPr algn="just"/>
            <a:r>
              <a:rPr lang="en-GB" sz="1200" dirty="0"/>
              <a:t>	</a:t>
            </a:r>
            <a:r>
              <a:rPr lang="en-ID" sz="1400" dirty="0"/>
              <a:t>Etika </a:t>
            </a:r>
            <a:r>
              <a:rPr lang="en-ID" sz="1400" dirty="0" err="1"/>
              <a:t>diskriptif</a:t>
            </a:r>
            <a:r>
              <a:rPr lang="en-ID" sz="1400" dirty="0"/>
              <a:t> </a:t>
            </a:r>
            <a:r>
              <a:rPr lang="en-ID" sz="1400" dirty="0" err="1"/>
              <a:t>berorientasi</a:t>
            </a:r>
            <a:r>
              <a:rPr lang="en-ID" sz="1400" dirty="0"/>
              <a:t> pada </a:t>
            </a:r>
            <a:r>
              <a:rPr lang="en-ID" sz="1400" dirty="0" err="1"/>
              <a:t>hal-hal</a:t>
            </a:r>
            <a:r>
              <a:rPr lang="en-ID" sz="1400" dirty="0"/>
              <a:t> yang </a:t>
            </a:r>
            <a:r>
              <a:rPr lang="en-ID" sz="1400" dirty="0" err="1"/>
              <a:t>bersifat</a:t>
            </a:r>
            <a:r>
              <a:rPr lang="en-ID" sz="1400" dirty="0"/>
              <a:t> </a:t>
            </a:r>
            <a:r>
              <a:rPr lang="en-ID" sz="1400" dirty="0" err="1"/>
              <a:t>realistis</a:t>
            </a:r>
            <a:r>
              <a:rPr lang="en-ID" sz="1400" dirty="0"/>
              <a:t> </a:t>
            </a:r>
            <a:r>
              <a:rPr lang="en-ID" sz="1400" dirty="0" err="1"/>
              <a:t>terkait</a:t>
            </a:r>
            <a:r>
              <a:rPr lang="en-ID" sz="1400" dirty="0"/>
              <a:t> </a:t>
            </a:r>
            <a:r>
              <a:rPr lang="en-ID" sz="1400" dirty="0" err="1"/>
              <a:t>dengan</a:t>
            </a:r>
            <a:r>
              <a:rPr lang="en-ID" sz="1400" dirty="0"/>
              <a:t> </a:t>
            </a:r>
            <a:r>
              <a:rPr lang="en-ID" sz="1400" dirty="0" err="1"/>
              <a:t>nilai</a:t>
            </a:r>
            <a:r>
              <a:rPr lang="en-ID" sz="1400" dirty="0"/>
              <a:t> </a:t>
            </a:r>
            <a:r>
              <a:rPr lang="en-ID" sz="1400" dirty="0" err="1"/>
              <a:t>maupun</a:t>
            </a:r>
            <a:r>
              <a:rPr lang="en-ID" sz="1400" dirty="0"/>
              <a:t> </a:t>
            </a:r>
            <a:r>
              <a:rPr lang="en-ID" sz="1400" dirty="0" err="1"/>
              <a:t>perilaku</a:t>
            </a:r>
            <a:r>
              <a:rPr lang="en-ID" sz="1400" dirty="0"/>
              <a:t> </a:t>
            </a:r>
            <a:r>
              <a:rPr lang="en-ID" sz="1400" dirty="0" err="1"/>
              <a:t>manusia</a:t>
            </a:r>
            <a:r>
              <a:rPr lang="en-ID" sz="1400" dirty="0"/>
              <a:t> yang </a:t>
            </a:r>
            <a:r>
              <a:rPr lang="en-ID" sz="1400" dirty="0" err="1"/>
              <a:t>sesuai</a:t>
            </a:r>
            <a:r>
              <a:rPr lang="en-ID" sz="1400" dirty="0"/>
              <a:t> </a:t>
            </a:r>
            <a:r>
              <a:rPr lang="en-ID" sz="1400" dirty="0" err="1"/>
              <a:t>dengan</a:t>
            </a:r>
            <a:r>
              <a:rPr lang="en-ID" sz="1400" dirty="0"/>
              <a:t> </a:t>
            </a:r>
            <a:r>
              <a:rPr lang="en-ID" sz="1400" dirty="0" err="1"/>
              <a:t>situasi</a:t>
            </a:r>
            <a:r>
              <a:rPr lang="en-ID" sz="1400" dirty="0"/>
              <a:t> </a:t>
            </a:r>
            <a:r>
              <a:rPr lang="en-ID" sz="1400" dirty="0" err="1"/>
              <a:t>nyata</a:t>
            </a:r>
            <a:r>
              <a:rPr lang="en-ID" sz="1400" dirty="0"/>
              <a:t> yang </a:t>
            </a:r>
            <a:r>
              <a:rPr lang="en-ID" sz="1400" dirty="0" err="1"/>
              <a:t>konkrit</a:t>
            </a:r>
            <a:r>
              <a:rPr lang="en-ID" sz="1400" dirty="0"/>
              <a:t> dan </a:t>
            </a:r>
            <a:r>
              <a:rPr lang="en-ID" sz="1400" dirty="0" err="1"/>
              <a:t>membudaya</a:t>
            </a:r>
            <a:r>
              <a:rPr lang="en-ID" sz="1400" dirty="0"/>
              <a:t>. </a:t>
            </a:r>
            <a:r>
              <a:rPr lang="en-ID" sz="1400" dirty="0" err="1"/>
              <a:t>Misalnya</a:t>
            </a:r>
            <a:r>
              <a:rPr lang="en-ID" sz="1400" dirty="0"/>
              <a:t> </a:t>
            </a:r>
            <a:r>
              <a:rPr lang="en-ID" sz="1400" dirty="0" err="1"/>
              <a:t>tentang</a:t>
            </a:r>
            <a:r>
              <a:rPr lang="en-ID" sz="1400" dirty="0"/>
              <a:t> </a:t>
            </a:r>
            <a:r>
              <a:rPr lang="en-ID" sz="1400" dirty="0" err="1"/>
              <a:t>sikap</a:t>
            </a:r>
            <a:r>
              <a:rPr lang="en-ID" sz="1400" dirty="0"/>
              <a:t> </a:t>
            </a:r>
            <a:r>
              <a:rPr lang="en-ID" sz="1400" dirty="0" err="1"/>
              <a:t>individu</a:t>
            </a:r>
            <a:r>
              <a:rPr lang="en-ID" sz="1400" dirty="0"/>
              <a:t> </a:t>
            </a:r>
            <a:r>
              <a:rPr lang="en-ID" sz="1400" dirty="0" err="1"/>
              <a:t>dalam</a:t>
            </a:r>
            <a:r>
              <a:rPr lang="en-ID" sz="1400" dirty="0"/>
              <a:t> </a:t>
            </a:r>
            <a:r>
              <a:rPr lang="en-ID" sz="1400" dirty="0" err="1"/>
              <a:t>menjalani</a:t>
            </a:r>
            <a:r>
              <a:rPr lang="en-ID" sz="1400" dirty="0"/>
              <a:t> </a:t>
            </a:r>
            <a:r>
              <a:rPr lang="en-ID" sz="1400" dirty="0" err="1"/>
              <a:t>kehidupan</a:t>
            </a:r>
            <a:r>
              <a:rPr lang="en-ID" sz="1400" dirty="0"/>
              <a:t> </a:t>
            </a:r>
            <a:r>
              <a:rPr lang="en-ID" sz="1400" dirty="0" err="1"/>
              <a:t>maupun</a:t>
            </a:r>
            <a:r>
              <a:rPr lang="en-ID" sz="1400" dirty="0"/>
              <a:t> </a:t>
            </a:r>
            <a:r>
              <a:rPr lang="en-ID" sz="1400" dirty="0" err="1"/>
              <a:t>tentang</a:t>
            </a:r>
            <a:r>
              <a:rPr lang="en-ID" sz="1400" dirty="0"/>
              <a:t> </a:t>
            </a:r>
            <a:r>
              <a:rPr lang="en-ID" sz="1400" dirty="0" err="1"/>
              <a:t>kondisi-kondisi</a:t>
            </a:r>
            <a:r>
              <a:rPr lang="en-ID" sz="1400" dirty="0"/>
              <a:t> </a:t>
            </a:r>
            <a:r>
              <a:rPr lang="en-ID" sz="1400" dirty="0" err="1"/>
              <a:t>tertentu</a:t>
            </a:r>
            <a:r>
              <a:rPr lang="en-ID" sz="1400" dirty="0"/>
              <a:t> yang </a:t>
            </a:r>
            <a:r>
              <a:rPr lang="en-ID" sz="1400" dirty="0" err="1"/>
              <a:t>memungkinkan</a:t>
            </a:r>
            <a:r>
              <a:rPr lang="en-ID" sz="1400" dirty="0"/>
              <a:t> </a:t>
            </a:r>
            <a:r>
              <a:rPr lang="en-ID" sz="1400" dirty="0" err="1"/>
              <a:t>manusia</a:t>
            </a:r>
            <a:r>
              <a:rPr lang="en-ID" sz="1400" dirty="0"/>
              <a:t> </a:t>
            </a:r>
            <a:r>
              <a:rPr lang="en-ID" sz="1400" dirty="0" err="1"/>
              <a:t>berperilaku</a:t>
            </a:r>
            <a:r>
              <a:rPr lang="en-ID" sz="1400" dirty="0"/>
              <a:t> </a:t>
            </a:r>
            <a:r>
              <a:rPr lang="en-ID" sz="1400" dirty="0" err="1"/>
              <a:t>secara</a:t>
            </a:r>
            <a:r>
              <a:rPr lang="en-ID" sz="1400" dirty="0"/>
              <a:t> </a:t>
            </a:r>
            <a:r>
              <a:rPr lang="en-ID" sz="1400" dirty="0" err="1"/>
              <a:t>etis</a:t>
            </a:r>
            <a:r>
              <a:rPr lang="en-ID" sz="1400" dirty="0"/>
              <a:t>.</a:t>
            </a:r>
            <a:endParaRPr lang="en-GB" sz="1200" dirty="0"/>
          </a:p>
        </p:txBody>
      </p:sp>
      <p:sp>
        <p:nvSpPr>
          <p:cNvPr id="321" name="Google Shape;321;p36"/>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lt1"/>
              </a:buClr>
              <a:buSzPts val="1100"/>
              <a:buFont typeface="Arial"/>
              <a:buNone/>
            </a:pPr>
            <a:r>
              <a:rPr lang="en" dirty="0"/>
              <a:t>Kelompok 5</a:t>
            </a:r>
            <a:endParaRPr dirty="0"/>
          </a:p>
        </p:txBody>
      </p:sp>
      <p:sp>
        <p:nvSpPr>
          <p:cNvPr id="322" name="Google Shape;322;p36"/>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1100"/>
              <a:buFont typeface="Arial"/>
              <a:buNone/>
            </a:pPr>
            <a:r>
              <a:rPr lang="id-ID" dirty="0"/>
              <a:t>E</a:t>
            </a:r>
            <a:r>
              <a:rPr lang="en-ID" dirty="0"/>
              <a:t>tika </a:t>
            </a:r>
            <a:r>
              <a:rPr lang="en-ID" dirty="0" err="1"/>
              <a:t>diskriptif</a:t>
            </a:r>
            <a:endParaRPr dirty="0"/>
          </a:p>
        </p:txBody>
      </p:sp>
      <p:sp>
        <p:nvSpPr>
          <p:cNvPr id="326" name="Google Shape;326;p36"/>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244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3" name="Google Shape;323;p36"/>
          <p:cNvSpPr txBox="1">
            <a:spLocks noGrp="1"/>
          </p:cNvSpPr>
          <p:nvPr>
            <p:ph type="title"/>
          </p:nvPr>
        </p:nvSpPr>
        <p:spPr>
          <a:xfrm>
            <a:off x="3139485" y="1339255"/>
            <a:ext cx="2865030" cy="5047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800" dirty="0"/>
              <a:t>Etika </a:t>
            </a:r>
            <a:r>
              <a:rPr lang="en-ID" sz="2800" dirty="0" err="1"/>
              <a:t>normatif</a:t>
            </a:r>
            <a:endParaRPr lang="en-ID" sz="2800" dirty="0"/>
          </a:p>
        </p:txBody>
      </p:sp>
      <p:sp>
        <p:nvSpPr>
          <p:cNvPr id="325" name="Google Shape;325;p36"/>
          <p:cNvSpPr txBox="1">
            <a:spLocks noGrp="1"/>
          </p:cNvSpPr>
          <p:nvPr>
            <p:ph type="title" idx="2"/>
          </p:nvPr>
        </p:nvSpPr>
        <p:spPr>
          <a:xfrm>
            <a:off x="4015005" y="492251"/>
            <a:ext cx="1113990" cy="744134"/>
          </a:xfrm>
          <a:prstGeom prst="rect">
            <a:avLst/>
          </a:prstGeom>
          <a:solidFill>
            <a:srgbClr val="00B0F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a:t>
            </a:r>
            <a:endParaRPr sz="5000" dirty="0"/>
          </a:p>
        </p:txBody>
      </p:sp>
      <p:sp>
        <p:nvSpPr>
          <p:cNvPr id="3" name="Subtitle 4">
            <a:extLst>
              <a:ext uri="{FF2B5EF4-FFF2-40B4-BE49-F238E27FC236}">
                <a16:creationId xmlns:a16="http://schemas.microsoft.com/office/drawing/2014/main" id="{B968041C-468B-B257-8BF0-33D69AD876EB}"/>
              </a:ext>
            </a:extLst>
          </p:cNvPr>
          <p:cNvSpPr>
            <a:spLocks noGrp="1"/>
          </p:cNvSpPr>
          <p:nvPr>
            <p:ph type="subTitle" idx="1"/>
          </p:nvPr>
        </p:nvSpPr>
        <p:spPr>
          <a:xfrm>
            <a:off x="929640" y="1844040"/>
            <a:ext cx="6454140" cy="2971800"/>
          </a:xfrm>
        </p:spPr>
        <p:txBody>
          <a:bodyPr/>
          <a:lstStyle/>
          <a:p>
            <a:pPr algn="just"/>
            <a:r>
              <a:rPr lang="en-GB" sz="1200" dirty="0"/>
              <a:t>	</a:t>
            </a:r>
            <a:r>
              <a:rPr lang="en-ID" sz="1400" dirty="0" err="1"/>
              <a:t>etika</a:t>
            </a:r>
            <a:r>
              <a:rPr lang="en-ID" sz="1400" dirty="0"/>
              <a:t> normative </a:t>
            </a:r>
            <a:r>
              <a:rPr lang="en-ID" sz="1400" dirty="0" err="1"/>
              <a:t>berorientasi</a:t>
            </a:r>
            <a:r>
              <a:rPr lang="en-ID" sz="1400" dirty="0"/>
              <a:t> pada </a:t>
            </a:r>
            <a:r>
              <a:rPr lang="en-ID" sz="1400" dirty="0" err="1"/>
              <a:t>idealitas</a:t>
            </a:r>
            <a:r>
              <a:rPr lang="en-ID" sz="1400" dirty="0"/>
              <a:t> </a:t>
            </a:r>
            <a:r>
              <a:rPr lang="en-ID" sz="1400" dirty="0" err="1"/>
              <a:t>sikap</a:t>
            </a:r>
            <a:r>
              <a:rPr lang="en-ID" sz="1400" dirty="0"/>
              <a:t> dan </a:t>
            </a:r>
            <a:r>
              <a:rPr lang="en-ID" sz="1400" dirty="0" err="1"/>
              <a:t>pola</a:t>
            </a:r>
            <a:r>
              <a:rPr lang="en-ID" sz="1400" dirty="0"/>
              <a:t> </a:t>
            </a:r>
            <a:r>
              <a:rPr lang="en-ID" sz="1400" dirty="0" err="1"/>
              <a:t>perilaku</a:t>
            </a:r>
            <a:r>
              <a:rPr lang="en-ID" sz="1400" dirty="0"/>
              <a:t> yang </a:t>
            </a:r>
            <a:r>
              <a:rPr lang="en-ID" sz="1400" dirty="0" err="1"/>
              <a:t>seharusnya</a:t>
            </a:r>
            <a:r>
              <a:rPr lang="en-ID" sz="1400" dirty="0"/>
              <a:t> </a:t>
            </a:r>
            <a:r>
              <a:rPr lang="en-ID" sz="1400" dirty="0" err="1"/>
              <a:t>dilakukan</a:t>
            </a:r>
            <a:r>
              <a:rPr lang="en-ID" sz="1400" dirty="0"/>
              <a:t> </a:t>
            </a:r>
            <a:r>
              <a:rPr lang="en-ID" sz="1400" dirty="0" err="1"/>
              <a:t>seseorang.Etika</a:t>
            </a:r>
            <a:r>
              <a:rPr lang="en-ID" sz="1400" dirty="0"/>
              <a:t> </a:t>
            </a:r>
            <a:r>
              <a:rPr lang="en-ID" sz="1400" dirty="0" err="1"/>
              <a:t>normatif</a:t>
            </a:r>
            <a:r>
              <a:rPr lang="en-ID" sz="1400" dirty="0"/>
              <a:t> </a:t>
            </a:r>
            <a:r>
              <a:rPr lang="en-ID" sz="1400" dirty="0" err="1"/>
              <a:t>memuat</a:t>
            </a:r>
            <a:r>
              <a:rPr lang="en-ID" sz="1400" dirty="0"/>
              <a:t> </a:t>
            </a:r>
            <a:r>
              <a:rPr lang="en-ID" sz="1400" dirty="0" err="1"/>
              <a:t>norma-norma</a:t>
            </a:r>
            <a:r>
              <a:rPr lang="en-ID" sz="1400" dirty="0"/>
              <a:t> yang </a:t>
            </a:r>
            <a:r>
              <a:rPr lang="en-ID" sz="1400" dirty="0" err="1"/>
              <a:t>mendasari</a:t>
            </a:r>
            <a:r>
              <a:rPr lang="en-ID" sz="1400" dirty="0"/>
              <a:t> </a:t>
            </a:r>
            <a:r>
              <a:rPr lang="en-ID" sz="1400" dirty="0" err="1"/>
              <a:t>tingkah</a:t>
            </a:r>
            <a:r>
              <a:rPr lang="en-ID" sz="1400" dirty="0"/>
              <a:t> </a:t>
            </a:r>
            <a:r>
              <a:rPr lang="en-ID" sz="1400" dirty="0" err="1"/>
              <a:t>laku</a:t>
            </a:r>
            <a:r>
              <a:rPr lang="en-ID" sz="1400" dirty="0"/>
              <a:t> </a:t>
            </a:r>
            <a:r>
              <a:rPr lang="en-ID" sz="1400" dirty="0" err="1"/>
              <a:t>manusia</a:t>
            </a:r>
            <a:r>
              <a:rPr lang="en-ID" sz="1400" dirty="0"/>
              <a:t> </a:t>
            </a:r>
            <a:r>
              <a:rPr lang="en-ID" sz="1400" dirty="0" err="1"/>
              <a:t>sehingga</a:t>
            </a:r>
            <a:r>
              <a:rPr lang="en-ID" sz="1400" dirty="0"/>
              <a:t> </a:t>
            </a:r>
            <a:r>
              <a:rPr lang="en-ID" sz="1400" dirty="0" err="1"/>
              <a:t>perilakunya</a:t>
            </a:r>
            <a:r>
              <a:rPr lang="en-ID" sz="1400" dirty="0"/>
              <a:t> </a:t>
            </a:r>
            <a:r>
              <a:rPr lang="en-ID" sz="1400" dirty="0" err="1"/>
              <a:t>tidak</a:t>
            </a:r>
            <a:r>
              <a:rPr lang="en-ID" sz="1400" dirty="0"/>
              <a:t> </a:t>
            </a:r>
            <a:r>
              <a:rPr lang="en-ID" sz="1400" dirty="0" err="1"/>
              <a:t>keluar</a:t>
            </a:r>
            <a:r>
              <a:rPr lang="en-ID" sz="1400" dirty="0"/>
              <a:t> </a:t>
            </a:r>
            <a:r>
              <a:rPr lang="en-ID" sz="1400" dirty="0" err="1"/>
              <a:t>dari</a:t>
            </a:r>
            <a:r>
              <a:rPr lang="en-ID" sz="1400" dirty="0"/>
              <a:t> </a:t>
            </a:r>
            <a:r>
              <a:rPr lang="en-ID" sz="1400" dirty="0" err="1"/>
              <a:t>bingkai</a:t>
            </a:r>
            <a:r>
              <a:rPr lang="en-ID" sz="1400" dirty="0"/>
              <a:t> </a:t>
            </a:r>
            <a:r>
              <a:rPr lang="en-ID" sz="1400" dirty="0" err="1"/>
              <a:t>norma</a:t>
            </a:r>
            <a:r>
              <a:rPr lang="en-ID" sz="1400" dirty="0"/>
              <a:t> yang </a:t>
            </a:r>
            <a:r>
              <a:rPr lang="en-ID" sz="1400" dirty="0" err="1"/>
              <a:t>telah</a:t>
            </a:r>
            <a:r>
              <a:rPr lang="en-ID" sz="1400" dirty="0"/>
              <a:t> </a:t>
            </a:r>
            <a:r>
              <a:rPr lang="en-ID" sz="1400" dirty="0" err="1"/>
              <a:t>ada</a:t>
            </a:r>
            <a:r>
              <a:rPr lang="en-ID" sz="1400" dirty="0"/>
              <a:t>. </a:t>
            </a:r>
            <a:r>
              <a:rPr lang="en-ID" sz="1400" dirty="0" err="1"/>
              <a:t>Keberadaan</a:t>
            </a:r>
            <a:r>
              <a:rPr lang="en-ID" sz="1400" dirty="0"/>
              <a:t> </a:t>
            </a:r>
            <a:r>
              <a:rPr lang="en-ID" sz="1400" dirty="0" err="1"/>
              <a:t>etika</a:t>
            </a:r>
            <a:r>
              <a:rPr lang="en-ID" sz="1400" dirty="0"/>
              <a:t> normative </a:t>
            </a:r>
            <a:r>
              <a:rPr lang="en-ID" sz="1400" dirty="0" err="1"/>
              <a:t>diharapkan</a:t>
            </a:r>
            <a:r>
              <a:rPr lang="en-ID" sz="1400" dirty="0"/>
              <a:t> </a:t>
            </a:r>
            <a:r>
              <a:rPr lang="en-ID" sz="1400" dirty="0" err="1"/>
              <a:t>dapat</a:t>
            </a:r>
            <a:r>
              <a:rPr lang="en-ID" sz="1400" dirty="0"/>
              <a:t> </a:t>
            </a:r>
            <a:r>
              <a:rPr lang="en-ID" sz="1400" dirty="0" err="1"/>
              <a:t>mendorong</a:t>
            </a:r>
            <a:r>
              <a:rPr lang="en-ID" sz="1400" dirty="0"/>
              <a:t> </a:t>
            </a:r>
            <a:r>
              <a:rPr lang="en-ID" sz="1400" dirty="0" err="1"/>
              <a:t>manusia</a:t>
            </a:r>
            <a:r>
              <a:rPr lang="en-ID" sz="1400" dirty="0"/>
              <a:t> </a:t>
            </a:r>
            <a:r>
              <a:rPr lang="en-ID" sz="1400" dirty="0" err="1"/>
              <a:t>bertindak</a:t>
            </a:r>
            <a:r>
              <a:rPr lang="en-ID" sz="1400" dirty="0"/>
              <a:t> </a:t>
            </a:r>
            <a:r>
              <a:rPr lang="en-ID" sz="1400" dirty="0" err="1"/>
              <a:t>baik</a:t>
            </a:r>
            <a:r>
              <a:rPr lang="en-ID" sz="1400" dirty="0"/>
              <a:t>. </a:t>
            </a:r>
            <a:r>
              <a:rPr lang="en-ID" sz="1400" dirty="0" err="1"/>
              <a:t>Baik</a:t>
            </a:r>
            <a:r>
              <a:rPr lang="en-ID" sz="1400" dirty="0"/>
              <a:t> </a:t>
            </a:r>
            <a:r>
              <a:rPr lang="en-ID" sz="1400" dirty="0" err="1"/>
              <a:t>etika</a:t>
            </a:r>
            <a:r>
              <a:rPr lang="en-ID" sz="1400" dirty="0"/>
              <a:t> </a:t>
            </a:r>
            <a:r>
              <a:rPr lang="en-ID" sz="1400" dirty="0" err="1"/>
              <a:t>diskriptif</a:t>
            </a:r>
            <a:r>
              <a:rPr lang="en-ID" sz="1400" dirty="0"/>
              <a:t> dan </a:t>
            </a:r>
            <a:r>
              <a:rPr lang="en-ID" sz="1400" dirty="0" err="1"/>
              <a:t>etika</a:t>
            </a:r>
            <a:r>
              <a:rPr lang="en-ID" sz="1400" dirty="0"/>
              <a:t> </a:t>
            </a:r>
            <a:r>
              <a:rPr lang="en-ID" sz="1400" dirty="0" err="1"/>
              <a:t>normatif</a:t>
            </a:r>
            <a:r>
              <a:rPr lang="en-ID" sz="1400" dirty="0"/>
              <a:t> </a:t>
            </a:r>
            <a:r>
              <a:rPr lang="en-ID" sz="1400" dirty="0" err="1"/>
              <a:t>berperan</a:t>
            </a:r>
            <a:r>
              <a:rPr lang="en-ID" sz="1400" dirty="0"/>
              <a:t> </a:t>
            </a:r>
            <a:r>
              <a:rPr lang="en-ID" sz="1400" dirty="0" err="1"/>
              <a:t>penting</a:t>
            </a:r>
            <a:r>
              <a:rPr lang="en-ID" sz="1400" dirty="0"/>
              <a:t> </a:t>
            </a:r>
            <a:r>
              <a:rPr lang="en-ID" sz="1400" dirty="0" err="1"/>
              <a:t>dalam</a:t>
            </a:r>
            <a:r>
              <a:rPr lang="en-ID" sz="1400" dirty="0"/>
              <a:t> </a:t>
            </a:r>
            <a:r>
              <a:rPr lang="en-ID" sz="1400" dirty="0" err="1"/>
              <a:t>menuntun</a:t>
            </a:r>
            <a:r>
              <a:rPr lang="en-ID" sz="1400" dirty="0"/>
              <a:t> </a:t>
            </a:r>
            <a:r>
              <a:rPr lang="en-ID" sz="1400" dirty="0" err="1"/>
              <a:t>manusia</a:t>
            </a:r>
            <a:r>
              <a:rPr lang="en-ID" sz="1400" dirty="0"/>
              <a:t> </a:t>
            </a:r>
            <a:r>
              <a:rPr lang="en-ID" sz="1400" dirty="0" err="1"/>
              <a:t>dalam</a:t>
            </a:r>
            <a:r>
              <a:rPr lang="en-ID" sz="1400" dirty="0"/>
              <a:t> </a:t>
            </a:r>
            <a:r>
              <a:rPr lang="en-ID" sz="1400" dirty="0" err="1"/>
              <a:t>mengambil</a:t>
            </a:r>
            <a:r>
              <a:rPr lang="en-ID" sz="1400" dirty="0"/>
              <a:t> </a:t>
            </a:r>
            <a:r>
              <a:rPr lang="en-ID" sz="1400" dirty="0" err="1"/>
              <a:t>sikap</a:t>
            </a:r>
            <a:r>
              <a:rPr lang="en-ID" sz="1400" dirty="0"/>
              <a:t> </a:t>
            </a:r>
            <a:r>
              <a:rPr lang="en-ID" sz="1400" dirty="0" err="1"/>
              <a:t>terutama</a:t>
            </a:r>
            <a:r>
              <a:rPr lang="en-ID" sz="1400" dirty="0"/>
              <a:t> </a:t>
            </a:r>
            <a:r>
              <a:rPr lang="en-ID" sz="1400" dirty="0" err="1"/>
              <a:t>dalam</a:t>
            </a:r>
            <a:r>
              <a:rPr lang="en-ID" sz="1400" dirty="0"/>
              <a:t> </a:t>
            </a:r>
            <a:r>
              <a:rPr lang="en-ID" sz="1400" dirty="0" err="1"/>
              <a:t>kehidupannya</a:t>
            </a:r>
            <a:r>
              <a:rPr lang="en-ID" sz="1400" dirty="0"/>
              <a:t>, </a:t>
            </a:r>
            <a:r>
              <a:rPr lang="en-ID" sz="1400" dirty="0" err="1"/>
              <a:t>Apabila</a:t>
            </a:r>
            <a:r>
              <a:rPr lang="en-ID" sz="1400" dirty="0"/>
              <a:t> </a:t>
            </a:r>
            <a:r>
              <a:rPr lang="en-ID" sz="1400" dirty="0" err="1"/>
              <a:t>etika</a:t>
            </a:r>
            <a:r>
              <a:rPr lang="en-ID" sz="1400" dirty="0"/>
              <a:t> </a:t>
            </a:r>
            <a:r>
              <a:rPr lang="en-ID" sz="1400" dirty="0" err="1"/>
              <a:t>diskriptif</a:t>
            </a:r>
            <a:r>
              <a:rPr lang="en-ID" sz="1400" dirty="0"/>
              <a:t> </a:t>
            </a:r>
            <a:r>
              <a:rPr lang="en-ID" sz="1400" dirty="0" err="1"/>
              <a:t>memberikan</a:t>
            </a:r>
            <a:r>
              <a:rPr lang="en-ID" sz="1400" dirty="0"/>
              <a:t> </a:t>
            </a:r>
            <a:r>
              <a:rPr lang="en-ID" sz="1400" dirty="0" err="1"/>
              <a:t>realitas</a:t>
            </a:r>
            <a:r>
              <a:rPr lang="en-ID" sz="1400" dirty="0"/>
              <a:t> </a:t>
            </a:r>
            <a:r>
              <a:rPr lang="en-ID" sz="1400" dirty="0" err="1"/>
              <a:t>fakta</a:t>
            </a:r>
            <a:r>
              <a:rPr lang="en-ID" sz="1400" dirty="0"/>
              <a:t> </a:t>
            </a:r>
            <a:r>
              <a:rPr lang="en-ID" sz="1400" dirty="0" err="1"/>
              <a:t>dalam</a:t>
            </a:r>
            <a:r>
              <a:rPr lang="en-ID" sz="1400" dirty="0"/>
              <a:t> </a:t>
            </a:r>
            <a:r>
              <a:rPr lang="en-ID" sz="1400" dirty="0" err="1"/>
              <a:t>bersikap</a:t>
            </a:r>
            <a:r>
              <a:rPr lang="en-ID" sz="1400" dirty="0"/>
              <a:t>, </a:t>
            </a:r>
            <a:r>
              <a:rPr lang="en-ID" sz="1400" dirty="0" err="1"/>
              <a:t>maka</a:t>
            </a:r>
            <a:r>
              <a:rPr lang="en-ID" sz="1400" dirty="0"/>
              <a:t> </a:t>
            </a:r>
            <a:r>
              <a:rPr lang="en-ID" sz="1400" dirty="0" err="1"/>
              <a:t>etika</a:t>
            </a:r>
            <a:r>
              <a:rPr lang="en-ID" sz="1400" dirty="0"/>
              <a:t> </a:t>
            </a:r>
            <a:r>
              <a:rPr lang="en-ID" sz="1400" dirty="0" err="1"/>
              <a:t>normatif</a:t>
            </a:r>
            <a:r>
              <a:rPr lang="en-ID" sz="1400" dirty="0"/>
              <a:t> </a:t>
            </a:r>
            <a:r>
              <a:rPr lang="en-ID" sz="1400" dirty="0" err="1"/>
              <a:t>memberikan</a:t>
            </a:r>
            <a:r>
              <a:rPr lang="en-ID" sz="1400" dirty="0"/>
              <a:t> </a:t>
            </a:r>
            <a:r>
              <a:rPr lang="en-ID" sz="1400" dirty="0" err="1"/>
              <a:t>penilaian</a:t>
            </a:r>
            <a:r>
              <a:rPr lang="en-ID" sz="1400" dirty="0"/>
              <a:t> </a:t>
            </a:r>
            <a:r>
              <a:rPr lang="en-ID" sz="1400" dirty="0" err="1"/>
              <a:t>sekaligus</a:t>
            </a:r>
            <a:r>
              <a:rPr lang="en-ID" sz="1400" dirty="0"/>
              <a:t> </a:t>
            </a:r>
            <a:r>
              <a:rPr lang="en-ID" sz="1400" dirty="0" err="1"/>
              <a:t>mendasari</a:t>
            </a:r>
            <a:r>
              <a:rPr lang="en-ID" sz="1400" dirty="0"/>
              <a:t> </a:t>
            </a:r>
            <a:r>
              <a:rPr lang="en-ID" sz="1400" dirty="0" err="1"/>
              <a:t>penentuan</a:t>
            </a:r>
            <a:r>
              <a:rPr lang="en-ID" sz="1400" dirty="0"/>
              <a:t> </a:t>
            </a:r>
            <a:r>
              <a:rPr lang="en-ID" sz="1400" dirty="0" err="1"/>
              <a:t>sikap</a:t>
            </a:r>
            <a:r>
              <a:rPr lang="en-ID" sz="1400" dirty="0"/>
              <a:t> dan </a:t>
            </a:r>
            <a:r>
              <a:rPr lang="en-ID" sz="1400" dirty="0" err="1"/>
              <a:t>tindakan</a:t>
            </a:r>
            <a:r>
              <a:rPr lang="en-ID" sz="1400" dirty="0"/>
              <a:t> yang </a:t>
            </a:r>
            <a:r>
              <a:rPr lang="en-ID" sz="1400" dirty="0" err="1"/>
              <a:t>seharusnya</a:t>
            </a:r>
            <a:r>
              <a:rPr lang="en-ID" sz="1400" dirty="0"/>
              <a:t> </a:t>
            </a:r>
            <a:r>
              <a:rPr lang="en-ID" sz="1400" dirty="0" err="1"/>
              <a:t>diambil</a:t>
            </a:r>
            <a:r>
              <a:rPr lang="en-ID" sz="1400" dirty="0"/>
              <a:t>. </a:t>
            </a:r>
            <a:endParaRPr lang="en-GB" sz="1200" dirty="0"/>
          </a:p>
        </p:txBody>
      </p:sp>
      <p:sp>
        <p:nvSpPr>
          <p:cNvPr id="321" name="Google Shape;321;p36"/>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lt1"/>
              </a:buClr>
              <a:buSzPts val="1100"/>
              <a:buFont typeface="Arial"/>
              <a:buNone/>
            </a:pPr>
            <a:r>
              <a:rPr lang="en" dirty="0"/>
              <a:t>Kelompok 5</a:t>
            </a:r>
            <a:endParaRPr dirty="0"/>
          </a:p>
        </p:txBody>
      </p:sp>
      <p:sp>
        <p:nvSpPr>
          <p:cNvPr id="322" name="Google Shape;322;p36"/>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1100"/>
              <a:buFont typeface="Arial"/>
              <a:buNone/>
            </a:pPr>
            <a:r>
              <a:rPr lang="en-ID" dirty="0"/>
              <a:t>Etika </a:t>
            </a:r>
            <a:r>
              <a:rPr lang="en-ID" dirty="0" err="1"/>
              <a:t>normatif</a:t>
            </a:r>
            <a:endParaRPr lang="en-ID" dirty="0"/>
          </a:p>
        </p:txBody>
      </p:sp>
      <p:sp>
        <p:nvSpPr>
          <p:cNvPr id="326" name="Google Shape;326;p36"/>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624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judul 3">
            <a:extLst>
              <a:ext uri="{FF2B5EF4-FFF2-40B4-BE49-F238E27FC236}">
                <a16:creationId xmlns:a16="http://schemas.microsoft.com/office/drawing/2014/main" id="{0E17D0F9-9149-60E7-2072-191F86E31684}"/>
              </a:ext>
            </a:extLst>
          </p:cNvPr>
          <p:cNvSpPr>
            <a:spLocks noGrp="1"/>
          </p:cNvSpPr>
          <p:nvPr>
            <p:ph type="subTitle" idx="1"/>
          </p:nvPr>
        </p:nvSpPr>
        <p:spPr>
          <a:xfrm>
            <a:off x="877824" y="1755648"/>
            <a:ext cx="6461760" cy="2987040"/>
          </a:xfrm>
        </p:spPr>
        <p:txBody>
          <a:bodyPr/>
          <a:lstStyle/>
          <a:p>
            <a:pPr algn="just"/>
            <a:r>
              <a:rPr lang="id-ID" sz="1400" dirty="0"/>
              <a:t>		Filsafati </a:t>
            </a:r>
            <a:r>
              <a:rPr lang="id-ID" sz="1400" dirty="0" err="1"/>
              <a:t>lmu</a:t>
            </a:r>
            <a:r>
              <a:rPr lang="id-ID" sz="1400" dirty="0"/>
              <a:t> memiliki peran penting dalam pengembangan ilmu pengetahuan, di dalamnya ditekankan pemberian wawasan yang lebih luas agar pengembangan ilmu tidak </a:t>
            </a:r>
            <a:r>
              <a:rPr lang="id-ID" sz="1400" dirty="0" err="1"/>
              <a:t>tidak</a:t>
            </a:r>
            <a:r>
              <a:rPr lang="id-ID" sz="1400" dirty="0"/>
              <a:t> menyertakan sikap arogansi dan pengabaian terhadap sistem nilai di masyarakat. Filsafat merupakan induk dari segala ilmu pengetahuan (</a:t>
            </a:r>
            <a:r>
              <a:rPr lang="id-ID" sz="1400" dirty="0" err="1"/>
              <a:t>mater</a:t>
            </a:r>
            <a:r>
              <a:rPr lang="id-ID" sz="1400" dirty="0"/>
              <a:t> </a:t>
            </a:r>
            <a:r>
              <a:rPr lang="id-ID" sz="1400" dirty="0" err="1"/>
              <a:t>scientiarium</a:t>
            </a:r>
            <a:r>
              <a:rPr lang="id-ID" sz="1400" dirty="0"/>
              <a:t>) yang membahas pokok permasalahan sesuai dengan bidang kajian di dalamnya. Filsafat dan ilmu memiliki perbedaan mendasar yang mana filsafat berpikir hingga dibalik fakta-fakta yang ada, sementara ilmu pengetahuan hanya membahas suatu permasalahan melalui kajian dan kaidah observasi </a:t>
            </a:r>
            <a:r>
              <a:rPr lang="id-ID" sz="1400" dirty="0" err="1"/>
              <a:t>keilmiahan</a:t>
            </a:r>
            <a:r>
              <a:rPr lang="id-ID" sz="1400" dirty="0"/>
              <a:t>. Ilmu pengetahuan mengalami perkembangan yang cukup </a:t>
            </a:r>
            <a:r>
              <a:rPr lang="id-ID" sz="1400" dirty="0" err="1"/>
              <a:t>pesandengan</a:t>
            </a:r>
            <a:r>
              <a:rPr lang="id-ID" sz="1400" dirty="0"/>
              <a:t> diiringi dengan perkembangan masyarakat modern.</a:t>
            </a:r>
          </a:p>
        </p:txBody>
      </p:sp>
      <p:sp>
        <p:nvSpPr>
          <p:cNvPr id="10" name="Google Shape;323;p36">
            <a:extLst>
              <a:ext uri="{FF2B5EF4-FFF2-40B4-BE49-F238E27FC236}">
                <a16:creationId xmlns:a16="http://schemas.microsoft.com/office/drawing/2014/main" id="{FFB7D96B-66A9-8D65-9BA2-BED64C3F980A}"/>
              </a:ext>
            </a:extLst>
          </p:cNvPr>
          <p:cNvSpPr txBox="1">
            <a:spLocks noGrp="1"/>
          </p:cNvSpPr>
          <p:nvPr>
            <p:ph type="title"/>
          </p:nvPr>
        </p:nvSpPr>
        <p:spPr>
          <a:xfrm>
            <a:off x="2676189" y="546775"/>
            <a:ext cx="2865030" cy="5047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Kesimpulan</a:t>
            </a:r>
            <a:endParaRPr lang="en-ID" sz="2800" dirty="0"/>
          </a:p>
        </p:txBody>
      </p:sp>
      <p:sp>
        <p:nvSpPr>
          <p:cNvPr id="11" name="Google Shape;321;p36">
            <a:extLst>
              <a:ext uri="{FF2B5EF4-FFF2-40B4-BE49-F238E27FC236}">
                <a16:creationId xmlns:a16="http://schemas.microsoft.com/office/drawing/2014/main" id="{AE474F83-5F4C-9A60-7B82-45F0959BA2B6}"/>
              </a:ext>
            </a:extLst>
          </p:cNvPr>
          <p:cNvSpPr txBox="1">
            <a:spLocks/>
          </p:cNvSpPr>
          <p:nvPr/>
        </p:nvSpPr>
        <p:spPr>
          <a:xfrm>
            <a:off x="6713552" y="4693920"/>
            <a:ext cx="1883700" cy="27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lt1"/>
              </a:buClr>
              <a:buSzPts val="1100"/>
            </a:pPr>
            <a:r>
              <a:rPr lang="id-ID" dirty="0">
                <a:solidFill>
                  <a:schemeClr val="tx1"/>
                </a:solidFill>
              </a:rPr>
              <a:t>Kelompok 5</a:t>
            </a:r>
          </a:p>
        </p:txBody>
      </p:sp>
      <p:sp>
        <p:nvSpPr>
          <p:cNvPr id="12" name="Google Shape;326;p36">
            <a:extLst>
              <a:ext uri="{FF2B5EF4-FFF2-40B4-BE49-F238E27FC236}">
                <a16:creationId xmlns:a16="http://schemas.microsoft.com/office/drawing/2014/main" id="{434CAC67-1DDA-DBAB-893A-7FF3B5319335}"/>
              </a:ext>
            </a:extLst>
          </p:cNvPr>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011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Judul 2">
            <a:extLst>
              <a:ext uri="{FF2B5EF4-FFF2-40B4-BE49-F238E27FC236}">
                <a16:creationId xmlns:a16="http://schemas.microsoft.com/office/drawing/2014/main" id="{9CBD2EB2-DB1B-1687-B0C5-A311D2D1A293}"/>
              </a:ext>
            </a:extLst>
          </p:cNvPr>
          <p:cNvSpPr>
            <a:spLocks noGrp="1"/>
          </p:cNvSpPr>
          <p:nvPr>
            <p:ph type="title" idx="2"/>
          </p:nvPr>
        </p:nvSpPr>
        <p:spPr>
          <a:xfrm rot="20754826">
            <a:off x="1502528" y="1913349"/>
            <a:ext cx="3882567" cy="1009800"/>
          </a:xfrm>
          <a:solidFill>
            <a:schemeClr val="bg1"/>
          </a:solidFill>
        </p:spPr>
        <p:txBody>
          <a:bodyPr/>
          <a:lstStyle/>
          <a:p>
            <a:r>
              <a:rPr lang="id-ID" sz="9600" dirty="0" err="1">
                <a:solidFill>
                  <a:schemeClr val="tx1"/>
                </a:solidFill>
                <a:latin typeface="Mistral" panose="03090702030407020403" pitchFamily="66" charset="0"/>
              </a:rPr>
              <a:t>Thank</a:t>
            </a:r>
            <a:endParaRPr lang="id-ID" sz="9600" dirty="0">
              <a:solidFill>
                <a:schemeClr val="tx1"/>
              </a:solidFill>
              <a:latin typeface="Mistral" panose="03090702030407020403" pitchFamily="66" charset="0"/>
            </a:endParaRPr>
          </a:p>
        </p:txBody>
      </p:sp>
      <p:sp>
        <p:nvSpPr>
          <p:cNvPr id="9" name="Bagan alur: Proses Pengganti 8">
            <a:extLst>
              <a:ext uri="{FF2B5EF4-FFF2-40B4-BE49-F238E27FC236}">
                <a16:creationId xmlns:a16="http://schemas.microsoft.com/office/drawing/2014/main" id="{24931246-272E-ACA6-BF25-58AE3FD5581C}"/>
              </a:ext>
            </a:extLst>
          </p:cNvPr>
          <p:cNvSpPr/>
          <p:nvPr/>
        </p:nvSpPr>
        <p:spPr>
          <a:xfrm rot="20731541">
            <a:off x="4225188" y="2487653"/>
            <a:ext cx="2085162" cy="987552"/>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000" b="1" dirty="0">
                <a:latin typeface="PMingLiU-ExtB" panose="02020500000000000000" pitchFamily="18" charset="-120"/>
                <a:ea typeface="PMingLiU-ExtB" panose="02020500000000000000" pitchFamily="18" charset="-120"/>
              </a:rPr>
              <a:t>You!</a:t>
            </a:r>
          </a:p>
        </p:txBody>
      </p:sp>
    </p:spTree>
    <p:extLst>
      <p:ext uri="{BB962C8B-B14F-4D97-AF65-F5344CB8AC3E}">
        <p14:creationId xmlns:p14="http://schemas.microsoft.com/office/powerpoint/2010/main" val="3892024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90" name="Google Shape;290;p34"/>
          <p:cNvSpPr txBox="1">
            <a:spLocks noGrp="1"/>
          </p:cNvSpPr>
          <p:nvPr>
            <p:ph type="title"/>
          </p:nvPr>
        </p:nvSpPr>
        <p:spPr>
          <a:xfrm>
            <a:off x="3489994" y="180132"/>
            <a:ext cx="3558506" cy="6714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a:t>Etika </a:t>
            </a:r>
            <a:r>
              <a:rPr lang="id-ID" sz="3500" dirty="0"/>
              <a:t>K</a:t>
            </a:r>
            <a:r>
              <a:rPr lang="en" sz="3500" dirty="0"/>
              <a:t>eilmuan</a:t>
            </a:r>
            <a:endParaRPr sz="3500" dirty="0"/>
          </a:p>
        </p:txBody>
      </p:sp>
      <p:sp>
        <p:nvSpPr>
          <p:cNvPr id="291" name="Google Shape;291;p34"/>
          <p:cNvSpPr txBox="1">
            <a:spLocks noGrp="1"/>
          </p:cNvSpPr>
          <p:nvPr>
            <p:ph type="subTitle" idx="1"/>
          </p:nvPr>
        </p:nvSpPr>
        <p:spPr>
          <a:xfrm>
            <a:off x="3489994" y="851587"/>
            <a:ext cx="5006400" cy="355539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200" dirty="0"/>
              <a:t>Etika </a:t>
            </a:r>
            <a:r>
              <a:rPr lang="en-GB" sz="1200" dirty="0" err="1"/>
              <a:t>berasal</a:t>
            </a:r>
            <a:r>
              <a:rPr lang="en-GB" sz="1200" dirty="0"/>
              <a:t> </a:t>
            </a:r>
            <a:r>
              <a:rPr lang="en-GB" sz="1200" dirty="0" err="1"/>
              <a:t>dari</a:t>
            </a:r>
            <a:r>
              <a:rPr lang="en-GB" sz="1200" dirty="0"/>
              <a:t> </a:t>
            </a:r>
            <a:r>
              <a:rPr lang="en-GB" sz="1200" dirty="0" err="1"/>
              <a:t>bahasa</a:t>
            </a:r>
            <a:r>
              <a:rPr lang="en-GB" sz="1200" dirty="0"/>
              <a:t> Yunani </a:t>
            </a:r>
            <a:r>
              <a:rPr lang="en-GB" sz="1200" dirty="0" err="1"/>
              <a:t>yaitu</a:t>
            </a:r>
            <a:r>
              <a:rPr lang="en-GB" sz="1200" dirty="0"/>
              <a:t> ethos yang </a:t>
            </a:r>
            <a:r>
              <a:rPr lang="en-GB" sz="1200" dirty="0" err="1"/>
              <a:t>berarti</a:t>
            </a:r>
            <a:r>
              <a:rPr lang="en-GB" sz="1200" dirty="0"/>
              <a:t> </a:t>
            </a:r>
            <a:r>
              <a:rPr lang="en-GB" sz="1200" dirty="0" err="1"/>
              <a:t>karakter</a:t>
            </a:r>
            <a:r>
              <a:rPr lang="en-GB" sz="1200" dirty="0"/>
              <a:t>, </a:t>
            </a:r>
            <a:r>
              <a:rPr lang="en-GB" sz="1200" dirty="0" err="1"/>
              <a:t>watak</a:t>
            </a:r>
            <a:r>
              <a:rPr lang="en-GB" sz="1200" dirty="0"/>
              <a:t> </a:t>
            </a:r>
            <a:r>
              <a:rPr lang="en-GB" sz="1200" dirty="0" err="1"/>
              <a:t>kesusilaan</a:t>
            </a:r>
            <a:r>
              <a:rPr lang="en-GB" sz="1200" dirty="0"/>
              <a:t> </a:t>
            </a:r>
            <a:r>
              <a:rPr lang="en-GB" sz="1200" dirty="0" err="1"/>
              <a:t>atau</a:t>
            </a:r>
            <a:r>
              <a:rPr lang="en-GB" sz="1200" dirty="0"/>
              <a:t> </a:t>
            </a:r>
            <a:r>
              <a:rPr lang="en-GB" sz="1200" dirty="0" err="1"/>
              <a:t>adat</a:t>
            </a:r>
            <a:r>
              <a:rPr lang="en-GB" sz="1200" dirty="0"/>
              <a:t> </a:t>
            </a:r>
            <a:r>
              <a:rPr lang="en-GB" sz="1200" dirty="0" err="1"/>
              <a:t>kebiasaan</a:t>
            </a:r>
            <a:r>
              <a:rPr lang="en-GB" sz="1200" dirty="0"/>
              <a:t> di mana </a:t>
            </a:r>
            <a:r>
              <a:rPr lang="en-GB" sz="1200" dirty="0" err="1"/>
              <a:t>etika</a:t>
            </a:r>
            <a:r>
              <a:rPr lang="en-GB" sz="1200" dirty="0"/>
              <a:t> </a:t>
            </a:r>
            <a:r>
              <a:rPr lang="en-GB" sz="1200" dirty="0" err="1"/>
              <a:t>berhubungan</a:t>
            </a:r>
            <a:r>
              <a:rPr lang="en-GB" sz="1200" dirty="0"/>
              <a:t> </a:t>
            </a:r>
            <a:r>
              <a:rPr lang="en-GB" sz="1200" dirty="0" err="1"/>
              <a:t>erat</a:t>
            </a:r>
            <a:r>
              <a:rPr lang="en-GB" sz="1200" dirty="0"/>
              <a:t> </a:t>
            </a:r>
            <a:r>
              <a:rPr lang="en-GB" sz="1200" dirty="0" err="1"/>
              <a:t>dengan</a:t>
            </a:r>
            <a:r>
              <a:rPr lang="en-GB" sz="1200" dirty="0"/>
              <a:t> </a:t>
            </a:r>
            <a:r>
              <a:rPr lang="en-GB" sz="1200" dirty="0" err="1"/>
              <a:t>konsep</a:t>
            </a:r>
            <a:r>
              <a:rPr lang="en-GB" sz="1200" dirty="0"/>
              <a:t> </a:t>
            </a:r>
            <a:r>
              <a:rPr lang="en-GB" sz="1200" dirty="0" err="1"/>
              <a:t>individu</a:t>
            </a:r>
            <a:r>
              <a:rPr lang="en-GB" sz="1200" dirty="0"/>
              <a:t> </a:t>
            </a:r>
            <a:r>
              <a:rPr lang="en-GB" sz="1200" dirty="0" err="1"/>
              <a:t>atau</a:t>
            </a:r>
            <a:r>
              <a:rPr lang="en-GB" sz="1200" dirty="0"/>
              <a:t> </a:t>
            </a:r>
            <a:r>
              <a:rPr lang="en-GB" sz="1200" dirty="0" err="1"/>
              <a:t>kelompok</a:t>
            </a:r>
            <a:r>
              <a:rPr lang="en-GB" sz="1200" dirty="0"/>
              <a:t> </a:t>
            </a:r>
            <a:r>
              <a:rPr lang="en-GB" sz="1200" dirty="0" err="1"/>
              <a:t>sebagai</a:t>
            </a:r>
            <a:r>
              <a:rPr lang="en-GB" sz="1200" dirty="0"/>
              <a:t> </a:t>
            </a:r>
            <a:r>
              <a:rPr lang="en-GB" sz="1200" dirty="0" err="1"/>
              <a:t>alat</a:t>
            </a:r>
            <a:r>
              <a:rPr lang="en-GB" sz="1200" dirty="0"/>
              <a:t> </a:t>
            </a:r>
            <a:r>
              <a:rPr lang="en-GB" sz="1200" dirty="0" err="1"/>
              <a:t>penilai</a:t>
            </a:r>
            <a:r>
              <a:rPr lang="en-GB" sz="1200" dirty="0"/>
              <a:t> </a:t>
            </a:r>
            <a:r>
              <a:rPr lang="en-GB" sz="1200" dirty="0" err="1"/>
              <a:t>kebenaran</a:t>
            </a:r>
            <a:r>
              <a:rPr lang="en-GB" sz="1200" dirty="0"/>
              <a:t> </a:t>
            </a:r>
            <a:r>
              <a:rPr lang="en-GB" sz="1200" dirty="0" err="1"/>
              <a:t>atau</a:t>
            </a:r>
            <a:r>
              <a:rPr lang="en-GB" sz="1200" dirty="0"/>
              <a:t> </a:t>
            </a:r>
            <a:r>
              <a:rPr lang="en-GB" sz="1200" dirty="0" err="1"/>
              <a:t>evaluasi</a:t>
            </a:r>
            <a:r>
              <a:rPr lang="en-GB" sz="1200" dirty="0"/>
              <a:t> </a:t>
            </a:r>
            <a:r>
              <a:rPr lang="en-GB" sz="1200" dirty="0" err="1"/>
              <a:t>terhadap</a:t>
            </a:r>
            <a:r>
              <a:rPr lang="en-GB" sz="1200" dirty="0"/>
              <a:t> </a:t>
            </a:r>
            <a:r>
              <a:rPr lang="en-GB" sz="1200" dirty="0" err="1"/>
              <a:t>sesuatu</a:t>
            </a:r>
            <a:r>
              <a:rPr lang="en-GB" sz="1200" dirty="0"/>
              <a:t> yang </a:t>
            </a:r>
            <a:r>
              <a:rPr lang="en-GB" sz="1200" dirty="0" err="1"/>
              <a:t>telah</a:t>
            </a:r>
            <a:r>
              <a:rPr lang="en-GB" sz="1200" dirty="0"/>
              <a:t> </a:t>
            </a:r>
            <a:r>
              <a:rPr lang="en-GB" sz="1200" dirty="0" err="1"/>
              <a:t>dilakukan</a:t>
            </a:r>
            <a:r>
              <a:rPr lang="en-GB" sz="1200" dirty="0"/>
              <a:t>, Etika </a:t>
            </a:r>
            <a:r>
              <a:rPr lang="en-GB" sz="1200" dirty="0" err="1"/>
              <a:t>merupakan</a:t>
            </a:r>
            <a:r>
              <a:rPr lang="en-GB" sz="1200" dirty="0"/>
              <a:t> </a:t>
            </a:r>
            <a:r>
              <a:rPr lang="en-GB" sz="1200" dirty="0" err="1"/>
              <a:t>ilmu</a:t>
            </a:r>
            <a:r>
              <a:rPr lang="en-GB" sz="1200" dirty="0"/>
              <a:t> </a:t>
            </a:r>
            <a:r>
              <a:rPr lang="en-GB" sz="1200" dirty="0" err="1"/>
              <a:t>tentang</a:t>
            </a:r>
            <a:r>
              <a:rPr lang="en-GB" sz="1200" dirty="0"/>
              <a:t> </a:t>
            </a:r>
            <a:r>
              <a:rPr lang="en-GB" sz="1200" dirty="0" err="1"/>
              <a:t>apa</a:t>
            </a:r>
            <a:r>
              <a:rPr lang="en-GB" sz="1200" dirty="0"/>
              <a:t> yang </a:t>
            </a:r>
            <a:r>
              <a:rPr lang="en-GB" sz="1200" dirty="0" err="1"/>
              <a:t>Baik</a:t>
            </a:r>
            <a:r>
              <a:rPr lang="en-GB" sz="1200" dirty="0"/>
              <a:t> dan </a:t>
            </a:r>
            <a:r>
              <a:rPr lang="en-GB" sz="1200" dirty="0" err="1"/>
              <a:t>apa</a:t>
            </a:r>
            <a:r>
              <a:rPr lang="en-GB" sz="1200" dirty="0"/>
              <a:t> yang </a:t>
            </a:r>
            <a:r>
              <a:rPr lang="en-GB" sz="1200" dirty="0" err="1"/>
              <a:t>buruk</a:t>
            </a:r>
            <a:r>
              <a:rPr lang="en-GB" sz="1200" dirty="0"/>
              <a:t> dan </a:t>
            </a:r>
            <a:r>
              <a:rPr lang="en-GB" sz="1200" dirty="0" err="1"/>
              <a:t>tentang</a:t>
            </a:r>
            <a:r>
              <a:rPr lang="en-GB" sz="1200" dirty="0"/>
              <a:t> </a:t>
            </a:r>
            <a:r>
              <a:rPr lang="en-GB" sz="1200" dirty="0" err="1"/>
              <a:t>hak</a:t>
            </a:r>
            <a:r>
              <a:rPr lang="en-GB" sz="1200" dirty="0"/>
              <a:t> dan </a:t>
            </a:r>
            <a:r>
              <a:rPr lang="en-GB" sz="1200" dirty="0" err="1"/>
              <a:t>kewajiban</a:t>
            </a:r>
            <a:r>
              <a:rPr lang="en-GB" sz="1200" dirty="0"/>
              <a:t> moral (</a:t>
            </a:r>
            <a:r>
              <a:rPr lang="en-GB" sz="1200" dirty="0" err="1"/>
              <a:t>akhlaq</a:t>
            </a:r>
            <a:r>
              <a:rPr lang="en-GB" sz="1200" dirty="0"/>
              <a:t>), </a:t>
            </a:r>
            <a:r>
              <a:rPr lang="en-GB" sz="1200" dirty="0" err="1"/>
              <a:t>nilai</a:t>
            </a:r>
            <a:r>
              <a:rPr lang="en-GB" sz="1200" dirty="0"/>
              <a:t> </a:t>
            </a:r>
            <a:r>
              <a:rPr lang="en-GB" sz="1200" dirty="0" err="1"/>
              <a:t>mengenai</a:t>
            </a:r>
            <a:r>
              <a:rPr lang="en-GB" sz="1200" dirty="0"/>
              <a:t> </a:t>
            </a:r>
            <a:r>
              <a:rPr lang="en-GB" sz="1200" dirty="0" err="1"/>
              <a:t>benar</a:t>
            </a:r>
            <a:r>
              <a:rPr lang="en-GB" sz="1200" dirty="0"/>
              <a:t> dan salah yang </a:t>
            </a:r>
            <a:r>
              <a:rPr lang="en-GB" sz="1200" dirty="0" err="1"/>
              <a:t>dimuat</a:t>
            </a:r>
            <a:r>
              <a:rPr lang="en-GB" sz="1200" dirty="0"/>
              <a:t> </a:t>
            </a:r>
            <a:r>
              <a:rPr lang="en-GB" sz="1200" dirty="0" err="1"/>
              <a:t>suatu</a:t>
            </a:r>
            <a:r>
              <a:rPr lang="en-GB" sz="1200" dirty="0"/>
              <a:t> </a:t>
            </a:r>
            <a:r>
              <a:rPr lang="en-GB" sz="1200" dirty="0" err="1"/>
              <a:t>golongan</a:t>
            </a:r>
            <a:r>
              <a:rPr lang="en-GB" sz="1200" dirty="0"/>
              <a:t> </a:t>
            </a:r>
            <a:r>
              <a:rPr lang="en-GB" sz="1200" dirty="0" err="1"/>
              <a:t>atau</a:t>
            </a:r>
            <a:r>
              <a:rPr lang="en-GB" sz="1200" dirty="0"/>
              <a:t> </a:t>
            </a:r>
            <a:r>
              <a:rPr lang="en-GB" sz="1200" dirty="0" err="1"/>
              <a:t>masyarakat</a:t>
            </a:r>
            <a:r>
              <a:rPr lang="en-GB" sz="1200" dirty="0"/>
              <a:t> </a:t>
            </a:r>
            <a:r>
              <a:rPr lang="en-GB" sz="1200" dirty="0" err="1"/>
              <a:t>seperti</a:t>
            </a:r>
            <a:r>
              <a:rPr lang="en-GB" sz="1200" dirty="0"/>
              <a:t> : </a:t>
            </a:r>
            <a:r>
              <a:rPr lang="en-GB" sz="1200" dirty="0" err="1"/>
              <a:t>baik</a:t>
            </a:r>
            <a:r>
              <a:rPr lang="en-GB" sz="1200" dirty="0"/>
              <a:t> </a:t>
            </a:r>
            <a:r>
              <a:rPr lang="en-GB" sz="1200" dirty="0" err="1"/>
              <a:t>buruk</a:t>
            </a:r>
            <a:r>
              <a:rPr lang="en-GB" sz="1200" dirty="0"/>
              <a:t> , Susila </a:t>
            </a:r>
            <a:r>
              <a:rPr lang="en-GB" sz="1200" dirty="0" err="1"/>
              <a:t>atau</a:t>
            </a:r>
            <a:r>
              <a:rPr lang="en-GB" sz="1200" dirty="0"/>
              <a:t> </a:t>
            </a:r>
            <a:r>
              <a:rPr lang="en-GB" sz="1200" dirty="0" err="1"/>
              <a:t>tidak</a:t>
            </a:r>
            <a:r>
              <a:rPr lang="en-GB" sz="1200" dirty="0"/>
              <a:t> Susila </a:t>
            </a:r>
            <a:r>
              <a:rPr lang="en-GB" sz="1200" dirty="0" err="1"/>
              <a:t>dalam</a:t>
            </a:r>
            <a:r>
              <a:rPr lang="en-GB" sz="1200" dirty="0"/>
              <a:t> </a:t>
            </a:r>
            <a:r>
              <a:rPr lang="en-GB" sz="1200" dirty="0" err="1"/>
              <a:t>hubungan</a:t>
            </a:r>
            <a:r>
              <a:rPr lang="en-GB" sz="1200" dirty="0"/>
              <a:t> </a:t>
            </a:r>
            <a:r>
              <a:rPr lang="en-GB" sz="1200" dirty="0" err="1"/>
              <a:t>antar</a:t>
            </a:r>
            <a:r>
              <a:rPr lang="en-GB" sz="1200" dirty="0"/>
              <a:t> </a:t>
            </a:r>
            <a:r>
              <a:rPr lang="en-GB" sz="1200" dirty="0" err="1"/>
              <a:t>manusia</a:t>
            </a:r>
            <a:r>
              <a:rPr lang="en-GB" sz="1200" dirty="0"/>
              <a:t>,</a:t>
            </a:r>
          </a:p>
          <a:p>
            <a:pPr marL="0" lvl="0" indent="0" algn="just" rtl="0">
              <a:spcBef>
                <a:spcPts val="0"/>
              </a:spcBef>
              <a:spcAft>
                <a:spcPts val="0"/>
              </a:spcAft>
              <a:buNone/>
            </a:pPr>
            <a:endParaRPr lang="en-GB" sz="1200" dirty="0"/>
          </a:p>
          <a:p>
            <a:pPr marL="0" lvl="0" indent="0" algn="just" rtl="0">
              <a:spcBef>
                <a:spcPts val="0"/>
              </a:spcBef>
              <a:spcAft>
                <a:spcPts val="0"/>
              </a:spcAft>
              <a:buNone/>
            </a:pPr>
            <a:r>
              <a:rPr lang="en-GB" sz="1200" u="sng" dirty="0" err="1"/>
              <a:t>Tujuan</a:t>
            </a:r>
            <a:r>
              <a:rPr lang="en-GB" sz="1200" u="sng" dirty="0"/>
              <a:t> Etika </a:t>
            </a:r>
            <a:r>
              <a:rPr lang="en-GB" sz="1200" u="sng" dirty="0" err="1"/>
              <a:t>Keilmuan</a:t>
            </a:r>
            <a:r>
              <a:rPr lang="en-GB" sz="1200" u="sng" dirty="0"/>
              <a:t> </a:t>
            </a:r>
            <a:r>
              <a:rPr lang="en-GB" sz="1200" dirty="0" err="1"/>
              <a:t>adalah</a:t>
            </a:r>
            <a:r>
              <a:rPr lang="en-GB" sz="1200" dirty="0"/>
              <a:t> </a:t>
            </a:r>
            <a:r>
              <a:rPr lang="en-GB" sz="1200" dirty="0" err="1"/>
              <a:t>Tujuan</a:t>
            </a:r>
            <a:r>
              <a:rPr lang="en-GB" sz="1200" dirty="0"/>
              <a:t> </a:t>
            </a:r>
            <a:r>
              <a:rPr lang="en-GB" sz="1200" dirty="0" err="1"/>
              <a:t>etika</a:t>
            </a:r>
            <a:r>
              <a:rPr lang="en-GB" sz="1200" dirty="0"/>
              <a:t> </a:t>
            </a:r>
            <a:r>
              <a:rPr lang="en-GB" sz="1200" dirty="0" err="1"/>
              <a:t>keilmuan</a:t>
            </a:r>
            <a:r>
              <a:rPr lang="en-GB" sz="1200" dirty="0"/>
              <a:t> </a:t>
            </a:r>
            <a:r>
              <a:rPr lang="en-GB" sz="1200" dirty="0" err="1"/>
              <a:t>adalah</a:t>
            </a:r>
            <a:r>
              <a:rPr lang="en-GB" sz="1200" dirty="0"/>
              <a:t> </a:t>
            </a:r>
            <a:r>
              <a:rPr lang="en-GB" sz="1200" dirty="0" err="1"/>
              <a:t>seorang</a:t>
            </a:r>
            <a:r>
              <a:rPr lang="en-GB" sz="1200" dirty="0"/>
              <a:t> </a:t>
            </a:r>
            <a:r>
              <a:rPr lang="en-GB" sz="1200" dirty="0" err="1"/>
              <a:t>ilmuan</a:t>
            </a:r>
            <a:r>
              <a:rPr lang="en-GB" sz="1200" dirty="0"/>
              <a:t> </a:t>
            </a:r>
            <a:r>
              <a:rPr lang="en-GB" sz="1200" dirty="0" err="1"/>
              <a:t>dapat</a:t>
            </a:r>
            <a:r>
              <a:rPr lang="en-GB" sz="1200" dirty="0"/>
              <a:t> </a:t>
            </a:r>
            <a:r>
              <a:rPr lang="en-GB" sz="1200" dirty="0" err="1"/>
              <a:t>menerapkan</a:t>
            </a:r>
            <a:r>
              <a:rPr lang="en-GB" sz="1200" dirty="0"/>
              <a:t> </a:t>
            </a:r>
            <a:r>
              <a:rPr lang="en-GB" sz="1200" dirty="0" err="1"/>
              <a:t>prinsip-prinsip</a:t>
            </a:r>
            <a:r>
              <a:rPr lang="en-GB" sz="1200" dirty="0"/>
              <a:t> moral, </a:t>
            </a:r>
            <a:r>
              <a:rPr lang="en-GB" sz="1200" dirty="0" err="1"/>
              <a:t>yaitu</a:t>
            </a:r>
            <a:r>
              <a:rPr lang="en-GB" sz="1200" dirty="0"/>
              <a:t> yang </a:t>
            </a:r>
            <a:r>
              <a:rPr lang="en-GB" sz="1200" dirty="0" err="1"/>
              <a:t>baik</a:t>
            </a:r>
            <a:r>
              <a:rPr lang="en-GB" sz="1200" dirty="0"/>
              <a:t> dan </a:t>
            </a:r>
            <a:r>
              <a:rPr lang="en-GB" sz="1200" dirty="0" err="1"/>
              <a:t>menghindarkan</a:t>
            </a:r>
            <a:r>
              <a:rPr lang="en-GB" sz="1200" dirty="0"/>
              <a:t> yang </a:t>
            </a:r>
            <a:r>
              <a:rPr lang="en-GB" sz="1200" dirty="0" err="1"/>
              <a:t>buruk</a:t>
            </a:r>
            <a:r>
              <a:rPr lang="en-GB" sz="1200" dirty="0"/>
              <a:t> </a:t>
            </a:r>
            <a:r>
              <a:rPr lang="en-GB" sz="1200" dirty="0" err="1"/>
              <a:t>dalam</a:t>
            </a:r>
            <a:r>
              <a:rPr lang="en-GB" sz="1200" dirty="0"/>
              <a:t> </a:t>
            </a:r>
            <a:r>
              <a:rPr lang="en-GB" sz="1200" dirty="0" err="1"/>
              <a:t>perilaku</a:t>
            </a:r>
            <a:r>
              <a:rPr lang="en-GB" sz="1200" dirty="0"/>
              <a:t> </a:t>
            </a:r>
            <a:r>
              <a:rPr lang="en-GB" sz="1200" dirty="0" err="1"/>
              <a:t>keilmuannya</a:t>
            </a:r>
            <a:r>
              <a:rPr lang="en-GB" sz="1200" dirty="0"/>
              <a:t>, </a:t>
            </a:r>
            <a:r>
              <a:rPr lang="en-GB" sz="1200" dirty="0" err="1"/>
              <a:t>sehingga</a:t>
            </a:r>
            <a:r>
              <a:rPr lang="en-GB" sz="1200" dirty="0"/>
              <a:t> </a:t>
            </a:r>
            <a:r>
              <a:rPr lang="en-GB" sz="1200" dirty="0" err="1"/>
              <a:t>ia</a:t>
            </a:r>
            <a:r>
              <a:rPr lang="en-GB" sz="1200" dirty="0"/>
              <a:t> </a:t>
            </a:r>
            <a:r>
              <a:rPr lang="en-GB" sz="1200" dirty="0" err="1"/>
              <a:t>dapat</a:t>
            </a:r>
            <a:r>
              <a:rPr lang="en-GB" sz="1200" dirty="0"/>
              <a:t> </a:t>
            </a:r>
            <a:r>
              <a:rPr lang="en-GB" sz="1200" dirty="0" err="1"/>
              <a:t>menjadi</a:t>
            </a:r>
            <a:r>
              <a:rPr lang="en-GB" sz="1200" dirty="0"/>
              <a:t> </a:t>
            </a:r>
            <a:r>
              <a:rPr lang="en-GB" sz="1200" dirty="0" err="1"/>
              <a:t>ilmuwan</a:t>
            </a:r>
            <a:r>
              <a:rPr lang="en-GB" sz="1200" dirty="0"/>
              <a:t> yang </a:t>
            </a:r>
            <a:r>
              <a:rPr lang="en-GB" sz="1200" dirty="0" err="1"/>
              <a:t>mampu</a:t>
            </a:r>
            <a:r>
              <a:rPr lang="en-GB" sz="1200" dirty="0"/>
              <a:t> </a:t>
            </a:r>
            <a:r>
              <a:rPr lang="en-GB" sz="1200" dirty="0" err="1"/>
              <a:t>mempertanggungjawabkan</a:t>
            </a:r>
            <a:r>
              <a:rPr lang="en-GB" sz="1200" dirty="0"/>
              <a:t> </a:t>
            </a:r>
            <a:r>
              <a:rPr lang="en-GB" sz="1200" dirty="0" err="1"/>
              <a:t>keilmuannya</a:t>
            </a:r>
            <a:endParaRPr lang="en-GB" sz="1200" dirty="0"/>
          </a:p>
        </p:txBody>
      </p:sp>
      <p:pic>
        <p:nvPicPr>
          <p:cNvPr id="289" name="Google Shape;289;p34"/>
          <p:cNvPicPr preferRelativeResize="0">
            <a:picLocks noGrp="1"/>
          </p:cNvPicPr>
          <p:nvPr>
            <p:ph type="pic" idx="4294967295"/>
          </p:nvPr>
        </p:nvPicPr>
        <p:blipFill rotWithShape="1">
          <a:blip r:embed="rId3">
            <a:alphaModFix/>
          </a:blip>
          <a:srcRect l="27032" r="27032"/>
          <a:stretch/>
        </p:blipFill>
        <p:spPr>
          <a:xfrm>
            <a:off x="0" y="-44450"/>
            <a:ext cx="3109913" cy="4408488"/>
          </a:xfrm>
          <a:prstGeom prst="rect">
            <a:avLst/>
          </a:prstGeom>
          <a:noFill/>
          <a:ln>
            <a:noFill/>
          </a:ln>
        </p:spPr>
      </p:pic>
      <p:sp>
        <p:nvSpPr>
          <p:cNvPr id="292" name="Google Shape;292;p34"/>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34"/>
          <p:cNvGrpSpPr/>
          <p:nvPr/>
        </p:nvGrpSpPr>
        <p:grpSpPr>
          <a:xfrm rot="-6381374">
            <a:off x="-1176123" y="2363512"/>
            <a:ext cx="3078206" cy="3078206"/>
            <a:chOff x="-2831850" y="1260225"/>
            <a:chExt cx="3078300" cy="3078300"/>
          </a:xfrm>
        </p:grpSpPr>
        <p:sp>
          <p:nvSpPr>
            <p:cNvPr id="294" name="Google Shape;294;p34"/>
            <p:cNvSpPr/>
            <p:nvPr/>
          </p:nvSpPr>
          <p:spPr>
            <a:xfrm>
              <a:off x="-2831850" y="1260225"/>
              <a:ext cx="3078300" cy="307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2831850" y="1260475"/>
              <a:ext cx="3078300" cy="3077800"/>
            </a:xfrm>
            <a:custGeom>
              <a:avLst/>
              <a:gdLst/>
              <a:ahLst/>
              <a:cxnLst/>
              <a:rect l="l" t="t" r="r" b="b"/>
              <a:pathLst>
                <a:path w="123132" h="123112" extrusionOk="0">
                  <a:moveTo>
                    <a:pt x="70688" y="2838"/>
                  </a:moveTo>
                  <a:cubicBezTo>
                    <a:pt x="70945" y="2838"/>
                    <a:pt x="71202" y="2839"/>
                    <a:pt x="71459" y="2840"/>
                  </a:cubicBezTo>
                  <a:lnTo>
                    <a:pt x="71459" y="2848"/>
                  </a:lnTo>
                  <a:cubicBezTo>
                    <a:pt x="71541" y="4609"/>
                    <a:pt x="71738" y="6361"/>
                    <a:pt x="72042" y="8096"/>
                  </a:cubicBezTo>
                  <a:cubicBezTo>
                    <a:pt x="71168" y="8037"/>
                    <a:pt x="70292" y="8008"/>
                    <a:pt x="69417" y="8008"/>
                  </a:cubicBezTo>
                  <a:cubicBezTo>
                    <a:pt x="68772" y="8008"/>
                    <a:pt x="68127" y="8024"/>
                    <a:pt x="67483" y="8055"/>
                  </a:cubicBezTo>
                  <a:cubicBezTo>
                    <a:pt x="66896" y="6369"/>
                    <a:pt x="66404" y="4650"/>
                    <a:pt x="66010" y="2906"/>
                  </a:cubicBezTo>
                  <a:cubicBezTo>
                    <a:pt x="67567" y="2860"/>
                    <a:pt x="69127" y="2838"/>
                    <a:pt x="70688" y="2838"/>
                  </a:cubicBezTo>
                  <a:close/>
                  <a:moveTo>
                    <a:pt x="72033" y="2848"/>
                  </a:moveTo>
                  <a:cubicBezTo>
                    <a:pt x="73724" y="2857"/>
                    <a:pt x="75415" y="2885"/>
                    <a:pt x="77101" y="2939"/>
                  </a:cubicBezTo>
                  <a:lnTo>
                    <a:pt x="77101" y="2943"/>
                  </a:lnTo>
                  <a:cubicBezTo>
                    <a:pt x="76797" y="4810"/>
                    <a:pt x="76600" y="6689"/>
                    <a:pt x="76514" y="8576"/>
                  </a:cubicBezTo>
                  <a:cubicBezTo>
                    <a:pt x="75218" y="8388"/>
                    <a:pt x="73929" y="8236"/>
                    <a:pt x="72637" y="8137"/>
                  </a:cubicBezTo>
                  <a:cubicBezTo>
                    <a:pt x="72321" y="6389"/>
                    <a:pt x="72120" y="4625"/>
                    <a:pt x="72033" y="2848"/>
                  </a:cubicBezTo>
                  <a:close/>
                  <a:moveTo>
                    <a:pt x="65719" y="2910"/>
                  </a:moveTo>
                  <a:cubicBezTo>
                    <a:pt x="66112" y="4654"/>
                    <a:pt x="66601" y="6377"/>
                    <a:pt x="67183" y="8068"/>
                  </a:cubicBezTo>
                  <a:cubicBezTo>
                    <a:pt x="66055" y="8133"/>
                    <a:pt x="64902" y="8252"/>
                    <a:pt x="63720" y="8433"/>
                  </a:cubicBezTo>
                  <a:cubicBezTo>
                    <a:pt x="62932" y="8552"/>
                    <a:pt x="62157" y="8700"/>
                    <a:pt x="61386" y="8864"/>
                  </a:cubicBezTo>
                  <a:cubicBezTo>
                    <a:pt x="60700" y="7017"/>
                    <a:pt x="60077" y="5134"/>
                    <a:pt x="59555" y="3201"/>
                  </a:cubicBezTo>
                  <a:lnTo>
                    <a:pt x="62095" y="3066"/>
                  </a:lnTo>
                  <a:cubicBezTo>
                    <a:pt x="63302" y="2996"/>
                    <a:pt x="64508" y="2947"/>
                    <a:pt x="65719" y="2910"/>
                  </a:cubicBezTo>
                  <a:close/>
                  <a:moveTo>
                    <a:pt x="59268" y="3213"/>
                  </a:moveTo>
                  <a:lnTo>
                    <a:pt x="59264" y="3218"/>
                  </a:lnTo>
                  <a:cubicBezTo>
                    <a:pt x="59785" y="5167"/>
                    <a:pt x="60413" y="7066"/>
                    <a:pt x="61102" y="8925"/>
                  </a:cubicBezTo>
                  <a:cubicBezTo>
                    <a:pt x="59732" y="9225"/>
                    <a:pt x="58382" y="9582"/>
                    <a:pt x="57053" y="9967"/>
                  </a:cubicBezTo>
                  <a:cubicBezTo>
                    <a:pt x="55928" y="7846"/>
                    <a:pt x="54824" y="5692"/>
                    <a:pt x="53872" y="3497"/>
                  </a:cubicBezTo>
                  <a:cubicBezTo>
                    <a:pt x="55666" y="3406"/>
                    <a:pt x="57463" y="3308"/>
                    <a:pt x="59268" y="3213"/>
                  </a:cubicBezTo>
                  <a:close/>
                  <a:moveTo>
                    <a:pt x="53261" y="3525"/>
                  </a:moveTo>
                  <a:lnTo>
                    <a:pt x="53261" y="3529"/>
                  </a:lnTo>
                  <a:cubicBezTo>
                    <a:pt x="54229" y="5774"/>
                    <a:pt x="55350" y="7969"/>
                    <a:pt x="56494" y="10132"/>
                  </a:cubicBezTo>
                  <a:cubicBezTo>
                    <a:pt x="55366" y="10468"/>
                    <a:pt x="54250" y="10817"/>
                    <a:pt x="53146" y="11162"/>
                  </a:cubicBezTo>
                  <a:lnTo>
                    <a:pt x="52477" y="11375"/>
                  </a:lnTo>
                  <a:cubicBezTo>
                    <a:pt x="52149" y="10850"/>
                    <a:pt x="51821" y="10324"/>
                    <a:pt x="51497" y="9799"/>
                  </a:cubicBezTo>
                  <a:cubicBezTo>
                    <a:pt x="50212" y="7739"/>
                    <a:pt x="48961" y="5729"/>
                    <a:pt x="47853" y="3784"/>
                  </a:cubicBezTo>
                  <a:cubicBezTo>
                    <a:pt x="49654" y="3702"/>
                    <a:pt x="51456" y="3616"/>
                    <a:pt x="53261" y="3525"/>
                  </a:cubicBezTo>
                  <a:close/>
                  <a:moveTo>
                    <a:pt x="47533" y="3796"/>
                  </a:moveTo>
                  <a:cubicBezTo>
                    <a:pt x="48661" y="5782"/>
                    <a:pt x="49942" y="7838"/>
                    <a:pt x="51255" y="9947"/>
                  </a:cubicBezTo>
                  <a:cubicBezTo>
                    <a:pt x="51566" y="10448"/>
                    <a:pt x="51878" y="10952"/>
                    <a:pt x="52194" y="11457"/>
                  </a:cubicBezTo>
                  <a:cubicBezTo>
                    <a:pt x="50688" y="11929"/>
                    <a:pt x="49162" y="12393"/>
                    <a:pt x="47607" y="12807"/>
                  </a:cubicBezTo>
                  <a:cubicBezTo>
                    <a:pt x="46725" y="11457"/>
                    <a:pt x="45834" y="10115"/>
                    <a:pt x="44956" y="8802"/>
                  </a:cubicBezTo>
                  <a:cubicBezTo>
                    <a:pt x="43865" y="7165"/>
                    <a:pt x="42798" y="5565"/>
                    <a:pt x="41817" y="4026"/>
                  </a:cubicBezTo>
                  <a:cubicBezTo>
                    <a:pt x="43721" y="3956"/>
                    <a:pt x="45625" y="3878"/>
                    <a:pt x="47533" y="3796"/>
                  </a:cubicBezTo>
                  <a:close/>
                  <a:moveTo>
                    <a:pt x="69450" y="8578"/>
                  </a:moveTo>
                  <a:cubicBezTo>
                    <a:pt x="70351" y="8578"/>
                    <a:pt x="71251" y="8609"/>
                    <a:pt x="72148" y="8671"/>
                  </a:cubicBezTo>
                  <a:cubicBezTo>
                    <a:pt x="72497" y="10462"/>
                    <a:pt x="72952" y="12229"/>
                    <a:pt x="73509" y="13968"/>
                  </a:cubicBezTo>
                  <a:lnTo>
                    <a:pt x="73509" y="13968"/>
                  </a:lnTo>
                  <a:cubicBezTo>
                    <a:pt x="72360" y="13660"/>
                    <a:pt x="71180" y="13503"/>
                    <a:pt x="69994" y="13503"/>
                  </a:cubicBezTo>
                  <a:cubicBezTo>
                    <a:pt x="69869" y="13503"/>
                    <a:pt x="69743" y="13505"/>
                    <a:pt x="69617" y="13509"/>
                  </a:cubicBezTo>
                  <a:cubicBezTo>
                    <a:pt x="68919" y="11900"/>
                    <a:pt x="68263" y="10271"/>
                    <a:pt x="67676" y="8618"/>
                  </a:cubicBezTo>
                  <a:cubicBezTo>
                    <a:pt x="68267" y="8592"/>
                    <a:pt x="68859" y="8578"/>
                    <a:pt x="69450" y="8578"/>
                  </a:cubicBezTo>
                  <a:close/>
                  <a:moveTo>
                    <a:pt x="67376" y="8630"/>
                  </a:moveTo>
                  <a:cubicBezTo>
                    <a:pt x="67963" y="10283"/>
                    <a:pt x="68615" y="11912"/>
                    <a:pt x="69309" y="13517"/>
                  </a:cubicBezTo>
                  <a:cubicBezTo>
                    <a:pt x="68246" y="13574"/>
                    <a:pt x="67196" y="13755"/>
                    <a:pt x="66174" y="14050"/>
                  </a:cubicBezTo>
                  <a:cubicBezTo>
                    <a:pt x="65386" y="14276"/>
                    <a:pt x="64615" y="14559"/>
                    <a:pt x="63868" y="14900"/>
                  </a:cubicBezTo>
                  <a:cubicBezTo>
                    <a:pt x="63072" y="13094"/>
                    <a:pt x="62301" y="11268"/>
                    <a:pt x="61591" y="9401"/>
                  </a:cubicBezTo>
                  <a:cubicBezTo>
                    <a:pt x="62321" y="9245"/>
                    <a:pt x="63060" y="9110"/>
                    <a:pt x="63806" y="8995"/>
                  </a:cubicBezTo>
                  <a:cubicBezTo>
                    <a:pt x="65025" y="8810"/>
                    <a:pt x="66211" y="8687"/>
                    <a:pt x="67376" y="8630"/>
                  </a:cubicBezTo>
                  <a:close/>
                  <a:moveTo>
                    <a:pt x="72743" y="8712"/>
                  </a:moveTo>
                  <a:lnTo>
                    <a:pt x="72743" y="8712"/>
                  </a:lnTo>
                  <a:cubicBezTo>
                    <a:pt x="73995" y="8810"/>
                    <a:pt x="75238" y="8958"/>
                    <a:pt x="76494" y="9143"/>
                  </a:cubicBezTo>
                  <a:cubicBezTo>
                    <a:pt x="76432" y="11137"/>
                    <a:pt x="76510" y="13131"/>
                    <a:pt x="76736" y="15113"/>
                  </a:cubicBezTo>
                  <a:cubicBezTo>
                    <a:pt x="75899" y="14744"/>
                    <a:pt x="75045" y="14424"/>
                    <a:pt x="74171" y="14153"/>
                  </a:cubicBezTo>
                  <a:cubicBezTo>
                    <a:pt x="73585" y="12372"/>
                    <a:pt x="73109" y="10554"/>
                    <a:pt x="72743" y="8712"/>
                  </a:cubicBezTo>
                  <a:close/>
                  <a:moveTo>
                    <a:pt x="77064" y="9233"/>
                  </a:moveTo>
                  <a:lnTo>
                    <a:pt x="77064" y="9233"/>
                  </a:lnTo>
                  <a:cubicBezTo>
                    <a:pt x="78398" y="9438"/>
                    <a:pt x="79744" y="9680"/>
                    <a:pt x="81118" y="9939"/>
                  </a:cubicBezTo>
                  <a:lnTo>
                    <a:pt x="81118" y="9943"/>
                  </a:lnTo>
                  <a:cubicBezTo>
                    <a:pt x="80638" y="12175"/>
                    <a:pt x="80326" y="14440"/>
                    <a:pt x="80195" y="16721"/>
                  </a:cubicBezTo>
                  <a:cubicBezTo>
                    <a:pt x="79867" y="16570"/>
                    <a:pt x="79547" y="16418"/>
                    <a:pt x="79226" y="16266"/>
                  </a:cubicBezTo>
                  <a:cubicBezTo>
                    <a:pt x="78599" y="15966"/>
                    <a:pt x="77971" y="15671"/>
                    <a:pt x="77343" y="15388"/>
                  </a:cubicBezTo>
                  <a:cubicBezTo>
                    <a:pt x="77097" y="13344"/>
                    <a:pt x="77003" y="11289"/>
                    <a:pt x="77064" y="9233"/>
                  </a:cubicBezTo>
                  <a:close/>
                  <a:moveTo>
                    <a:pt x="61303" y="9463"/>
                  </a:moveTo>
                  <a:cubicBezTo>
                    <a:pt x="62026" y="11346"/>
                    <a:pt x="62805" y="13197"/>
                    <a:pt x="63610" y="15019"/>
                  </a:cubicBezTo>
                  <a:cubicBezTo>
                    <a:pt x="62567" y="15519"/>
                    <a:pt x="61566" y="16098"/>
                    <a:pt x="60618" y="16758"/>
                  </a:cubicBezTo>
                  <a:cubicBezTo>
                    <a:pt x="59773" y="15060"/>
                    <a:pt x="58878" y="13386"/>
                    <a:pt x="57992" y="11724"/>
                  </a:cubicBezTo>
                  <a:cubicBezTo>
                    <a:pt x="57771" y="11313"/>
                    <a:pt x="57549" y="10895"/>
                    <a:pt x="57327" y="10480"/>
                  </a:cubicBezTo>
                  <a:cubicBezTo>
                    <a:pt x="58632" y="10103"/>
                    <a:pt x="59958" y="9754"/>
                    <a:pt x="61303" y="9463"/>
                  </a:cubicBezTo>
                  <a:close/>
                  <a:moveTo>
                    <a:pt x="81397" y="9992"/>
                  </a:moveTo>
                  <a:lnTo>
                    <a:pt x="81397" y="9996"/>
                  </a:lnTo>
                  <a:cubicBezTo>
                    <a:pt x="82156" y="10140"/>
                    <a:pt x="82919" y="10288"/>
                    <a:pt x="83699" y="10443"/>
                  </a:cubicBezTo>
                  <a:lnTo>
                    <a:pt x="84819" y="10661"/>
                  </a:lnTo>
                  <a:cubicBezTo>
                    <a:pt x="85324" y="10759"/>
                    <a:pt x="85820" y="10854"/>
                    <a:pt x="86317" y="10944"/>
                  </a:cubicBezTo>
                  <a:cubicBezTo>
                    <a:pt x="85537" y="13431"/>
                    <a:pt x="84909" y="15975"/>
                    <a:pt x="84524" y="18519"/>
                  </a:cubicBezTo>
                  <a:cubicBezTo>
                    <a:pt x="84159" y="18387"/>
                    <a:pt x="83793" y="18252"/>
                    <a:pt x="83432" y="18117"/>
                  </a:cubicBezTo>
                  <a:cubicBezTo>
                    <a:pt x="82398" y="17723"/>
                    <a:pt x="81422" y="17288"/>
                    <a:pt x="80474" y="16849"/>
                  </a:cubicBezTo>
                  <a:cubicBezTo>
                    <a:pt x="80605" y="14543"/>
                    <a:pt x="80913" y="12249"/>
                    <a:pt x="81397" y="9992"/>
                  </a:cubicBezTo>
                  <a:close/>
                  <a:moveTo>
                    <a:pt x="56765" y="10645"/>
                  </a:moveTo>
                  <a:cubicBezTo>
                    <a:pt x="57007" y="11096"/>
                    <a:pt x="57245" y="11547"/>
                    <a:pt x="57487" y="11994"/>
                  </a:cubicBezTo>
                  <a:cubicBezTo>
                    <a:pt x="58386" y="13673"/>
                    <a:pt x="59293" y="15367"/>
                    <a:pt x="60142" y="17087"/>
                  </a:cubicBezTo>
                  <a:cubicBezTo>
                    <a:pt x="59174" y="17772"/>
                    <a:pt x="58251" y="18502"/>
                    <a:pt x="57340" y="19224"/>
                  </a:cubicBezTo>
                  <a:lnTo>
                    <a:pt x="57114" y="19409"/>
                  </a:lnTo>
                  <a:cubicBezTo>
                    <a:pt x="55838" y="16894"/>
                    <a:pt x="54332" y="14374"/>
                    <a:pt x="52785" y="11871"/>
                  </a:cubicBezTo>
                  <a:lnTo>
                    <a:pt x="53319" y="11703"/>
                  </a:lnTo>
                  <a:cubicBezTo>
                    <a:pt x="54455" y="11346"/>
                    <a:pt x="55604" y="10985"/>
                    <a:pt x="56765" y="10645"/>
                  </a:cubicBezTo>
                  <a:close/>
                  <a:moveTo>
                    <a:pt x="70008" y="14062"/>
                  </a:moveTo>
                  <a:cubicBezTo>
                    <a:pt x="71314" y="14062"/>
                    <a:pt x="72530" y="14268"/>
                    <a:pt x="73716" y="14608"/>
                  </a:cubicBezTo>
                  <a:cubicBezTo>
                    <a:pt x="74303" y="16377"/>
                    <a:pt x="74980" y="18141"/>
                    <a:pt x="75731" y="19951"/>
                  </a:cubicBezTo>
                  <a:cubicBezTo>
                    <a:pt x="74717" y="19400"/>
                    <a:pt x="73586" y="19113"/>
                    <a:pt x="72434" y="19113"/>
                  </a:cubicBezTo>
                  <a:cubicBezTo>
                    <a:pt x="72350" y="19113"/>
                    <a:pt x="72266" y="19115"/>
                    <a:pt x="72181" y="19118"/>
                  </a:cubicBezTo>
                  <a:cubicBezTo>
                    <a:pt x="71393" y="17448"/>
                    <a:pt x="70606" y="15770"/>
                    <a:pt x="69859" y="14063"/>
                  </a:cubicBezTo>
                  <a:cubicBezTo>
                    <a:pt x="69909" y="14062"/>
                    <a:pt x="69958" y="14062"/>
                    <a:pt x="70008" y="14062"/>
                  </a:cubicBezTo>
                  <a:close/>
                  <a:moveTo>
                    <a:pt x="86603" y="10998"/>
                  </a:moveTo>
                  <a:lnTo>
                    <a:pt x="86603" y="10998"/>
                  </a:lnTo>
                  <a:cubicBezTo>
                    <a:pt x="88838" y="11408"/>
                    <a:pt x="91008" y="11753"/>
                    <a:pt x="93104" y="12036"/>
                  </a:cubicBezTo>
                  <a:cubicBezTo>
                    <a:pt x="92254" y="14781"/>
                    <a:pt x="91532" y="17595"/>
                    <a:pt x="91056" y="20386"/>
                  </a:cubicBezTo>
                  <a:cubicBezTo>
                    <a:pt x="88935" y="19922"/>
                    <a:pt x="86846" y="19331"/>
                    <a:pt x="84799" y="18617"/>
                  </a:cubicBezTo>
                  <a:cubicBezTo>
                    <a:pt x="85180" y="16058"/>
                    <a:pt x="85811" y="13499"/>
                    <a:pt x="86603" y="10998"/>
                  </a:cubicBezTo>
                  <a:close/>
                  <a:moveTo>
                    <a:pt x="69551" y="14075"/>
                  </a:moveTo>
                  <a:cubicBezTo>
                    <a:pt x="70298" y="15782"/>
                    <a:pt x="71086" y="17464"/>
                    <a:pt x="71873" y="19134"/>
                  </a:cubicBezTo>
                  <a:cubicBezTo>
                    <a:pt x="71082" y="19183"/>
                    <a:pt x="70216" y="19360"/>
                    <a:pt x="69247" y="19676"/>
                  </a:cubicBezTo>
                  <a:cubicBezTo>
                    <a:pt x="68308" y="19988"/>
                    <a:pt x="67417" y="20423"/>
                    <a:pt x="66593" y="20968"/>
                  </a:cubicBezTo>
                  <a:cubicBezTo>
                    <a:pt x="66231" y="20156"/>
                    <a:pt x="65862" y="19339"/>
                    <a:pt x="65493" y="18523"/>
                  </a:cubicBezTo>
                  <a:cubicBezTo>
                    <a:pt x="65029" y="17497"/>
                    <a:pt x="64561" y="16463"/>
                    <a:pt x="64102" y="15421"/>
                  </a:cubicBezTo>
                  <a:cubicBezTo>
                    <a:pt x="64820" y="15092"/>
                    <a:pt x="65567" y="14818"/>
                    <a:pt x="66330" y="14600"/>
                  </a:cubicBezTo>
                  <a:cubicBezTo>
                    <a:pt x="67380" y="14296"/>
                    <a:pt x="68460" y="14120"/>
                    <a:pt x="69551" y="14075"/>
                  </a:cubicBezTo>
                  <a:close/>
                  <a:moveTo>
                    <a:pt x="74393" y="14818"/>
                  </a:moveTo>
                  <a:lnTo>
                    <a:pt x="74393" y="14818"/>
                  </a:lnTo>
                  <a:cubicBezTo>
                    <a:pt x="75205" y="15088"/>
                    <a:pt x="76005" y="15413"/>
                    <a:pt x="76814" y="15770"/>
                  </a:cubicBezTo>
                  <a:cubicBezTo>
                    <a:pt x="77068" y="17714"/>
                    <a:pt x="77450" y="19635"/>
                    <a:pt x="77950" y="21531"/>
                  </a:cubicBezTo>
                  <a:cubicBezTo>
                    <a:pt x="77511" y="21141"/>
                    <a:pt x="77048" y="20784"/>
                    <a:pt x="76563" y="20451"/>
                  </a:cubicBezTo>
                  <a:cubicBezTo>
                    <a:pt x="75755" y="18535"/>
                    <a:pt x="75025" y="16676"/>
                    <a:pt x="74393" y="14818"/>
                  </a:cubicBezTo>
                  <a:close/>
                  <a:moveTo>
                    <a:pt x="52502" y="11958"/>
                  </a:moveTo>
                  <a:cubicBezTo>
                    <a:pt x="54069" y="14492"/>
                    <a:pt x="55599" y="17048"/>
                    <a:pt x="56883" y="19587"/>
                  </a:cubicBezTo>
                  <a:lnTo>
                    <a:pt x="56883" y="19587"/>
                  </a:lnTo>
                  <a:cubicBezTo>
                    <a:pt x="55693" y="20526"/>
                    <a:pt x="54471" y="21465"/>
                    <a:pt x="53150" y="22286"/>
                  </a:cubicBezTo>
                  <a:cubicBezTo>
                    <a:pt x="51694" y="19307"/>
                    <a:pt x="49855" y="16278"/>
                    <a:pt x="47931" y="13312"/>
                  </a:cubicBezTo>
                  <a:cubicBezTo>
                    <a:pt x="49482" y="12893"/>
                    <a:pt x="51000" y="12429"/>
                    <a:pt x="52502" y="11958"/>
                  </a:cubicBezTo>
                  <a:close/>
                  <a:moveTo>
                    <a:pt x="63839" y="15540"/>
                  </a:moveTo>
                  <a:cubicBezTo>
                    <a:pt x="64303" y="16582"/>
                    <a:pt x="64767" y="17616"/>
                    <a:pt x="65230" y="18642"/>
                  </a:cubicBezTo>
                  <a:lnTo>
                    <a:pt x="65234" y="18642"/>
                  </a:lnTo>
                  <a:cubicBezTo>
                    <a:pt x="65608" y="19475"/>
                    <a:pt x="65981" y="20304"/>
                    <a:pt x="66350" y="21128"/>
                  </a:cubicBezTo>
                  <a:cubicBezTo>
                    <a:pt x="65316" y="21842"/>
                    <a:pt x="64397" y="22704"/>
                    <a:pt x="63540" y="23631"/>
                  </a:cubicBezTo>
                  <a:cubicBezTo>
                    <a:pt x="62813" y="21469"/>
                    <a:pt x="61886" y="19352"/>
                    <a:pt x="60873" y="17271"/>
                  </a:cubicBezTo>
                  <a:cubicBezTo>
                    <a:pt x="61812" y="16619"/>
                    <a:pt x="62805" y="16036"/>
                    <a:pt x="63839" y="15540"/>
                  </a:cubicBezTo>
                  <a:close/>
                  <a:moveTo>
                    <a:pt x="77433" y="16049"/>
                  </a:moveTo>
                  <a:lnTo>
                    <a:pt x="77433" y="16049"/>
                  </a:lnTo>
                  <a:cubicBezTo>
                    <a:pt x="77946" y="16282"/>
                    <a:pt x="78459" y="16525"/>
                    <a:pt x="78989" y="16775"/>
                  </a:cubicBezTo>
                  <a:cubicBezTo>
                    <a:pt x="79374" y="16959"/>
                    <a:pt x="79768" y="17144"/>
                    <a:pt x="80166" y="17333"/>
                  </a:cubicBezTo>
                  <a:cubicBezTo>
                    <a:pt x="80072" y="19506"/>
                    <a:pt x="80178" y="21688"/>
                    <a:pt x="80477" y="23849"/>
                  </a:cubicBezTo>
                  <a:lnTo>
                    <a:pt x="80477" y="23849"/>
                  </a:lnTo>
                  <a:cubicBezTo>
                    <a:pt x="80118" y="23522"/>
                    <a:pt x="79771" y="23195"/>
                    <a:pt x="79428" y="22872"/>
                  </a:cubicBezTo>
                  <a:cubicBezTo>
                    <a:pt x="79194" y="22655"/>
                    <a:pt x="78964" y="22441"/>
                    <a:pt x="78738" y="22232"/>
                  </a:cubicBezTo>
                  <a:cubicBezTo>
                    <a:pt x="78164" y="20201"/>
                    <a:pt x="77725" y="18137"/>
                    <a:pt x="77433" y="16049"/>
                  </a:cubicBezTo>
                  <a:close/>
                  <a:moveTo>
                    <a:pt x="47352" y="13463"/>
                  </a:moveTo>
                  <a:cubicBezTo>
                    <a:pt x="49310" y="16483"/>
                    <a:pt x="51185" y="19561"/>
                    <a:pt x="52658" y="22589"/>
                  </a:cubicBezTo>
                  <a:cubicBezTo>
                    <a:pt x="51058" y="23521"/>
                    <a:pt x="49293" y="24271"/>
                    <a:pt x="47229" y="24657"/>
                  </a:cubicBezTo>
                  <a:cubicBezTo>
                    <a:pt x="45826" y="21317"/>
                    <a:pt x="43820" y="17916"/>
                    <a:pt x="41665" y="14571"/>
                  </a:cubicBezTo>
                  <a:cubicBezTo>
                    <a:pt x="43610" y="14333"/>
                    <a:pt x="45502" y="13939"/>
                    <a:pt x="47352" y="13463"/>
                  </a:cubicBezTo>
                  <a:close/>
                  <a:moveTo>
                    <a:pt x="24448" y="14588"/>
                  </a:moveTo>
                  <a:lnTo>
                    <a:pt x="24448" y="14588"/>
                  </a:lnTo>
                  <a:cubicBezTo>
                    <a:pt x="27419" y="14813"/>
                    <a:pt x="30381" y="14945"/>
                    <a:pt x="33332" y="14949"/>
                  </a:cubicBezTo>
                  <a:cubicBezTo>
                    <a:pt x="35236" y="18355"/>
                    <a:pt x="37025" y="21863"/>
                    <a:pt x="38272" y="25285"/>
                  </a:cubicBezTo>
                  <a:cubicBezTo>
                    <a:pt x="34932" y="25244"/>
                    <a:pt x="31510" y="24940"/>
                    <a:pt x="28059" y="24448"/>
                  </a:cubicBezTo>
                  <a:cubicBezTo>
                    <a:pt x="27185" y="21190"/>
                    <a:pt x="25872" y="17858"/>
                    <a:pt x="24448" y="14588"/>
                  </a:cubicBezTo>
                  <a:close/>
                  <a:moveTo>
                    <a:pt x="41349" y="14604"/>
                  </a:moveTo>
                  <a:cubicBezTo>
                    <a:pt x="43512" y="17957"/>
                    <a:pt x="45526" y="21366"/>
                    <a:pt x="46934" y="24711"/>
                  </a:cubicBezTo>
                  <a:cubicBezTo>
                    <a:pt x="46848" y="24723"/>
                    <a:pt x="46762" y="24739"/>
                    <a:pt x="46671" y="24752"/>
                  </a:cubicBezTo>
                  <a:cubicBezTo>
                    <a:pt x="44210" y="25120"/>
                    <a:pt x="41667" y="25289"/>
                    <a:pt x="39072" y="25289"/>
                  </a:cubicBezTo>
                  <a:cubicBezTo>
                    <a:pt x="39011" y="25289"/>
                    <a:pt x="38949" y="25289"/>
                    <a:pt x="38887" y="25289"/>
                  </a:cubicBezTo>
                  <a:cubicBezTo>
                    <a:pt x="37656" y="21863"/>
                    <a:pt x="35884" y="18355"/>
                    <a:pt x="33988" y="14949"/>
                  </a:cubicBezTo>
                  <a:cubicBezTo>
                    <a:pt x="36040" y="14937"/>
                    <a:pt x="38087" y="14867"/>
                    <a:pt x="40122" y="14719"/>
                  </a:cubicBezTo>
                  <a:lnTo>
                    <a:pt x="40118" y="14719"/>
                  </a:lnTo>
                  <a:cubicBezTo>
                    <a:pt x="40533" y="14690"/>
                    <a:pt x="40943" y="14649"/>
                    <a:pt x="41349" y="14604"/>
                  </a:cubicBezTo>
                  <a:close/>
                  <a:moveTo>
                    <a:pt x="72407" y="19409"/>
                  </a:moveTo>
                  <a:cubicBezTo>
                    <a:pt x="73764" y="19409"/>
                    <a:pt x="74891" y="19787"/>
                    <a:pt x="75915" y="20386"/>
                  </a:cubicBezTo>
                  <a:cubicBezTo>
                    <a:pt x="76617" y="22064"/>
                    <a:pt x="77380" y="23779"/>
                    <a:pt x="78184" y="25580"/>
                  </a:cubicBezTo>
                  <a:cubicBezTo>
                    <a:pt x="77454" y="25198"/>
                    <a:pt x="76596" y="24971"/>
                    <a:pt x="75522" y="24971"/>
                  </a:cubicBezTo>
                  <a:cubicBezTo>
                    <a:pt x="75329" y="24971"/>
                    <a:pt x="75129" y="24979"/>
                    <a:pt x="74922" y="24994"/>
                  </a:cubicBezTo>
                  <a:cubicBezTo>
                    <a:pt x="74184" y="23340"/>
                    <a:pt x="73396" y="21682"/>
                    <a:pt x="72604" y="20008"/>
                  </a:cubicBezTo>
                  <a:lnTo>
                    <a:pt x="72321" y="19409"/>
                  </a:lnTo>
                  <a:cubicBezTo>
                    <a:pt x="72350" y="19409"/>
                    <a:pt x="72378" y="19409"/>
                    <a:pt x="72407" y="19409"/>
                  </a:cubicBezTo>
                  <a:close/>
                  <a:moveTo>
                    <a:pt x="76777" y="20956"/>
                  </a:moveTo>
                  <a:lnTo>
                    <a:pt x="76777" y="20956"/>
                  </a:lnTo>
                  <a:cubicBezTo>
                    <a:pt x="77220" y="21280"/>
                    <a:pt x="77655" y="21645"/>
                    <a:pt x="78086" y="22027"/>
                  </a:cubicBezTo>
                  <a:cubicBezTo>
                    <a:pt x="78492" y="23516"/>
                    <a:pt x="78976" y="25026"/>
                    <a:pt x="79542" y="26578"/>
                  </a:cubicBezTo>
                  <a:cubicBezTo>
                    <a:pt x="79391" y="26430"/>
                    <a:pt x="79235" y="26294"/>
                    <a:pt x="79071" y="26163"/>
                  </a:cubicBezTo>
                  <a:cubicBezTo>
                    <a:pt x="78262" y="24354"/>
                    <a:pt x="77491" y="22630"/>
                    <a:pt x="76777" y="20956"/>
                  </a:cubicBezTo>
                  <a:close/>
                  <a:moveTo>
                    <a:pt x="80449" y="17464"/>
                  </a:moveTo>
                  <a:lnTo>
                    <a:pt x="80449" y="17464"/>
                  </a:lnTo>
                  <a:cubicBezTo>
                    <a:pt x="81340" y="17874"/>
                    <a:pt x="82259" y="18277"/>
                    <a:pt x="83227" y="18646"/>
                  </a:cubicBezTo>
                  <a:cubicBezTo>
                    <a:pt x="83633" y="18802"/>
                    <a:pt x="84036" y="18950"/>
                    <a:pt x="84442" y="19093"/>
                  </a:cubicBezTo>
                  <a:cubicBezTo>
                    <a:pt x="84093" y="21637"/>
                    <a:pt x="83994" y="24173"/>
                    <a:pt x="84245" y="26643"/>
                  </a:cubicBezTo>
                  <a:cubicBezTo>
                    <a:pt x="83888" y="26434"/>
                    <a:pt x="83539" y="26216"/>
                    <a:pt x="83190" y="25987"/>
                  </a:cubicBezTo>
                  <a:cubicBezTo>
                    <a:pt x="82353" y="25437"/>
                    <a:pt x="81557" y="24821"/>
                    <a:pt x="80814" y="24152"/>
                  </a:cubicBezTo>
                  <a:cubicBezTo>
                    <a:pt x="80482" y="21937"/>
                    <a:pt x="80359" y="19700"/>
                    <a:pt x="80449" y="17464"/>
                  </a:cubicBezTo>
                  <a:close/>
                  <a:moveTo>
                    <a:pt x="72009" y="19417"/>
                  </a:moveTo>
                  <a:lnTo>
                    <a:pt x="72349" y="20135"/>
                  </a:lnTo>
                  <a:cubicBezTo>
                    <a:pt x="73125" y="21777"/>
                    <a:pt x="73892" y="23397"/>
                    <a:pt x="74623" y="25022"/>
                  </a:cubicBezTo>
                  <a:cubicBezTo>
                    <a:pt x="73974" y="25092"/>
                    <a:pt x="73334" y="25211"/>
                    <a:pt x="72706" y="25375"/>
                  </a:cubicBezTo>
                  <a:cubicBezTo>
                    <a:pt x="71434" y="25704"/>
                    <a:pt x="70212" y="26184"/>
                    <a:pt x="69059" y="26803"/>
                  </a:cubicBezTo>
                  <a:cubicBezTo>
                    <a:pt x="68341" y="24940"/>
                    <a:pt x="67536" y="23090"/>
                    <a:pt x="66707" y="21227"/>
                  </a:cubicBezTo>
                  <a:cubicBezTo>
                    <a:pt x="67524" y="20685"/>
                    <a:pt x="68410" y="20254"/>
                    <a:pt x="69338" y="19951"/>
                  </a:cubicBezTo>
                  <a:cubicBezTo>
                    <a:pt x="70322" y="19627"/>
                    <a:pt x="71205" y="19458"/>
                    <a:pt x="72009" y="19417"/>
                  </a:cubicBezTo>
                  <a:close/>
                  <a:moveTo>
                    <a:pt x="60397" y="17608"/>
                  </a:moveTo>
                  <a:cubicBezTo>
                    <a:pt x="61435" y="19741"/>
                    <a:pt x="62374" y="21908"/>
                    <a:pt x="63097" y="24128"/>
                  </a:cubicBezTo>
                  <a:cubicBezTo>
                    <a:pt x="62317" y="25014"/>
                    <a:pt x="61587" y="25954"/>
                    <a:pt x="60860" y="26885"/>
                  </a:cubicBezTo>
                  <a:cubicBezTo>
                    <a:pt x="60647" y="27156"/>
                    <a:pt x="60434" y="27431"/>
                    <a:pt x="60216" y="27710"/>
                  </a:cubicBezTo>
                  <a:cubicBezTo>
                    <a:pt x="59687" y="25150"/>
                    <a:pt x="58665" y="22548"/>
                    <a:pt x="57373" y="19930"/>
                  </a:cubicBezTo>
                  <a:lnTo>
                    <a:pt x="57697" y="19676"/>
                  </a:lnTo>
                  <a:cubicBezTo>
                    <a:pt x="58575" y="18978"/>
                    <a:pt x="59465" y="18273"/>
                    <a:pt x="60397" y="17608"/>
                  </a:cubicBezTo>
                  <a:close/>
                  <a:moveTo>
                    <a:pt x="78890" y="22766"/>
                  </a:moveTo>
                  <a:lnTo>
                    <a:pt x="79231" y="23086"/>
                  </a:lnTo>
                  <a:cubicBezTo>
                    <a:pt x="79657" y="23488"/>
                    <a:pt x="80092" y="23894"/>
                    <a:pt x="80548" y="24296"/>
                  </a:cubicBezTo>
                  <a:cubicBezTo>
                    <a:pt x="80802" y="25954"/>
                    <a:pt x="81184" y="27591"/>
                    <a:pt x="81693" y="29191"/>
                  </a:cubicBezTo>
                  <a:cubicBezTo>
                    <a:pt x="81602" y="29076"/>
                    <a:pt x="81516" y="28962"/>
                    <a:pt x="81434" y="28847"/>
                  </a:cubicBezTo>
                  <a:cubicBezTo>
                    <a:pt x="81151" y="28469"/>
                    <a:pt x="80876" y="28100"/>
                    <a:pt x="80597" y="27751"/>
                  </a:cubicBezTo>
                  <a:cubicBezTo>
                    <a:pt x="79936" y="26048"/>
                    <a:pt x="79366" y="24390"/>
                    <a:pt x="78890" y="22766"/>
                  </a:cubicBezTo>
                  <a:close/>
                  <a:moveTo>
                    <a:pt x="84717" y="19188"/>
                  </a:moveTo>
                  <a:cubicBezTo>
                    <a:pt x="86760" y="19902"/>
                    <a:pt x="88849" y="20488"/>
                    <a:pt x="90966" y="20948"/>
                  </a:cubicBezTo>
                  <a:cubicBezTo>
                    <a:pt x="90506" y="23837"/>
                    <a:pt x="90322" y="26688"/>
                    <a:pt x="90547" y="29396"/>
                  </a:cubicBezTo>
                  <a:lnTo>
                    <a:pt x="90543" y="29396"/>
                  </a:lnTo>
                  <a:cubicBezTo>
                    <a:pt x="88455" y="28765"/>
                    <a:pt x="86448" y="27903"/>
                    <a:pt x="84553" y="26820"/>
                  </a:cubicBezTo>
                  <a:cubicBezTo>
                    <a:pt x="84282" y="24325"/>
                    <a:pt x="84368" y="21760"/>
                    <a:pt x="84717" y="19188"/>
                  </a:cubicBezTo>
                  <a:close/>
                  <a:moveTo>
                    <a:pt x="66469" y="21391"/>
                  </a:moveTo>
                  <a:cubicBezTo>
                    <a:pt x="67290" y="23242"/>
                    <a:pt x="68086" y="25088"/>
                    <a:pt x="68800" y="26939"/>
                  </a:cubicBezTo>
                  <a:lnTo>
                    <a:pt x="68804" y="26939"/>
                  </a:lnTo>
                  <a:cubicBezTo>
                    <a:pt x="67430" y="27694"/>
                    <a:pt x="66154" y="28609"/>
                    <a:pt x="64935" y="29610"/>
                  </a:cubicBezTo>
                  <a:cubicBezTo>
                    <a:pt x="64697" y="27677"/>
                    <a:pt x="64246" y="25790"/>
                    <a:pt x="63642" y="23939"/>
                  </a:cubicBezTo>
                  <a:cubicBezTo>
                    <a:pt x="64508" y="22979"/>
                    <a:pt x="65431" y="22109"/>
                    <a:pt x="66469" y="21391"/>
                  </a:cubicBezTo>
                  <a:close/>
                  <a:moveTo>
                    <a:pt x="91573" y="21079"/>
                  </a:moveTo>
                  <a:cubicBezTo>
                    <a:pt x="94068" y="21588"/>
                    <a:pt x="96600" y="21920"/>
                    <a:pt x="99144" y="22076"/>
                  </a:cubicBezTo>
                  <a:cubicBezTo>
                    <a:pt x="98742" y="25072"/>
                    <a:pt x="98577" y="28018"/>
                    <a:pt x="98778" y="30787"/>
                  </a:cubicBezTo>
                  <a:cubicBezTo>
                    <a:pt x="96202" y="30660"/>
                    <a:pt x="93645" y="30275"/>
                    <a:pt x="91163" y="29577"/>
                  </a:cubicBezTo>
                  <a:cubicBezTo>
                    <a:pt x="90929" y="26869"/>
                    <a:pt x="91110" y="23992"/>
                    <a:pt x="91573" y="21079"/>
                  </a:cubicBezTo>
                  <a:close/>
                  <a:moveTo>
                    <a:pt x="108298" y="21883"/>
                  </a:moveTo>
                  <a:lnTo>
                    <a:pt x="108298" y="21883"/>
                  </a:lnTo>
                  <a:cubicBezTo>
                    <a:pt x="108044" y="24715"/>
                    <a:pt x="107949" y="27513"/>
                    <a:pt x="108105" y="30197"/>
                  </a:cubicBezTo>
                  <a:cubicBezTo>
                    <a:pt x="105658" y="30603"/>
                    <a:pt x="103172" y="30830"/>
                    <a:pt x="100691" y="30830"/>
                  </a:cubicBezTo>
                  <a:cubicBezTo>
                    <a:pt x="100243" y="30830"/>
                    <a:pt x="99796" y="30823"/>
                    <a:pt x="99349" y="30808"/>
                  </a:cubicBezTo>
                  <a:cubicBezTo>
                    <a:pt x="99144" y="28051"/>
                    <a:pt x="99312" y="25105"/>
                    <a:pt x="99718" y="22105"/>
                  </a:cubicBezTo>
                  <a:lnTo>
                    <a:pt x="99718" y="22105"/>
                  </a:lnTo>
                  <a:cubicBezTo>
                    <a:pt x="100653" y="22151"/>
                    <a:pt x="101588" y="22173"/>
                    <a:pt x="102524" y="22173"/>
                  </a:cubicBezTo>
                  <a:cubicBezTo>
                    <a:pt x="104452" y="22173"/>
                    <a:pt x="106379" y="22077"/>
                    <a:pt x="108298" y="21883"/>
                  </a:cubicBezTo>
                  <a:close/>
                  <a:moveTo>
                    <a:pt x="57143" y="20111"/>
                  </a:moveTo>
                  <a:cubicBezTo>
                    <a:pt x="58452" y="22770"/>
                    <a:pt x="59478" y="25412"/>
                    <a:pt x="59986" y="28001"/>
                  </a:cubicBezTo>
                  <a:lnTo>
                    <a:pt x="59982" y="28005"/>
                  </a:lnTo>
                  <a:cubicBezTo>
                    <a:pt x="58833" y="29454"/>
                    <a:pt x="57623" y="30874"/>
                    <a:pt x="56191" y="32055"/>
                  </a:cubicBezTo>
                  <a:cubicBezTo>
                    <a:pt x="55953" y="29105"/>
                    <a:pt x="54902" y="25983"/>
                    <a:pt x="53401" y="22811"/>
                  </a:cubicBezTo>
                  <a:cubicBezTo>
                    <a:pt x="54734" y="21990"/>
                    <a:pt x="55953" y="21055"/>
                    <a:pt x="57143" y="20111"/>
                  </a:cubicBezTo>
                  <a:close/>
                  <a:moveTo>
                    <a:pt x="74865" y="25568"/>
                  </a:moveTo>
                  <a:cubicBezTo>
                    <a:pt x="75886" y="27870"/>
                    <a:pt x="76814" y="30160"/>
                    <a:pt x="77548" y="32470"/>
                  </a:cubicBezTo>
                  <a:lnTo>
                    <a:pt x="77544" y="32470"/>
                  </a:lnTo>
                  <a:cubicBezTo>
                    <a:pt x="77214" y="32444"/>
                    <a:pt x="76881" y="32432"/>
                    <a:pt x="76549" y="32432"/>
                  </a:cubicBezTo>
                  <a:cubicBezTo>
                    <a:pt x="76245" y="32432"/>
                    <a:pt x="75942" y="32442"/>
                    <a:pt x="75640" y="32462"/>
                  </a:cubicBezTo>
                  <a:cubicBezTo>
                    <a:pt x="74118" y="32560"/>
                    <a:pt x="72608" y="32794"/>
                    <a:pt x="71131" y="33155"/>
                  </a:cubicBezTo>
                  <a:cubicBezTo>
                    <a:pt x="70626" y="31194"/>
                    <a:pt x="69986" y="29257"/>
                    <a:pt x="69256" y="27333"/>
                  </a:cubicBezTo>
                  <a:cubicBezTo>
                    <a:pt x="70392" y="26721"/>
                    <a:pt x="71594" y="26249"/>
                    <a:pt x="72842" y="25929"/>
                  </a:cubicBezTo>
                  <a:cubicBezTo>
                    <a:pt x="73507" y="25753"/>
                    <a:pt x="74179" y="25630"/>
                    <a:pt x="74865" y="25568"/>
                  </a:cubicBezTo>
                  <a:close/>
                  <a:moveTo>
                    <a:pt x="80884" y="24592"/>
                  </a:moveTo>
                  <a:lnTo>
                    <a:pt x="80884" y="24592"/>
                  </a:lnTo>
                  <a:cubicBezTo>
                    <a:pt x="81561" y="25187"/>
                    <a:pt x="82279" y="25732"/>
                    <a:pt x="83034" y="26229"/>
                  </a:cubicBezTo>
                  <a:cubicBezTo>
                    <a:pt x="83445" y="26495"/>
                    <a:pt x="83859" y="26750"/>
                    <a:pt x="84282" y="26992"/>
                  </a:cubicBezTo>
                  <a:cubicBezTo>
                    <a:pt x="84540" y="29228"/>
                    <a:pt x="85078" y="31403"/>
                    <a:pt x="85976" y="33483"/>
                  </a:cubicBezTo>
                  <a:cubicBezTo>
                    <a:pt x="85660" y="33258"/>
                    <a:pt x="85349" y="33028"/>
                    <a:pt x="85041" y="32786"/>
                  </a:cubicBezTo>
                  <a:cubicBezTo>
                    <a:pt x="83867" y="31863"/>
                    <a:pt x="82981" y="30853"/>
                    <a:pt x="82222" y="29885"/>
                  </a:cubicBezTo>
                  <a:cubicBezTo>
                    <a:pt x="81627" y="28161"/>
                    <a:pt x="81180" y="26389"/>
                    <a:pt x="80884" y="24592"/>
                  </a:cubicBezTo>
                  <a:close/>
                  <a:moveTo>
                    <a:pt x="75479" y="25545"/>
                  </a:moveTo>
                  <a:cubicBezTo>
                    <a:pt x="76818" y="25545"/>
                    <a:pt x="77787" y="25919"/>
                    <a:pt x="78607" y="26541"/>
                  </a:cubicBezTo>
                  <a:lnTo>
                    <a:pt x="78619" y="26569"/>
                  </a:lnTo>
                  <a:cubicBezTo>
                    <a:pt x="79645" y="28851"/>
                    <a:pt x="80622" y="31231"/>
                    <a:pt x="81426" y="33693"/>
                  </a:cubicBezTo>
                  <a:cubicBezTo>
                    <a:pt x="80437" y="33098"/>
                    <a:pt x="79309" y="32663"/>
                    <a:pt x="77860" y="32503"/>
                  </a:cubicBezTo>
                  <a:cubicBezTo>
                    <a:pt x="77122" y="30172"/>
                    <a:pt x="76194" y="27866"/>
                    <a:pt x="75168" y="25552"/>
                  </a:cubicBezTo>
                  <a:cubicBezTo>
                    <a:pt x="75274" y="25547"/>
                    <a:pt x="75377" y="25545"/>
                    <a:pt x="75479" y="25545"/>
                  </a:cubicBezTo>
                  <a:close/>
                  <a:moveTo>
                    <a:pt x="63199" y="24440"/>
                  </a:moveTo>
                  <a:cubicBezTo>
                    <a:pt x="63782" y="26274"/>
                    <a:pt x="64204" y="28141"/>
                    <a:pt x="64410" y="30053"/>
                  </a:cubicBezTo>
                  <a:cubicBezTo>
                    <a:pt x="63088" y="31181"/>
                    <a:pt x="61829" y="32400"/>
                    <a:pt x="60585" y="33606"/>
                  </a:cubicBezTo>
                  <a:lnTo>
                    <a:pt x="60425" y="33766"/>
                  </a:lnTo>
                  <a:cubicBezTo>
                    <a:pt x="60733" y="31904"/>
                    <a:pt x="60651" y="30004"/>
                    <a:pt x="60290" y="28075"/>
                  </a:cubicBezTo>
                  <a:cubicBezTo>
                    <a:pt x="60557" y="27739"/>
                    <a:pt x="60823" y="27398"/>
                    <a:pt x="61086" y="27058"/>
                  </a:cubicBezTo>
                  <a:cubicBezTo>
                    <a:pt x="61788" y="26159"/>
                    <a:pt x="62481" y="25273"/>
                    <a:pt x="63199" y="24440"/>
                  </a:cubicBezTo>
                  <a:close/>
                  <a:moveTo>
                    <a:pt x="16652" y="22835"/>
                  </a:moveTo>
                  <a:lnTo>
                    <a:pt x="16652" y="22835"/>
                  </a:lnTo>
                  <a:cubicBezTo>
                    <a:pt x="20382" y="23718"/>
                    <a:pt x="24157" y="24468"/>
                    <a:pt x="27903" y="25006"/>
                  </a:cubicBezTo>
                  <a:cubicBezTo>
                    <a:pt x="28736" y="28276"/>
                    <a:pt x="29109" y="31460"/>
                    <a:pt x="28679" y="34431"/>
                  </a:cubicBezTo>
                  <a:cubicBezTo>
                    <a:pt x="24809" y="33631"/>
                    <a:pt x="20850" y="32548"/>
                    <a:pt x="16906" y="31296"/>
                  </a:cubicBezTo>
                  <a:cubicBezTo>
                    <a:pt x="17214" y="28531"/>
                    <a:pt x="17070" y="25695"/>
                    <a:pt x="16652" y="22835"/>
                  </a:cubicBezTo>
                  <a:close/>
                  <a:moveTo>
                    <a:pt x="79686" y="27558"/>
                  </a:moveTo>
                  <a:cubicBezTo>
                    <a:pt x="79821" y="27714"/>
                    <a:pt x="79957" y="27874"/>
                    <a:pt x="80096" y="28042"/>
                  </a:cubicBezTo>
                  <a:cubicBezTo>
                    <a:pt x="80191" y="28284"/>
                    <a:pt x="80285" y="28527"/>
                    <a:pt x="80384" y="28773"/>
                  </a:cubicBezTo>
                  <a:cubicBezTo>
                    <a:pt x="80954" y="30193"/>
                    <a:pt x="81549" y="31596"/>
                    <a:pt x="82144" y="32995"/>
                  </a:cubicBezTo>
                  <a:cubicBezTo>
                    <a:pt x="82390" y="33574"/>
                    <a:pt x="82632" y="34152"/>
                    <a:pt x="82878" y="34731"/>
                  </a:cubicBezTo>
                  <a:cubicBezTo>
                    <a:pt x="82653" y="34546"/>
                    <a:pt x="82423" y="34370"/>
                    <a:pt x="82189" y="34201"/>
                  </a:cubicBezTo>
                  <a:cubicBezTo>
                    <a:pt x="81475" y="31912"/>
                    <a:pt x="80609" y="29692"/>
                    <a:pt x="79686" y="27558"/>
                  </a:cubicBezTo>
                  <a:close/>
                  <a:moveTo>
                    <a:pt x="52908" y="23106"/>
                  </a:moveTo>
                  <a:cubicBezTo>
                    <a:pt x="54435" y="26344"/>
                    <a:pt x="55481" y="29515"/>
                    <a:pt x="55645" y="32486"/>
                  </a:cubicBezTo>
                  <a:cubicBezTo>
                    <a:pt x="54545" y="33315"/>
                    <a:pt x="53319" y="33996"/>
                    <a:pt x="51899" y="34452"/>
                  </a:cubicBezTo>
                  <a:cubicBezTo>
                    <a:pt x="50984" y="34747"/>
                    <a:pt x="50052" y="34989"/>
                    <a:pt x="49113" y="35186"/>
                  </a:cubicBezTo>
                  <a:cubicBezTo>
                    <a:pt x="49560" y="32018"/>
                    <a:pt x="48842" y="28646"/>
                    <a:pt x="47455" y="25195"/>
                  </a:cubicBezTo>
                  <a:cubicBezTo>
                    <a:pt x="49531" y="24793"/>
                    <a:pt x="51304" y="24038"/>
                    <a:pt x="52908" y="23106"/>
                  </a:cubicBezTo>
                  <a:close/>
                  <a:moveTo>
                    <a:pt x="69005" y="27468"/>
                  </a:moveTo>
                  <a:cubicBezTo>
                    <a:pt x="69723" y="29372"/>
                    <a:pt x="70355" y="31284"/>
                    <a:pt x="70852" y="33225"/>
                  </a:cubicBezTo>
                  <a:cubicBezTo>
                    <a:pt x="68849" y="33725"/>
                    <a:pt x="66892" y="34435"/>
                    <a:pt x="64972" y="35264"/>
                  </a:cubicBezTo>
                  <a:cubicBezTo>
                    <a:pt x="65103" y="34041"/>
                    <a:pt x="65144" y="32810"/>
                    <a:pt x="65099" y="31584"/>
                  </a:cubicBezTo>
                  <a:cubicBezTo>
                    <a:pt x="65078" y="31149"/>
                    <a:pt x="65050" y="30718"/>
                    <a:pt x="65009" y="30287"/>
                  </a:cubicBezTo>
                  <a:cubicBezTo>
                    <a:pt x="66277" y="29216"/>
                    <a:pt x="67586" y="28252"/>
                    <a:pt x="69005" y="27468"/>
                  </a:cubicBezTo>
                  <a:close/>
                  <a:moveTo>
                    <a:pt x="28215" y="25051"/>
                  </a:moveTo>
                  <a:lnTo>
                    <a:pt x="28215" y="25051"/>
                  </a:lnTo>
                  <a:cubicBezTo>
                    <a:pt x="31682" y="25539"/>
                    <a:pt x="35121" y="25831"/>
                    <a:pt x="38477" y="25859"/>
                  </a:cubicBezTo>
                  <a:cubicBezTo>
                    <a:pt x="39704" y="29380"/>
                    <a:pt x="40328" y="32790"/>
                    <a:pt x="39884" y="35871"/>
                  </a:cubicBezTo>
                  <a:cubicBezTo>
                    <a:pt x="36384" y="35748"/>
                    <a:pt x="32716" y="35252"/>
                    <a:pt x="28962" y="34489"/>
                  </a:cubicBezTo>
                  <a:cubicBezTo>
                    <a:pt x="29397" y="31510"/>
                    <a:pt x="29035" y="28321"/>
                    <a:pt x="28215" y="25051"/>
                  </a:cubicBezTo>
                  <a:close/>
                  <a:moveTo>
                    <a:pt x="47160" y="25248"/>
                  </a:moveTo>
                  <a:cubicBezTo>
                    <a:pt x="48555" y="28711"/>
                    <a:pt x="49269" y="32088"/>
                    <a:pt x="48797" y="35248"/>
                  </a:cubicBezTo>
                  <a:cubicBezTo>
                    <a:pt x="46521" y="35697"/>
                    <a:pt x="44116" y="35902"/>
                    <a:pt x="41607" y="35902"/>
                  </a:cubicBezTo>
                  <a:cubicBezTo>
                    <a:pt x="41229" y="35902"/>
                    <a:pt x="40849" y="35897"/>
                    <a:pt x="40467" y="35888"/>
                  </a:cubicBezTo>
                  <a:cubicBezTo>
                    <a:pt x="40898" y="32782"/>
                    <a:pt x="40291" y="29372"/>
                    <a:pt x="39088" y="25859"/>
                  </a:cubicBezTo>
                  <a:cubicBezTo>
                    <a:pt x="41702" y="25859"/>
                    <a:pt x="44271" y="25687"/>
                    <a:pt x="46757" y="25314"/>
                  </a:cubicBezTo>
                  <a:cubicBezTo>
                    <a:pt x="46893" y="25297"/>
                    <a:pt x="47024" y="25273"/>
                    <a:pt x="47160" y="25248"/>
                  </a:cubicBezTo>
                  <a:close/>
                  <a:moveTo>
                    <a:pt x="81405" y="29762"/>
                  </a:moveTo>
                  <a:lnTo>
                    <a:pt x="81405" y="29762"/>
                  </a:lnTo>
                  <a:cubicBezTo>
                    <a:pt x="81672" y="30119"/>
                    <a:pt x="81955" y="30480"/>
                    <a:pt x="82263" y="30849"/>
                  </a:cubicBezTo>
                  <a:cubicBezTo>
                    <a:pt x="82378" y="31157"/>
                    <a:pt x="82501" y="31465"/>
                    <a:pt x="82624" y="31772"/>
                  </a:cubicBezTo>
                  <a:cubicBezTo>
                    <a:pt x="83305" y="33430"/>
                    <a:pt x="84105" y="35006"/>
                    <a:pt x="84946" y="36528"/>
                  </a:cubicBezTo>
                  <a:cubicBezTo>
                    <a:pt x="84684" y="36298"/>
                    <a:pt x="84425" y="36073"/>
                    <a:pt x="84175" y="35847"/>
                  </a:cubicBezTo>
                  <a:lnTo>
                    <a:pt x="83843" y="35555"/>
                  </a:lnTo>
                  <a:cubicBezTo>
                    <a:pt x="83457" y="34632"/>
                    <a:pt x="83063" y="33701"/>
                    <a:pt x="82669" y="32769"/>
                  </a:cubicBezTo>
                  <a:cubicBezTo>
                    <a:pt x="82246" y="31772"/>
                    <a:pt x="81820" y="30771"/>
                    <a:pt x="81405" y="29762"/>
                  </a:cubicBezTo>
                  <a:close/>
                  <a:moveTo>
                    <a:pt x="84589" y="27168"/>
                  </a:moveTo>
                  <a:cubicBezTo>
                    <a:pt x="86481" y="28223"/>
                    <a:pt x="88488" y="29060"/>
                    <a:pt x="90568" y="29671"/>
                  </a:cubicBezTo>
                  <a:cubicBezTo>
                    <a:pt x="90789" y="32031"/>
                    <a:pt x="91323" y="34279"/>
                    <a:pt x="92254" y="36343"/>
                  </a:cubicBezTo>
                  <a:cubicBezTo>
                    <a:pt x="92316" y="36479"/>
                    <a:pt x="92382" y="36610"/>
                    <a:pt x="92443" y="36741"/>
                  </a:cubicBezTo>
                  <a:cubicBezTo>
                    <a:pt x="90313" y="36040"/>
                    <a:pt x="88291" y="35047"/>
                    <a:pt x="86432" y="33799"/>
                  </a:cubicBezTo>
                  <a:lnTo>
                    <a:pt x="86428" y="33799"/>
                  </a:lnTo>
                  <a:cubicBezTo>
                    <a:pt x="86387" y="33709"/>
                    <a:pt x="86346" y="33619"/>
                    <a:pt x="86305" y="33528"/>
                  </a:cubicBezTo>
                  <a:cubicBezTo>
                    <a:pt x="85406" y="31493"/>
                    <a:pt x="84856" y="29360"/>
                    <a:pt x="84589" y="27168"/>
                  </a:cubicBezTo>
                  <a:close/>
                  <a:moveTo>
                    <a:pt x="91187" y="29848"/>
                  </a:moveTo>
                  <a:cubicBezTo>
                    <a:pt x="93584" y="30504"/>
                    <a:pt x="96132" y="30902"/>
                    <a:pt x="98795" y="31030"/>
                  </a:cubicBezTo>
                  <a:cubicBezTo>
                    <a:pt x="99004" y="33598"/>
                    <a:pt x="99529" y="36007"/>
                    <a:pt x="100473" y="38157"/>
                  </a:cubicBezTo>
                  <a:cubicBezTo>
                    <a:pt x="97999" y="38058"/>
                    <a:pt x="95562" y="37685"/>
                    <a:pt x="93219" y="36988"/>
                  </a:cubicBezTo>
                  <a:cubicBezTo>
                    <a:pt x="93063" y="36700"/>
                    <a:pt x="92915" y="36413"/>
                    <a:pt x="92780" y="36109"/>
                  </a:cubicBezTo>
                  <a:cubicBezTo>
                    <a:pt x="91906" y="34185"/>
                    <a:pt x="91405" y="32076"/>
                    <a:pt x="91187" y="29848"/>
                  </a:cubicBezTo>
                  <a:close/>
                  <a:moveTo>
                    <a:pt x="108117" y="30455"/>
                  </a:moveTo>
                  <a:cubicBezTo>
                    <a:pt x="108273" y="32897"/>
                    <a:pt x="108639" y="35244"/>
                    <a:pt x="109271" y="37435"/>
                  </a:cubicBezTo>
                  <a:cubicBezTo>
                    <a:pt x="106804" y="37921"/>
                    <a:pt x="104307" y="38185"/>
                    <a:pt x="101836" y="38185"/>
                  </a:cubicBezTo>
                  <a:cubicBezTo>
                    <a:pt x="101593" y="38185"/>
                    <a:pt x="101351" y="38183"/>
                    <a:pt x="101109" y="38177"/>
                  </a:cubicBezTo>
                  <a:cubicBezTo>
                    <a:pt x="100128" y="36044"/>
                    <a:pt x="99583" y="33635"/>
                    <a:pt x="99369" y="31054"/>
                  </a:cubicBezTo>
                  <a:lnTo>
                    <a:pt x="99369" y="31054"/>
                  </a:lnTo>
                  <a:cubicBezTo>
                    <a:pt x="99836" y="31070"/>
                    <a:pt x="100303" y="31077"/>
                    <a:pt x="100770" y="31077"/>
                  </a:cubicBezTo>
                  <a:cubicBezTo>
                    <a:pt x="102180" y="31077"/>
                    <a:pt x="103589" y="31007"/>
                    <a:pt x="104991" y="30865"/>
                  </a:cubicBezTo>
                  <a:cubicBezTo>
                    <a:pt x="106025" y="30763"/>
                    <a:pt x="107067" y="30627"/>
                    <a:pt x="108117" y="30455"/>
                  </a:cubicBezTo>
                  <a:close/>
                  <a:moveTo>
                    <a:pt x="64475" y="30746"/>
                  </a:moveTo>
                  <a:cubicBezTo>
                    <a:pt x="64500" y="31034"/>
                    <a:pt x="64516" y="31321"/>
                    <a:pt x="64525" y="31612"/>
                  </a:cubicBezTo>
                  <a:cubicBezTo>
                    <a:pt x="64574" y="32917"/>
                    <a:pt x="64520" y="34230"/>
                    <a:pt x="64369" y="35527"/>
                  </a:cubicBezTo>
                  <a:lnTo>
                    <a:pt x="64369" y="35531"/>
                  </a:lnTo>
                  <a:cubicBezTo>
                    <a:pt x="62473" y="36372"/>
                    <a:pt x="60610" y="37324"/>
                    <a:pt x="58772" y="38301"/>
                  </a:cubicBezTo>
                  <a:cubicBezTo>
                    <a:pt x="59301" y="37422"/>
                    <a:pt x="59720" y="36483"/>
                    <a:pt x="60019" y="35506"/>
                  </a:cubicBezTo>
                  <a:cubicBezTo>
                    <a:pt x="60097" y="35260"/>
                    <a:pt x="60163" y="35010"/>
                    <a:pt x="60224" y="34755"/>
                  </a:cubicBezTo>
                  <a:cubicBezTo>
                    <a:pt x="60479" y="34509"/>
                    <a:pt x="60733" y="34263"/>
                    <a:pt x="60988" y="34021"/>
                  </a:cubicBezTo>
                  <a:cubicBezTo>
                    <a:pt x="62153" y="32888"/>
                    <a:pt x="63302" y="31776"/>
                    <a:pt x="64475" y="30746"/>
                  </a:cubicBezTo>
                  <a:close/>
                  <a:moveTo>
                    <a:pt x="60052" y="28375"/>
                  </a:moveTo>
                  <a:cubicBezTo>
                    <a:pt x="60393" y="30320"/>
                    <a:pt x="60434" y="32236"/>
                    <a:pt x="60073" y="34107"/>
                  </a:cubicBezTo>
                  <a:cubicBezTo>
                    <a:pt x="58501" y="35625"/>
                    <a:pt x="56892" y="37148"/>
                    <a:pt x="55149" y="38473"/>
                  </a:cubicBezTo>
                  <a:cubicBezTo>
                    <a:pt x="56031" y="36573"/>
                    <a:pt x="56343" y="34534"/>
                    <a:pt x="56215" y="32404"/>
                  </a:cubicBezTo>
                  <a:cubicBezTo>
                    <a:pt x="57668" y="31235"/>
                    <a:pt x="58895" y="29823"/>
                    <a:pt x="60052" y="28375"/>
                  </a:cubicBezTo>
                  <a:close/>
                  <a:moveTo>
                    <a:pt x="76513" y="32720"/>
                  </a:moveTo>
                  <a:cubicBezTo>
                    <a:pt x="76890" y="32720"/>
                    <a:pt x="77266" y="32737"/>
                    <a:pt x="77643" y="32769"/>
                  </a:cubicBezTo>
                  <a:cubicBezTo>
                    <a:pt x="78348" y="35038"/>
                    <a:pt x="78870" y="37332"/>
                    <a:pt x="79103" y="39671"/>
                  </a:cubicBezTo>
                  <a:cubicBezTo>
                    <a:pt x="78357" y="39552"/>
                    <a:pt x="77602" y="39482"/>
                    <a:pt x="76842" y="39466"/>
                  </a:cubicBezTo>
                  <a:cubicBezTo>
                    <a:pt x="76606" y="39462"/>
                    <a:pt x="76370" y="39459"/>
                    <a:pt x="76134" y="39459"/>
                  </a:cubicBezTo>
                  <a:cubicBezTo>
                    <a:pt x="74822" y="39459"/>
                    <a:pt x="73509" y="39527"/>
                    <a:pt x="72202" y="39659"/>
                  </a:cubicBezTo>
                  <a:cubicBezTo>
                    <a:pt x="72062" y="37537"/>
                    <a:pt x="71709" y="35465"/>
                    <a:pt x="71201" y="33422"/>
                  </a:cubicBezTo>
                  <a:cubicBezTo>
                    <a:pt x="72665" y="33069"/>
                    <a:pt x="74159" y="32843"/>
                    <a:pt x="75661" y="32749"/>
                  </a:cubicBezTo>
                  <a:cubicBezTo>
                    <a:pt x="75945" y="32729"/>
                    <a:pt x="76229" y="32720"/>
                    <a:pt x="76513" y="32720"/>
                  </a:cubicBezTo>
                  <a:close/>
                  <a:moveTo>
                    <a:pt x="82821" y="31493"/>
                  </a:moveTo>
                  <a:lnTo>
                    <a:pt x="82821" y="31493"/>
                  </a:lnTo>
                  <a:cubicBezTo>
                    <a:pt x="83391" y="32125"/>
                    <a:pt x="84019" y="32708"/>
                    <a:pt x="84688" y="33237"/>
                  </a:cubicBezTo>
                  <a:cubicBezTo>
                    <a:pt x="85262" y="33688"/>
                    <a:pt x="85849" y="34107"/>
                    <a:pt x="86452" y="34497"/>
                  </a:cubicBezTo>
                  <a:cubicBezTo>
                    <a:pt x="87486" y="36548"/>
                    <a:pt x="88861" y="38309"/>
                    <a:pt x="90371" y="39930"/>
                  </a:cubicBezTo>
                  <a:cubicBezTo>
                    <a:pt x="90006" y="39770"/>
                    <a:pt x="89641" y="39605"/>
                    <a:pt x="89275" y="39433"/>
                  </a:cubicBezTo>
                  <a:cubicBezTo>
                    <a:pt x="87757" y="38719"/>
                    <a:pt x="86580" y="37882"/>
                    <a:pt x="85570" y="37053"/>
                  </a:cubicBezTo>
                  <a:cubicBezTo>
                    <a:pt x="84594" y="35330"/>
                    <a:pt x="83666" y="33549"/>
                    <a:pt x="82891" y="31666"/>
                  </a:cubicBezTo>
                  <a:cubicBezTo>
                    <a:pt x="82870" y="31608"/>
                    <a:pt x="82846" y="31551"/>
                    <a:pt x="82821" y="31493"/>
                  </a:cubicBezTo>
                  <a:close/>
                  <a:moveTo>
                    <a:pt x="77954" y="32798"/>
                  </a:moveTo>
                  <a:lnTo>
                    <a:pt x="77954" y="32798"/>
                  </a:lnTo>
                  <a:cubicBezTo>
                    <a:pt x="79440" y="32983"/>
                    <a:pt x="80560" y="33459"/>
                    <a:pt x="81561" y="34111"/>
                  </a:cubicBezTo>
                  <a:cubicBezTo>
                    <a:pt x="82255" y="36298"/>
                    <a:pt x="82809" y="38547"/>
                    <a:pt x="83129" y="40836"/>
                  </a:cubicBezTo>
                  <a:cubicBezTo>
                    <a:pt x="81959" y="40360"/>
                    <a:pt x="80741" y="39967"/>
                    <a:pt x="79403" y="39724"/>
                  </a:cubicBezTo>
                  <a:cubicBezTo>
                    <a:pt x="79173" y="37377"/>
                    <a:pt x="78660" y="35080"/>
                    <a:pt x="77954" y="32798"/>
                  </a:cubicBezTo>
                  <a:close/>
                  <a:moveTo>
                    <a:pt x="59830" y="35133"/>
                  </a:moveTo>
                  <a:cubicBezTo>
                    <a:pt x="59806" y="35231"/>
                    <a:pt x="59777" y="35326"/>
                    <a:pt x="59748" y="35420"/>
                  </a:cubicBezTo>
                  <a:cubicBezTo>
                    <a:pt x="59412" y="36540"/>
                    <a:pt x="58899" y="37574"/>
                    <a:pt x="58275" y="38559"/>
                  </a:cubicBezTo>
                  <a:cubicBezTo>
                    <a:pt x="57693" y="38871"/>
                    <a:pt x="57114" y="39183"/>
                    <a:pt x="56531" y="39495"/>
                  </a:cubicBezTo>
                  <a:cubicBezTo>
                    <a:pt x="55518" y="40040"/>
                    <a:pt x="54496" y="40590"/>
                    <a:pt x="53470" y="41128"/>
                  </a:cubicBezTo>
                  <a:cubicBezTo>
                    <a:pt x="53729" y="40795"/>
                    <a:pt x="53979" y="40455"/>
                    <a:pt x="54221" y="40102"/>
                  </a:cubicBezTo>
                  <a:cubicBezTo>
                    <a:pt x="54324" y="39950"/>
                    <a:pt x="54422" y="39798"/>
                    <a:pt x="54521" y="39642"/>
                  </a:cubicBezTo>
                  <a:cubicBezTo>
                    <a:pt x="56433" y="38313"/>
                    <a:pt x="58160" y="36737"/>
                    <a:pt x="59830" y="35133"/>
                  </a:cubicBezTo>
                  <a:close/>
                  <a:moveTo>
                    <a:pt x="70922" y="33492"/>
                  </a:moveTo>
                  <a:cubicBezTo>
                    <a:pt x="71422" y="35523"/>
                    <a:pt x="71775" y="37578"/>
                    <a:pt x="71914" y="39687"/>
                  </a:cubicBezTo>
                  <a:cubicBezTo>
                    <a:pt x="69223" y="39975"/>
                    <a:pt x="66539" y="40512"/>
                    <a:pt x="63872" y="41202"/>
                  </a:cubicBezTo>
                  <a:cubicBezTo>
                    <a:pt x="64356" y="39302"/>
                    <a:pt x="64730" y="37414"/>
                    <a:pt x="64939" y="35580"/>
                  </a:cubicBezTo>
                  <a:cubicBezTo>
                    <a:pt x="66900" y="34723"/>
                    <a:pt x="68882" y="34000"/>
                    <a:pt x="70922" y="33492"/>
                  </a:cubicBezTo>
                  <a:close/>
                  <a:moveTo>
                    <a:pt x="16873" y="31584"/>
                  </a:moveTo>
                  <a:cubicBezTo>
                    <a:pt x="20813" y="32835"/>
                    <a:pt x="24768" y="33914"/>
                    <a:pt x="28637" y="34714"/>
                  </a:cubicBezTo>
                  <a:cubicBezTo>
                    <a:pt x="28280" y="36910"/>
                    <a:pt x="27480" y="38982"/>
                    <a:pt x="26093" y="40877"/>
                  </a:cubicBezTo>
                  <a:cubicBezTo>
                    <a:pt x="25933" y="41099"/>
                    <a:pt x="25769" y="41312"/>
                    <a:pt x="25605" y="41522"/>
                  </a:cubicBezTo>
                  <a:cubicBezTo>
                    <a:pt x="22220" y="40742"/>
                    <a:pt x="18667" y="39683"/>
                    <a:pt x="14937" y="38354"/>
                  </a:cubicBezTo>
                  <a:cubicBezTo>
                    <a:pt x="15979" y="36159"/>
                    <a:pt x="16590" y="33894"/>
                    <a:pt x="16873" y="31584"/>
                  </a:cubicBezTo>
                  <a:close/>
                  <a:moveTo>
                    <a:pt x="86932" y="34805"/>
                  </a:moveTo>
                  <a:lnTo>
                    <a:pt x="86932" y="34805"/>
                  </a:lnTo>
                  <a:cubicBezTo>
                    <a:pt x="88775" y="35937"/>
                    <a:pt x="90757" y="36832"/>
                    <a:pt x="92829" y="37464"/>
                  </a:cubicBezTo>
                  <a:cubicBezTo>
                    <a:pt x="93826" y="39216"/>
                    <a:pt x="95147" y="40652"/>
                    <a:pt x="96616" y="41920"/>
                  </a:cubicBezTo>
                  <a:cubicBezTo>
                    <a:pt x="94708" y="41501"/>
                    <a:pt x="92837" y="40923"/>
                    <a:pt x="91019" y="40196"/>
                  </a:cubicBezTo>
                  <a:cubicBezTo>
                    <a:pt x="89460" y="38580"/>
                    <a:pt x="88028" y="36832"/>
                    <a:pt x="86932" y="34805"/>
                  </a:cubicBezTo>
                  <a:close/>
                  <a:moveTo>
                    <a:pt x="82333" y="34661"/>
                  </a:moveTo>
                  <a:lnTo>
                    <a:pt x="82333" y="34661"/>
                  </a:lnTo>
                  <a:cubicBezTo>
                    <a:pt x="82595" y="34866"/>
                    <a:pt x="82858" y="35080"/>
                    <a:pt x="83116" y="35305"/>
                  </a:cubicBezTo>
                  <a:cubicBezTo>
                    <a:pt x="84052" y="37541"/>
                    <a:pt x="84930" y="39753"/>
                    <a:pt x="85623" y="41973"/>
                  </a:cubicBezTo>
                  <a:cubicBezTo>
                    <a:pt x="85000" y="41665"/>
                    <a:pt x="84376" y="41370"/>
                    <a:pt x="83744" y="41095"/>
                  </a:cubicBezTo>
                  <a:cubicBezTo>
                    <a:pt x="83461" y="38908"/>
                    <a:pt x="82965" y="36758"/>
                    <a:pt x="82333" y="34661"/>
                  </a:cubicBezTo>
                  <a:close/>
                  <a:moveTo>
                    <a:pt x="55662" y="32835"/>
                  </a:moveTo>
                  <a:lnTo>
                    <a:pt x="55662" y="32835"/>
                  </a:lnTo>
                  <a:cubicBezTo>
                    <a:pt x="55731" y="35112"/>
                    <a:pt x="55272" y="37267"/>
                    <a:pt x="54098" y="39236"/>
                  </a:cubicBezTo>
                  <a:cubicBezTo>
                    <a:pt x="52285" y="40484"/>
                    <a:pt x="50311" y="41493"/>
                    <a:pt x="48062" y="42076"/>
                  </a:cubicBezTo>
                  <a:cubicBezTo>
                    <a:pt x="47127" y="42314"/>
                    <a:pt x="46167" y="42519"/>
                    <a:pt x="45182" y="42679"/>
                  </a:cubicBezTo>
                  <a:cubicBezTo>
                    <a:pt x="47434" y="40471"/>
                    <a:pt x="48637" y="38050"/>
                    <a:pt x="49063" y="35490"/>
                  </a:cubicBezTo>
                  <a:cubicBezTo>
                    <a:pt x="50048" y="35289"/>
                    <a:pt x="51025" y="35034"/>
                    <a:pt x="51985" y="34727"/>
                  </a:cubicBezTo>
                  <a:cubicBezTo>
                    <a:pt x="53306" y="34300"/>
                    <a:pt x="54545" y="33660"/>
                    <a:pt x="55662" y="32835"/>
                  </a:cubicBezTo>
                  <a:close/>
                  <a:moveTo>
                    <a:pt x="93637" y="37697"/>
                  </a:moveTo>
                  <a:lnTo>
                    <a:pt x="93637" y="37697"/>
                  </a:lnTo>
                  <a:cubicBezTo>
                    <a:pt x="95939" y="38329"/>
                    <a:pt x="98323" y="38662"/>
                    <a:pt x="100740" y="38736"/>
                  </a:cubicBezTo>
                  <a:cubicBezTo>
                    <a:pt x="100764" y="38789"/>
                    <a:pt x="100789" y="38834"/>
                    <a:pt x="100814" y="38883"/>
                  </a:cubicBezTo>
                  <a:cubicBezTo>
                    <a:pt x="101556" y="40369"/>
                    <a:pt x="102586" y="41653"/>
                    <a:pt x="103748" y="42826"/>
                  </a:cubicBezTo>
                  <a:cubicBezTo>
                    <a:pt x="101753" y="42753"/>
                    <a:pt x="99767" y="42531"/>
                    <a:pt x="97810" y="42166"/>
                  </a:cubicBezTo>
                  <a:lnTo>
                    <a:pt x="97806" y="42166"/>
                  </a:lnTo>
                  <a:cubicBezTo>
                    <a:pt x="96210" y="40886"/>
                    <a:pt x="94745" y="39454"/>
                    <a:pt x="93637" y="37697"/>
                  </a:cubicBezTo>
                  <a:close/>
                  <a:moveTo>
                    <a:pt x="109439" y="37981"/>
                  </a:moveTo>
                  <a:cubicBezTo>
                    <a:pt x="109517" y="38235"/>
                    <a:pt x="109599" y="38489"/>
                    <a:pt x="109685" y="38740"/>
                  </a:cubicBezTo>
                  <a:cubicBezTo>
                    <a:pt x="110140" y="40036"/>
                    <a:pt x="110764" y="41251"/>
                    <a:pt x="111466" y="42416"/>
                  </a:cubicBezTo>
                  <a:cubicBezTo>
                    <a:pt x="109421" y="42711"/>
                    <a:pt x="107360" y="42857"/>
                    <a:pt x="105297" y="42857"/>
                  </a:cubicBezTo>
                  <a:cubicBezTo>
                    <a:pt x="105062" y="42857"/>
                    <a:pt x="104828" y="42855"/>
                    <a:pt x="104593" y="42851"/>
                  </a:cubicBezTo>
                  <a:cubicBezTo>
                    <a:pt x="103321" y="41628"/>
                    <a:pt x="102188" y="40299"/>
                    <a:pt x="101392" y="38748"/>
                  </a:cubicBezTo>
                  <a:lnTo>
                    <a:pt x="101392" y="38748"/>
                  </a:lnTo>
                  <a:cubicBezTo>
                    <a:pt x="101535" y="38750"/>
                    <a:pt x="101679" y="38750"/>
                    <a:pt x="101822" y="38750"/>
                  </a:cubicBezTo>
                  <a:cubicBezTo>
                    <a:pt x="104354" y="38750"/>
                    <a:pt x="106915" y="38478"/>
                    <a:pt x="109439" y="37981"/>
                  </a:cubicBezTo>
                  <a:close/>
                  <a:moveTo>
                    <a:pt x="28921" y="34772"/>
                  </a:moveTo>
                  <a:cubicBezTo>
                    <a:pt x="32671" y="35531"/>
                    <a:pt x="36339" y="36027"/>
                    <a:pt x="39839" y="36155"/>
                  </a:cubicBezTo>
                  <a:cubicBezTo>
                    <a:pt x="39450" y="38514"/>
                    <a:pt x="38420" y="40672"/>
                    <a:pt x="36536" y="42531"/>
                  </a:cubicBezTo>
                  <a:cubicBezTo>
                    <a:pt x="36347" y="42720"/>
                    <a:pt x="36151" y="42900"/>
                    <a:pt x="35949" y="43081"/>
                  </a:cubicBezTo>
                  <a:cubicBezTo>
                    <a:pt x="32798" y="42888"/>
                    <a:pt x="29454" y="42396"/>
                    <a:pt x="25913" y="41591"/>
                  </a:cubicBezTo>
                  <a:cubicBezTo>
                    <a:pt x="26052" y="41415"/>
                    <a:pt x="26192" y="41234"/>
                    <a:pt x="26327" y="41046"/>
                  </a:cubicBezTo>
                  <a:cubicBezTo>
                    <a:pt x="27739" y="39113"/>
                    <a:pt x="28555" y="37000"/>
                    <a:pt x="28921" y="34772"/>
                  </a:cubicBezTo>
                  <a:close/>
                  <a:moveTo>
                    <a:pt x="48748" y="35551"/>
                  </a:moveTo>
                  <a:cubicBezTo>
                    <a:pt x="48296" y="38128"/>
                    <a:pt x="47036" y="40553"/>
                    <a:pt x="44685" y="42753"/>
                  </a:cubicBezTo>
                  <a:lnTo>
                    <a:pt x="44685" y="42757"/>
                  </a:lnTo>
                  <a:cubicBezTo>
                    <a:pt x="42831" y="43033"/>
                    <a:pt x="40886" y="43169"/>
                    <a:pt x="38850" y="43169"/>
                  </a:cubicBezTo>
                  <a:cubicBezTo>
                    <a:pt x="38160" y="43169"/>
                    <a:pt x="37460" y="43153"/>
                    <a:pt x="36750" y="43122"/>
                  </a:cubicBezTo>
                  <a:cubicBezTo>
                    <a:pt x="36815" y="43060"/>
                    <a:pt x="36877" y="42999"/>
                    <a:pt x="36938" y="42937"/>
                  </a:cubicBezTo>
                  <a:cubicBezTo>
                    <a:pt x="38945" y="40955"/>
                    <a:pt x="40028" y="38662"/>
                    <a:pt x="40426" y="36171"/>
                  </a:cubicBezTo>
                  <a:cubicBezTo>
                    <a:pt x="40824" y="36183"/>
                    <a:pt x="41222" y="36187"/>
                    <a:pt x="41616" y="36187"/>
                  </a:cubicBezTo>
                  <a:cubicBezTo>
                    <a:pt x="44103" y="36187"/>
                    <a:pt x="46491" y="35986"/>
                    <a:pt x="48748" y="35551"/>
                  </a:cubicBezTo>
                  <a:close/>
                  <a:moveTo>
                    <a:pt x="84089" y="36155"/>
                  </a:moveTo>
                  <a:lnTo>
                    <a:pt x="84089" y="36155"/>
                  </a:lnTo>
                  <a:cubicBezTo>
                    <a:pt x="84487" y="36507"/>
                    <a:pt x="84901" y="36873"/>
                    <a:pt x="85344" y="37238"/>
                  </a:cubicBezTo>
                  <a:cubicBezTo>
                    <a:pt x="85939" y="38284"/>
                    <a:pt x="86547" y="39310"/>
                    <a:pt x="87150" y="40319"/>
                  </a:cubicBezTo>
                  <a:cubicBezTo>
                    <a:pt x="87806" y="41427"/>
                    <a:pt x="88459" y="42523"/>
                    <a:pt x="89074" y="43623"/>
                  </a:cubicBezTo>
                  <a:cubicBezTo>
                    <a:pt x="88188" y="43229"/>
                    <a:pt x="87335" y="42806"/>
                    <a:pt x="86489" y="42392"/>
                  </a:cubicBezTo>
                  <a:lnTo>
                    <a:pt x="86329" y="42314"/>
                  </a:lnTo>
                  <a:cubicBezTo>
                    <a:pt x="85714" y="40262"/>
                    <a:pt x="84934" y="38219"/>
                    <a:pt x="84089" y="36155"/>
                  </a:cubicBezTo>
                  <a:close/>
                  <a:moveTo>
                    <a:pt x="64332" y="35847"/>
                  </a:moveTo>
                  <a:lnTo>
                    <a:pt x="64332" y="35851"/>
                  </a:lnTo>
                  <a:cubicBezTo>
                    <a:pt x="64106" y="37648"/>
                    <a:pt x="63724" y="39503"/>
                    <a:pt x="63236" y="41370"/>
                  </a:cubicBezTo>
                  <a:cubicBezTo>
                    <a:pt x="60027" y="42227"/>
                    <a:pt x="56839" y="43294"/>
                    <a:pt x="53692" y="44390"/>
                  </a:cubicBezTo>
                  <a:lnTo>
                    <a:pt x="53955" y="44115"/>
                  </a:lnTo>
                  <a:cubicBezTo>
                    <a:pt x="55579" y="42433"/>
                    <a:pt x="57237" y="40713"/>
                    <a:pt x="58480" y="38777"/>
                  </a:cubicBezTo>
                  <a:cubicBezTo>
                    <a:pt x="60442" y="37730"/>
                    <a:pt x="62379" y="36725"/>
                    <a:pt x="64332" y="35847"/>
                  </a:cubicBezTo>
                  <a:close/>
                  <a:moveTo>
                    <a:pt x="14686" y="38867"/>
                  </a:moveTo>
                  <a:cubicBezTo>
                    <a:pt x="18355" y="40180"/>
                    <a:pt x="21859" y="41226"/>
                    <a:pt x="25199" y="42010"/>
                  </a:cubicBezTo>
                  <a:cubicBezTo>
                    <a:pt x="24157" y="43241"/>
                    <a:pt x="22996" y="44312"/>
                    <a:pt x="21789" y="45293"/>
                  </a:cubicBezTo>
                  <a:cubicBezTo>
                    <a:pt x="18712" y="44558"/>
                    <a:pt x="15659" y="43627"/>
                    <a:pt x="12635" y="42625"/>
                  </a:cubicBezTo>
                  <a:cubicBezTo>
                    <a:pt x="13295" y="41481"/>
                    <a:pt x="13993" y="40233"/>
                    <a:pt x="14686" y="38871"/>
                  </a:cubicBezTo>
                  <a:lnTo>
                    <a:pt x="14686" y="38867"/>
                  </a:lnTo>
                  <a:close/>
                  <a:moveTo>
                    <a:pt x="85952" y="37722"/>
                  </a:moveTo>
                  <a:cubicBezTo>
                    <a:pt x="86945" y="38493"/>
                    <a:pt x="88020" y="39154"/>
                    <a:pt x="89156" y="39696"/>
                  </a:cubicBezTo>
                  <a:cubicBezTo>
                    <a:pt x="89714" y="39958"/>
                    <a:pt x="90285" y="40204"/>
                    <a:pt x="90859" y="40438"/>
                  </a:cubicBezTo>
                  <a:cubicBezTo>
                    <a:pt x="91955" y="41567"/>
                    <a:pt x="93104" y="42634"/>
                    <a:pt x="94240" y="43684"/>
                  </a:cubicBezTo>
                  <a:cubicBezTo>
                    <a:pt x="94926" y="44316"/>
                    <a:pt x="95607" y="44948"/>
                    <a:pt x="96263" y="45580"/>
                  </a:cubicBezTo>
                  <a:cubicBezTo>
                    <a:pt x="95656" y="45485"/>
                    <a:pt x="95049" y="45387"/>
                    <a:pt x="94441" y="45288"/>
                  </a:cubicBezTo>
                  <a:cubicBezTo>
                    <a:pt x="92611" y="44989"/>
                    <a:pt x="91003" y="44447"/>
                    <a:pt x="89505" y="43807"/>
                  </a:cubicBezTo>
                  <a:cubicBezTo>
                    <a:pt x="88840" y="42601"/>
                    <a:pt x="88122" y="41394"/>
                    <a:pt x="87396" y="40176"/>
                  </a:cubicBezTo>
                  <a:cubicBezTo>
                    <a:pt x="86916" y="39367"/>
                    <a:pt x="86432" y="38551"/>
                    <a:pt x="85952" y="37722"/>
                  </a:cubicBezTo>
                  <a:close/>
                  <a:moveTo>
                    <a:pt x="53269" y="40455"/>
                  </a:moveTo>
                  <a:cubicBezTo>
                    <a:pt x="52912" y="40931"/>
                    <a:pt x="52539" y="41382"/>
                    <a:pt x="52141" y="41817"/>
                  </a:cubicBezTo>
                  <a:cubicBezTo>
                    <a:pt x="48181" y="43832"/>
                    <a:pt x="44086" y="45613"/>
                    <a:pt x="39700" y="46405"/>
                  </a:cubicBezTo>
                  <a:cubicBezTo>
                    <a:pt x="41522" y="45448"/>
                    <a:pt x="43118" y="44492"/>
                    <a:pt x="44287" y="43495"/>
                  </a:cubicBezTo>
                  <a:cubicBezTo>
                    <a:pt x="44337" y="43454"/>
                    <a:pt x="44386" y="43409"/>
                    <a:pt x="44435" y="43368"/>
                  </a:cubicBezTo>
                  <a:cubicBezTo>
                    <a:pt x="45703" y="43192"/>
                    <a:pt x="46963" y="42945"/>
                    <a:pt x="48206" y="42625"/>
                  </a:cubicBezTo>
                  <a:cubicBezTo>
                    <a:pt x="50061" y="42149"/>
                    <a:pt x="51726" y="41390"/>
                    <a:pt x="53269" y="40455"/>
                  </a:cubicBezTo>
                  <a:close/>
                  <a:moveTo>
                    <a:pt x="91512" y="40693"/>
                  </a:moveTo>
                  <a:lnTo>
                    <a:pt x="91512" y="40693"/>
                  </a:lnTo>
                  <a:cubicBezTo>
                    <a:pt x="93321" y="41382"/>
                    <a:pt x="95184" y="41924"/>
                    <a:pt x="97084" y="42314"/>
                  </a:cubicBezTo>
                  <a:cubicBezTo>
                    <a:pt x="98368" y="43376"/>
                    <a:pt x="99751" y="44328"/>
                    <a:pt x="101113" y="45268"/>
                  </a:cubicBezTo>
                  <a:cubicBezTo>
                    <a:pt x="101700" y="45674"/>
                    <a:pt x="102287" y="46080"/>
                    <a:pt x="102857" y="46491"/>
                  </a:cubicBezTo>
                  <a:cubicBezTo>
                    <a:pt x="100818" y="46261"/>
                    <a:pt x="98778" y="45970"/>
                    <a:pt x="96751" y="45658"/>
                  </a:cubicBezTo>
                  <a:lnTo>
                    <a:pt x="96756" y="45658"/>
                  </a:lnTo>
                  <a:cubicBezTo>
                    <a:pt x="96005" y="44927"/>
                    <a:pt x="95225" y="44201"/>
                    <a:pt x="94437" y="43475"/>
                  </a:cubicBezTo>
                  <a:cubicBezTo>
                    <a:pt x="93457" y="42568"/>
                    <a:pt x="92468" y="41653"/>
                    <a:pt x="91512" y="40693"/>
                  </a:cubicBezTo>
                  <a:close/>
                  <a:moveTo>
                    <a:pt x="76075" y="39745"/>
                  </a:moveTo>
                  <a:cubicBezTo>
                    <a:pt x="76330" y="39745"/>
                    <a:pt x="76584" y="39745"/>
                    <a:pt x="76838" y="39753"/>
                  </a:cubicBezTo>
                  <a:cubicBezTo>
                    <a:pt x="77606" y="39770"/>
                    <a:pt x="78373" y="39839"/>
                    <a:pt x="79132" y="39967"/>
                  </a:cubicBezTo>
                  <a:cubicBezTo>
                    <a:pt x="79337" y="42154"/>
                    <a:pt x="79263" y="44361"/>
                    <a:pt x="78919" y="46528"/>
                  </a:cubicBezTo>
                  <a:cubicBezTo>
                    <a:pt x="78287" y="46450"/>
                    <a:pt x="77643" y="46392"/>
                    <a:pt x="76978" y="46359"/>
                  </a:cubicBezTo>
                  <a:cubicBezTo>
                    <a:pt x="76272" y="46330"/>
                    <a:pt x="75567" y="46316"/>
                    <a:pt x="74861" y="46316"/>
                  </a:cubicBezTo>
                  <a:cubicBezTo>
                    <a:pt x="73872" y="46316"/>
                    <a:pt x="72883" y="46345"/>
                    <a:pt x="71894" y="46405"/>
                  </a:cubicBezTo>
                  <a:cubicBezTo>
                    <a:pt x="72239" y="44267"/>
                    <a:pt x="72349" y="42100"/>
                    <a:pt x="72222" y="39942"/>
                  </a:cubicBezTo>
                  <a:cubicBezTo>
                    <a:pt x="73502" y="39815"/>
                    <a:pt x="74787" y="39745"/>
                    <a:pt x="76075" y="39745"/>
                  </a:cubicBezTo>
                  <a:close/>
                  <a:moveTo>
                    <a:pt x="57947" y="39064"/>
                  </a:moveTo>
                  <a:cubicBezTo>
                    <a:pt x="56757" y="40804"/>
                    <a:pt x="55239" y="42375"/>
                    <a:pt x="53749" y="43918"/>
                  </a:cubicBezTo>
                  <a:cubicBezTo>
                    <a:pt x="53532" y="44144"/>
                    <a:pt x="53314" y="44369"/>
                    <a:pt x="53093" y="44599"/>
                  </a:cubicBezTo>
                  <a:cubicBezTo>
                    <a:pt x="52494" y="44808"/>
                    <a:pt x="51895" y="45018"/>
                    <a:pt x="51296" y="45231"/>
                  </a:cubicBezTo>
                  <a:cubicBezTo>
                    <a:pt x="49946" y="45707"/>
                    <a:pt x="48587" y="46183"/>
                    <a:pt x="47221" y="46651"/>
                  </a:cubicBezTo>
                  <a:cubicBezTo>
                    <a:pt x="49347" y="45235"/>
                    <a:pt x="51353" y="43651"/>
                    <a:pt x="53015" y="41690"/>
                  </a:cubicBezTo>
                  <a:cubicBezTo>
                    <a:pt x="54246" y="41054"/>
                    <a:pt x="55460" y="40397"/>
                    <a:pt x="56667" y="39749"/>
                  </a:cubicBezTo>
                  <a:lnTo>
                    <a:pt x="56671" y="39749"/>
                  </a:lnTo>
                  <a:cubicBezTo>
                    <a:pt x="57098" y="39519"/>
                    <a:pt x="57524" y="39289"/>
                    <a:pt x="57947" y="39064"/>
                  </a:cubicBezTo>
                  <a:close/>
                  <a:moveTo>
                    <a:pt x="25515" y="42088"/>
                  </a:moveTo>
                  <a:cubicBezTo>
                    <a:pt x="28962" y="42880"/>
                    <a:pt x="32232" y="43389"/>
                    <a:pt x="35326" y="43610"/>
                  </a:cubicBezTo>
                  <a:cubicBezTo>
                    <a:pt x="33918" y="44747"/>
                    <a:pt x="32248" y="45760"/>
                    <a:pt x="30435" y="46737"/>
                  </a:cubicBezTo>
                  <a:cubicBezTo>
                    <a:pt x="27657" y="46507"/>
                    <a:pt x="24891" y="46023"/>
                    <a:pt x="22142" y="45379"/>
                  </a:cubicBezTo>
                  <a:cubicBezTo>
                    <a:pt x="23336" y="44394"/>
                    <a:pt x="24481" y="43323"/>
                    <a:pt x="25515" y="42088"/>
                  </a:cubicBezTo>
                  <a:close/>
                  <a:moveTo>
                    <a:pt x="43914" y="43434"/>
                  </a:moveTo>
                  <a:lnTo>
                    <a:pt x="43914" y="43434"/>
                  </a:lnTo>
                  <a:cubicBezTo>
                    <a:pt x="42613" y="44501"/>
                    <a:pt x="40816" y="45522"/>
                    <a:pt x="38785" y="46556"/>
                  </a:cubicBezTo>
                  <a:cubicBezTo>
                    <a:pt x="38227" y="46638"/>
                    <a:pt x="37665" y="46704"/>
                    <a:pt x="37098" y="46749"/>
                  </a:cubicBezTo>
                  <a:cubicBezTo>
                    <a:pt x="36028" y="46839"/>
                    <a:pt x="34955" y="46882"/>
                    <a:pt x="33882" y="46882"/>
                  </a:cubicBezTo>
                  <a:cubicBezTo>
                    <a:pt x="33084" y="46882"/>
                    <a:pt x="32286" y="46858"/>
                    <a:pt x="31489" y="46811"/>
                  </a:cubicBezTo>
                  <a:cubicBezTo>
                    <a:pt x="33225" y="45838"/>
                    <a:pt x="34817" y="44821"/>
                    <a:pt x="36151" y="43664"/>
                  </a:cubicBezTo>
                  <a:cubicBezTo>
                    <a:pt x="37070" y="43713"/>
                    <a:pt x="37968" y="43742"/>
                    <a:pt x="38855" y="43742"/>
                  </a:cubicBezTo>
                  <a:cubicBezTo>
                    <a:pt x="40545" y="43742"/>
                    <a:pt x="42232" y="43643"/>
                    <a:pt x="43914" y="43434"/>
                  </a:cubicBezTo>
                  <a:close/>
                  <a:moveTo>
                    <a:pt x="98286" y="42539"/>
                  </a:moveTo>
                  <a:lnTo>
                    <a:pt x="98286" y="42539"/>
                  </a:lnTo>
                  <a:cubicBezTo>
                    <a:pt x="100190" y="42872"/>
                    <a:pt x="102114" y="43064"/>
                    <a:pt x="104043" y="43122"/>
                  </a:cubicBezTo>
                  <a:cubicBezTo>
                    <a:pt x="105159" y="44209"/>
                    <a:pt x="106378" y="45202"/>
                    <a:pt x="107580" y="46179"/>
                  </a:cubicBezTo>
                  <a:cubicBezTo>
                    <a:pt x="107892" y="46433"/>
                    <a:pt x="108204" y="46692"/>
                    <a:pt x="108516" y="46946"/>
                  </a:cubicBezTo>
                  <a:cubicBezTo>
                    <a:pt x="107014" y="46876"/>
                    <a:pt x="105504" y="46762"/>
                    <a:pt x="103994" y="46610"/>
                  </a:cubicBezTo>
                  <a:cubicBezTo>
                    <a:pt x="103169" y="45994"/>
                    <a:pt x="102307" y="45399"/>
                    <a:pt x="101433" y="44796"/>
                  </a:cubicBezTo>
                  <a:cubicBezTo>
                    <a:pt x="100379" y="44070"/>
                    <a:pt x="99308" y="43331"/>
                    <a:pt x="98286" y="42539"/>
                  </a:cubicBezTo>
                  <a:close/>
                  <a:moveTo>
                    <a:pt x="111626" y="42683"/>
                  </a:moveTo>
                  <a:cubicBezTo>
                    <a:pt x="112426" y="43971"/>
                    <a:pt x="113320" y="45198"/>
                    <a:pt x="114199" y="46405"/>
                  </a:cubicBezTo>
                  <a:cubicBezTo>
                    <a:pt x="114322" y="46573"/>
                    <a:pt x="114445" y="46741"/>
                    <a:pt x="114568" y="46909"/>
                  </a:cubicBezTo>
                  <a:cubicBezTo>
                    <a:pt x="113494" y="46977"/>
                    <a:pt x="112411" y="47009"/>
                    <a:pt x="111322" y="47009"/>
                  </a:cubicBezTo>
                  <a:cubicBezTo>
                    <a:pt x="110702" y="47009"/>
                    <a:pt x="110079" y="46998"/>
                    <a:pt x="109455" y="46979"/>
                  </a:cubicBezTo>
                  <a:cubicBezTo>
                    <a:pt x="108955" y="46560"/>
                    <a:pt x="108446" y="46146"/>
                    <a:pt x="107941" y="45736"/>
                  </a:cubicBezTo>
                  <a:cubicBezTo>
                    <a:pt x="106911" y="44899"/>
                    <a:pt x="105869" y="44049"/>
                    <a:pt x="104892" y="43138"/>
                  </a:cubicBezTo>
                  <a:lnTo>
                    <a:pt x="104892" y="43138"/>
                  </a:lnTo>
                  <a:cubicBezTo>
                    <a:pt x="105026" y="43140"/>
                    <a:pt x="105161" y="43140"/>
                    <a:pt x="105295" y="43140"/>
                  </a:cubicBezTo>
                  <a:cubicBezTo>
                    <a:pt x="107413" y="43140"/>
                    <a:pt x="109530" y="42988"/>
                    <a:pt x="111626" y="42683"/>
                  </a:cubicBezTo>
                  <a:close/>
                  <a:moveTo>
                    <a:pt x="79428" y="40020"/>
                  </a:moveTo>
                  <a:cubicBezTo>
                    <a:pt x="80769" y="40270"/>
                    <a:pt x="81992" y="40676"/>
                    <a:pt x="83174" y="41165"/>
                  </a:cubicBezTo>
                  <a:cubicBezTo>
                    <a:pt x="83453" y="43249"/>
                    <a:pt x="83510" y="45354"/>
                    <a:pt x="83342" y="47451"/>
                  </a:cubicBezTo>
                  <a:cubicBezTo>
                    <a:pt x="81984" y="47065"/>
                    <a:pt x="80605" y="46770"/>
                    <a:pt x="79206" y="46569"/>
                  </a:cubicBezTo>
                  <a:cubicBezTo>
                    <a:pt x="79551" y="44402"/>
                    <a:pt x="79625" y="42203"/>
                    <a:pt x="79428" y="40020"/>
                  </a:cubicBezTo>
                  <a:close/>
                  <a:moveTo>
                    <a:pt x="71931" y="39971"/>
                  </a:moveTo>
                  <a:lnTo>
                    <a:pt x="71931" y="39971"/>
                  </a:lnTo>
                  <a:cubicBezTo>
                    <a:pt x="72058" y="42129"/>
                    <a:pt x="71947" y="44291"/>
                    <a:pt x="71599" y="46421"/>
                  </a:cubicBezTo>
                  <a:lnTo>
                    <a:pt x="71599" y="46425"/>
                  </a:lnTo>
                  <a:cubicBezTo>
                    <a:pt x="68316" y="46634"/>
                    <a:pt x="65050" y="47143"/>
                    <a:pt x="61812" y="47824"/>
                  </a:cubicBezTo>
                  <a:cubicBezTo>
                    <a:pt x="62555" y="45744"/>
                    <a:pt x="63240" y="43623"/>
                    <a:pt x="63790" y="41518"/>
                  </a:cubicBezTo>
                  <a:cubicBezTo>
                    <a:pt x="66494" y="40812"/>
                    <a:pt x="69210" y="40262"/>
                    <a:pt x="71931" y="39971"/>
                  </a:cubicBezTo>
                  <a:close/>
                  <a:moveTo>
                    <a:pt x="83789" y="41427"/>
                  </a:moveTo>
                  <a:cubicBezTo>
                    <a:pt x="84442" y="41715"/>
                    <a:pt x="85090" y="42026"/>
                    <a:pt x="85738" y="42342"/>
                  </a:cubicBezTo>
                  <a:cubicBezTo>
                    <a:pt x="86370" y="44423"/>
                    <a:pt x="86834" y="46503"/>
                    <a:pt x="87027" y="48608"/>
                  </a:cubicBezTo>
                  <a:cubicBezTo>
                    <a:pt x="86005" y="48267"/>
                    <a:pt x="84971" y="47927"/>
                    <a:pt x="83908" y="47615"/>
                  </a:cubicBezTo>
                  <a:cubicBezTo>
                    <a:pt x="84081" y="45551"/>
                    <a:pt x="84044" y="43479"/>
                    <a:pt x="83789" y="41427"/>
                  </a:cubicBezTo>
                  <a:close/>
                  <a:moveTo>
                    <a:pt x="12487" y="42880"/>
                  </a:moveTo>
                  <a:cubicBezTo>
                    <a:pt x="15470" y="43865"/>
                    <a:pt x="18478" y="44788"/>
                    <a:pt x="21506" y="45522"/>
                  </a:cubicBezTo>
                  <a:cubicBezTo>
                    <a:pt x="20345" y="46450"/>
                    <a:pt x="19143" y="47303"/>
                    <a:pt x="17957" y="48144"/>
                  </a:cubicBezTo>
                  <a:cubicBezTo>
                    <a:pt x="17419" y="48526"/>
                    <a:pt x="16886" y="48903"/>
                    <a:pt x="16365" y="49285"/>
                  </a:cubicBezTo>
                  <a:cubicBezTo>
                    <a:pt x="14727" y="48789"/>
                    <a:pt x="13115" y="48235"/>
                    <a:pt x="11523" y="47689"/>
                  </a:cubicBezTo>
                  <a:cubicBezTo>
                    <a:pt x="11014" y="47512"/>
                    <a:pt x="10505" y="47340"/>
                    <a:pt x="9996" y="47164"/>
                  </a:cubicBezTo>
                  <a:cubicBezTo>
                    <a:pt x="10468" y="46310"/>
                    <a:pt x="10985" y="45440"/>
                    <a:pt x="11523" y="44529"/>
                  </a:cubicBezTo>
                  <a:lnTo>
                    <a:pt x="11523" y="44525"/>
                  </a:lnTo>
                  <a:cubicBezTo>
                    <a:pt x="11831" y="44000"/>
                    <a:pt x="12155" y="43454"/>
                    <a:pt x="12487" y="42880"/>
                  </a:cubicBezTo>
                  <a:close/>
                  <a:moveTo>
                    <a:pt x="86440" y="42687"/>
                  </a:moveTo>
                  <a:lnTo>
                    <a:pt x="86440" y="42687"/>
                  </a:lnTo>
                  <a:cubicBezTo>
                    <a:pt x="87371" y="43147"/>
                    <a:pt x="88311" y="43610"/>
                    <a:pt x="89300" y="44033"/>
                  </a:cubicBezTo>
                  <a:cubicBezTo>
                    <a:pt x="90396" y="46023"/>
                    <a:pt x="91352" y="48029"/>
                    <a:pt x="91975" y="50126"/>
                  </a:cubicBezTo>
                  <a:lnTo>
                    <a:pt x="91971" y="50126"/>
                  </a:lnTo>
                  <a:cubicBezTo>
                    <a:pt x="90474" y="49745"/>
                    <a:pt x="89037" y="49277"/>
                    <a:pt x="87626" y="48805"/>
                  </a:cubicBezTo>
                  <a:cubicBezTo>
                    <a:pt x="87458" y="46749"/>
                    <a:pt x="87031" y="44718"/>
                    <a:pt x="86440" y="42687"/>
                  </a:cubicBezTo>
                  <a:close/>
                  <a:moveTo>
                    <a:pt x="21859" y="45609"/>
                  </a:moveTo>
                  <a:cubicBezTo>
                    <a:pt x="24547" y="46245"/>
                    <a:pt x="27251" y="46733"/>
                    <a:pt x="29971" y="46983"/>
                  </a:cubicBezTo>
                  <a:lnTo>
                    <a:pt x="29975" y="46983"/>
                  </a:lnTo>
                  <a:cubicBezTo>
                    <a:pt x="28826" y="47590"/>
                    <a:pt x="27628" y="48185"/>
                    <a:pt x="26409" y="48793"/>
                  </a:cubicBezTo>
                  <a:cubicBezTo>
                    <a:pt x="25121" y="49433"/>
                    <a:pt x="23828" y="50073"/>
                    <a:pt x="22573" y="50742"/>
                  </a:cubicBezTo>
                  <a:cubicBezTo>
                    <a:pt x="20570" y="50442"/>
                    <a:pt x="18621" y="49958"/>
                    <a:pt x="16709" y="49388"/>
                  </a:cubicBezTo>
                  <a:cubicBezTo>
                    <a:pt x="17169" y="49055"/>
                    <a:pt x="17645" y="48719"/>
                    <a:pt x="18121" y="48378"/>
                  </a:cubicBezTo>
                  <a:cubicBezTo>
                    <a:pt x="19372" y="47492"/>
                    <a:pt x="20640" y="46593"/>
                    <a:pt x="21859" y="45609"/>
                  </a:cubicBezTo>
                  <a:close/>
                  <a:moveTo>
                    <a:pt x="51558" y="42428"/>
                  </a:moveTo>
                  <a:lnTo>
                    <a:pt x="51558" y="42433"/>
                  </a:lnTo>
                  <a:cubicBezTo>
                    <a:pt x="49630" y="44390"/>
                    <a:pt x="47332" y="45957"/>
                    <a:pt x="44973" y="47410"/>
                  </a:cubicBezTo>
                  <a:cubicBezTo>
                    <a:pt x="40274" y="48949"/>
                    <a:pt x="35494" y="50274"/>
                    <a:pt x="30669" y="50820"/>
                  </a:cubicBezTo>
                  <a:cubicBezTo>
                    <a:pt x="32109" y="50093"/>
                    <a:pt x="33565" y="49400"/>
                    <a:pt x="34985" y="48723"/>
                  </a:cubicBezTo>
                  <a:cubicBezTo>
                    <a:pt x="36327" y="48083"/>
                    <a:pt x="37640" y="47459"/>
                    <a:pt x="38871" y="46835"/>
                  </a:cubicBezTo>
                  <a:cubicBezTo>
                    <a:pt x="43360" y="46162"/>
                    <a:pt x="47537" y="44439"/>
                    <a:pt x="51558" y="42428"/>
                  </a:cubicBezTo>
                  <a:close/>
                  <a:moveTo>
                    <a:pt x="89727" y="44209"/>
                  </a:moveTo>
                  <a:lnTo>
                    <a:pt x="89727" y="44209"/>
                  </a:lnTo>
                  <a:cubicBezTo>
                    <a:pt x="91146" y="44796"/>
                    <a:pt x="92673" y="45288"/>
                    <a:pt x="94392" y="45572"/>
                  </a:cubicBezTo>
                  <a:cubicBezTo>
                    <a:pt x="95131" y="45691"/>
                    <a:pt x="95873" y="45810"/>
                    <a:pt x="96616" y="45924"/>
                  </a:cubicBezTo>
                  <a:cubicBezTo>
                    <a:pt x="98196" y="47480"/>
                    <a:pt x="99616" y="49080"/>
                    <a:pt x="100621" y="50885"/>
                  </a:cubicBezTo>
                  <a:cubicBezTo>
                    <a:pt x="100440" y="50894"/>
                    <a:pt x="100256" y="50906"/>
                    <a:pt x="100075" y="50918"/>
                  </a:cubicBezTo>
                  <a:cubicBezTo>
                    <a:pt x="99490" y="50963"/>
                    <a:pt x="98919" y="50983"/>
                    <a:pt x="98360" y="50983"/>
                  </a:cubicBezTo>
                  <a:cubicBezTo>
                    <a:pt x="96183" y="50983"/>
                    <a:pt x="94190" y="50669"/>
                    <a:pt x="92299" y="50208"/>
                  </a:cubicBezTo>
                  <a:cubicBezTo>
                    <a:pt x="91704" y="48140"/>
                    <a:pt x="90785" y="46167"/>
                    <a:pt x="89727" y="44209"/>
                  </a:cubicBezTo>
                  <a:close/>
                  <a:moveTo>
                    <a:pt x="38001" y="46946"/>
                  </a:moveTo>
                  <a:lnTo>
                    <a:pt x="38001" y="46946"/>
                  </a:lnTo>
                  <a:cubicBezTo>
                    <a:pt x="36996" y="47447"/>
                    <a:pt x="35937" y="47947"/>
                    <a:pt x="34866" y="48460"/>
                  </a:cubicBezTo>
                  <a:cubicBezTo>
                    <a:pt x="33225" y="49240"/>
                    <a:pt x="31534" y="50044"/>
                    <a:pt x="29881" y="50898"/>
                  </a:cubicBezTo>
                  <a:cubicBezTo>
                    <a:pt x="29282" y="50955"/>
                    <a:pt x="28687" y="51000"/>
                    <a:pt x="28084" y="51033"/>
                  </a:cubicBezTo>
                  <a:cubicBezTo>
                    <a:pt x="27645" y="51054"/>
                    <a:pt x="27206" y="51065"/>
                    <a:pt x="26767" y="51065"/>
                  </a:cubicBezTo>
                  <a:cubicBezTo>
                    <a:pt x="25693" y="51065"/>
                    <a:pt x="24619" y="51001"/>
                    <a:pt x="23554" y="50873"/>
                  </a:cubicBezTo>
                  <a:cubicBezTo>
                    <a:pt x="24579" y="50340"/>
                    <a:pt x="25622" y="49818"/>
                    <a:pt x="26660" y="49306"/>
                  </a:cubicBezTo>
                  <a:cubicBezTo>
                    <a:pt x="28166" y="48555"/>
                    <a:pt x="29635" y="47824"/>
                    <a:pt x="31021" y="47069"/>
                  </a:cubicBezTo>
                  <a:cubicBezTo>
                    <a:pt x="31986" y="47135"/>
                    <a:pt x="32950" y="47168"/>
                    <a:pt x="33918" y="47168"/>
                  </a:cubicBezTo>
                  <a:cubicBezTo>
                    <a:pt x="34985" y="47168"/>
                    <a:pt x="36056" y="47127"/>
                    <a:pt x="37127" y="47036"/>
                  </a:cubicBezTo>
                  <a:cubicBezTo>
                    <a:pt x="37418" y="47012"/>
                    <a:pt x="37710" y="46979"/>
                    <a:pt x="38001" y="46946"/>
                  </a:cubicBezTo>
                  <a:close/>
                  <a:moveTo>
                    <a:pt x="97100" y="46002"/>
                  </a:moveTo>
                  <a:lnTo>
                    <a:pt x="97100" y="46002"/>
                  </a:lnTo>
                  <a:cubicBezTo>
                    <a:pt x="99168" y="46318"/>
                    <a:pt x="101249" y="46606"/>
                    <a:pt x="103329" y="46827"/>
                  </a:cubicBezTo>
                  <a:cubicBezTo>
                    <a:pt x="105065" y="48103"/>
                    <a:pt x="106636" y="49445"/>
                    <a:pt x="107752" y="51086"/>
                  </a:cubicBezTo>
                  <a:cubicBezTo>
                    <a:pt x="105983" y="50939"/>
                    <a:pt x="104222" y="50831"/>
                    <a:pt x="102523" y="50831"/>
                  </a:cubicBezTo>
                  <a:cubicBezTo>
                    <a:pt x="101992" y="50831"/>
                    <a:pt x="101468" y="50841"/>
                    <a:pt x="100951" y="50865"/>
                  </a:cubicBezTo>
                  <a:lnTo>
                    <a:pt x="100951" y="50865"/>
                  </a:lnTo>
                  <a:cubicBezTo>
                    <a:pt x="99983" y="49094"/>
                    <a:pt x="98621" y="47519"/>
                    <a:pt x="97100" y="46002"/>
                  </a:cubicBezTo>
                  <a:close/>
                  <a:moveTo>
                    <a:pt x="63154" y="41686"/>
                  </a:moveTo>
                  <a:cubicBezTo>
                    <a:pt x="62588" y="43783"/>
                    <a:pt x="61898" y="45892"/>
                    <a:pt x="61152" y="47964"/>
                  </a:cubicBezTo>
                  <a:cubicBezTo>
                    <a:pt x="56683" y="48940"/>
                    <a:pt x="52264" y="50225"/>
                    <a:pt x="47915" y="51505"/>
                  </a:cubicBezTo>
                  <a:cubicBezTo>
                    <a:pt x="48953" y="49925"/>
                    <a:pt x="50093" y="48411"/>
                    <a:pt x="51316" y="46971"/>
                  </a:cubicBezTo>
                  <a:cubicBezTo>
                    <a:pt x="51923" y="46253"/>
                    <a:pt x="52572" y="45559"/>
                    <a:pt x="53253" y="44849"/>
                  </a:cubicBezTo>
                  <a:cubicBezTo>
                    <a:pt x="56519" y="43705"/>
                    <a:pt x="59822" y="42584"/>
                    <a:pt x="63154" y="41686"/>
                  </a:cubicBezTo>
                  <a:close/>
                  <a:moveTo>
                    <a:pt x="104433" y="46942"/>
                  </a:moveTo>
                  <a:lnTo>
                    <a:pt x="104433" y="46942"/>
                  </a:lnTo>
                  <a:cubicBezTo>
                    <a:pt x="105918" y="47086"/>
                    <a:pt x="107408" y="47192"/>
                    <a:pt x="108881" y="47250"/>
                  </a:cubicBezTo>
                  <a:cubicBezTo>
                    <a:pt x="110501" y="48600"/>
                    <a:pt x="112003" y="49970"/>
                    <a:pt x="113107" y="51579"/>
                  </a:cubicBezTo>
                  <a:cubicBezTo>
                    <a:pt x="112385" y="51517"/>
                    <a:pt x="111663" y="51443"/>
                    <a:pt x="110945" y="51378"/>
                  </a:cubicBezTo>
                  <a:cubicBezTo>
                    <a:pt x="110132" y="51300"/>
                    <a:pt x="109312" y="51222"/>
                    <a:pt x="108495" y="51148"/>
                  </a:cubicBezTo>
                  <a:cubicBezTo>
                    <a:pt x="107486" y="49523"/>
                    <a:pt x="106049" y="48185"/>
                    <a:pt x="104433" y="46942"/>
                  </a:cubicBezTo>
                  <a:close/>
                  <a:moveTo>
                    <a:pt x="114769" y="47184"/>
                  </a:moveTo>
                  <a:cubicBezTo>
                    <a:pt x="115889" y="48731"/>
                    <a:pt x="116948" y="50262"/>
                    <a:pt x="117760" y="51895"/>
                  </a:cubicBezTo>
                  <a:cubicBezTo>
                    <a:pt x="116459" y="51845"/>
                    <a:pt x="115138" y="51751"/>
                    <a:pt x="113817" y="51640"/>
                  </a:cubicBezTo>
                  <a:cubicBezTo>
                    <a:pt x="112771" y="49987"/>
                    <a:pt x="111334" y="48587"/>
                    <a:pt x="109804" y="47274"/>
                  </a:cubicBezTo>
                  <a:lnTo>
                    <a:pt x="109804" y="47274"/>
                  </a:lnTo>
                  <a:cubicBezTo>
                    <a:pt x="110310" y="47288"/>
                    <a:pt x="110815" y="47295"/>
                    <a:pt x="111318" y="47295"/>
                  </a:cubicBezTo>
                  <a:cubicBezTo>
                    <a:pt x="112477" y="47295"/>
                    <a:pt x="113628" y="47259"/>
                    <a:pt x="114769" y="47184"/>
                  </a:cubicBezTo>
                  <a:close/>
                  <a:moveTo>
                    <a:pt x="3140" y="45432"/>
                  </a:moveTo>
                  <a:cubicBezTo>
                    <a:pt x="5241" y="45916"/>
                    <a:pt x="7288" y="46560"/>
                    <a:pt x="9303" y="47238"/>
                  </a:cubicBezTo>
                  <a:cubicBezTo>
                    <a:pt x="8388" y="48908"/>
                    <a:pt x="7617" y="50541"/>
                    <a:pt x="7075" y="52346"/>
                  </a:cubicBezTo>
                  <a:cubicBezTo>
                    <a:pt x="5655" y="51497"/>
                    <a:pt x="4317" y="50697"/>
                    <a:pt x="2877" y="50286"/>
                  </a:cubicBezTo>
                  <a:cubicBezTo>
                    <a:pt x="2926" y="48690"/>
                    <a:pt x="3013" y="47082"/>
                    <a:pt x="3140" y="45432"/>
                  </a:cubicBezTo>
                  <a:close/>
                  <a:moveTo>
                    <a:pt x="74831" y="46602"/>
                  </a:moveTo>
                  <a:cubicBezTo>
                    <a:pt x="75543" y="46602"/>
                    <a:pt x="76254" y="46618"/>
                    <a:pt x="76966" y="46651"/>
                  </a:cubicBezTo>
                  <a:cubicBezTo>
                    <a:pt x="77618" y="46679"/>
                    <a:pt x="78250" y="46737"/>
                    <a:pt x="78874" y="46815"/>
                  </a:cubicBezTo>
                  <a:cubicBezTo>
                    <a:pt x="78504" y="48916"/>
                    <a:pt x="77893" y="50971"/>
                    <a:pt x="77052" y="52933"/>
                  </a:cubicBezTo>
                  <a:lnTo>
                    <a:pt x="77052" y="52929"/>
                  </a:lnTo>
                  <a:cubicBezTo>
                    <a:pt x="76092" y="52802"/>
                    <a:pt x="75127" y="52719"/>
                    <a:pt x="74163" y="52687"/>
                  </a:cubicBezTo>
                  <a:cubicBezTo>
                    <a:pt x="73787" y="52675"/>
                    <a:pt x="73410" y="52669"/>
                    <a:pt x="73034" y="52669"/>
                  </a:cubicBezTo>
                  <a:cubicBezTo>
                    <a:pt x="72077" y="52669"/>
                    <a:pt x="71120" y="52706"/>
                    <a:pt x="70162" y="52777"/>
                  </a:cubicBezTo>
                  <a:cubicBezTo>
                    <a:pt x="70922" y="50811"/>
                    <a:pt x="71488" y="48772"/>
                    <a:pt x="71849" y="46696"/>
                  </a:cubicBezTo>
                  <a:cubicBezTo>
                    <a:pt x="72842" y="46634"/>
                    <a:pt x="73836" y="46602"/>
                    <a:pt x="74831" y="46602"/>
                  </a:cubicBezTo>
                  <a:close/>
                  <a:moveTo>
                    <a:pt x="79161" y="46848"/>
                  </a:moveTo>
                  <a:cubicBezTo>
                    <a:pt x="80564" y="47049"/>
                    <a:pt x="81951" y="47348"/>
                    <a:pt x="83313" y="47738"/>
                  </a:cubicBezTo>
                  <a:cubicBezTo>
                    <a:pt x="83116" y="49855"/>
                    <a:pt x="82657" y="51944"/>
                    <a:pt x="81947" y="53946"/>
                  </a:cubicBezTo>
                  <a:cubicBezTo>
                    <a:pt x="80478" y="53552"/>
                    <a:pt x="78956" y="53204"/>
                    <a:pt x="77347" y="52974"/>
                  </a:cubicBezTo>
                  <a:cubicBezTo>
                    <a:pt x="78184" y="51008"/>
                    <a:pt x="78792" y="48953"/>
                    <a:pt x="79161" y="46848"/>
                  </a:cubicBezTo>
                  <a:close/>
                  <a:moveTo>
                    <a:pt x="9853" y="47418"/>
                  </a:moveTo>
                  <a:cubicBezTo>
                    <a:pt x="10378" y="47599"/>
                    <a:pt x="10903" y="47779"/>
                    <a:pt x="11428" y="47960"/>
                  </a:cubicBezTo>
                  <a:cubicBezTo>
                    <a:pt x="12959" y="48485"/>
                    <a:pt x="14506" y="49014"/>
                    <a:pt x="16073" y="49498"/>
                  </a:cubicBezTo>
                  <a:cubicBezTo>
                    <a:pt x="14079" y="50967"/>
                    <a:pt x="12241" y="52506"/>
                    <a:pt x="10916" y="54443"/>
                  </a:cubicBezTo>
                  <a:lnTo>
                    <a:pt x="10156" y="54053"/>
                  </a:lnTo>
                  <a:lnTo>
                    <a:pt x="9496" y="53717"/>
                  </a:lnTo>
                  <a:cubicBezTo>
                    <a:pt x="8831" y="53376"/>
                    <a:pt x="8203" y="53011"/>
                    <a:pt x="7592" y="52650"/>
                  </a:cubicBezTo>
                  <a:cubicBezTo>
                    <a:pt x="8125" y="50799"/>
                    <a:pt x="8913" y="49133"/>
                    <a:pt x="9853" y="47422"/>
                  </a:cubicBezTo>
                  <a:lnTo>
                    <a:pt x="9853" y="47418"/>
                  </a:lnTo>
                  <a:close/>
                  <a:moveTo>
                    <a:pt x="71553" y="46712"/>
                  </a:moveTo>
                  <a:cubicBezTo>
                    <a:pt x="71188" y="48793"/>
                    <a:pt x="70618" y="50836"/>
                    <a:pt x="69851" y="52806"/>
                  </a:cubicBezTo>
                  <a:cubicBezTo>
                    <a:pt x="66236" y="53101"/>
                    <a:pt x="62641" y="53868"/>
                    <a:pt x="59080" y="54886"/>
                  </a:cubicBezTo>
                  <a:cubicBezTo>
                    <a:pt x="59949" y="52740"/>
                    <a:pt x="60860" y="50467"/>
                    <a:pt x="61697" y="48136"/>
                  </a:cubicBezTo>
                  <a:cubicBezTo>
                    <a:pt x="64959" y="47447"/>
                    <a:pt x="68246" y="46926"/>
                    <a:pt x="71549" y="46712"/>
                  </a:cubicBezTo>
                  <a:close/>
                  <a:moveTo>
                    <a:pt x="52662" y="45055"/>
                  </a:moveTo>
                  <a:lnTo>
                    <a:pt x="52662" y="45055"/>
                  </a:lnTo>
                  <a:cubicBezTo>
                    <a:pt x="52120" y="45625"/>
                    <a:pt x="51587" y="46203"/>
                    <a:pt x="51099" y="46782"/>
                  </a:cubicBezTo>
                  <a:cubicBezTo>
                    <a:pt x="49794" y="48317"/>
                    <a:pt x="48587" y="49933"/>
                    <a:pt x="47492" y="51628"/>
                  </a:cubicBezTo>
                  <a:cubicBezTo>
                    <a:pt x="43225" y="52880"/>
                    <a:pt x="38875" y="54152"/>
                    <a:pt x="34485" y="55140"/>
                  </a:cubicBezTo>
                  <a:cubicBezTo>
                    <a:pt x="36799" y="52908"/>
                    <a:pt x="39724" y="51185"/>
                    <a:pt x="42724" y="49416"/>
                  </a:cubicBezTo>
                  <a:cubicBezTo>
                    <a:pt x="43902" y="48723"/>
                    <a:pt x="45092" y="48021"/>
                    <a:pt x="46253" y="47283"/>
                  </a:cubicBezTo>
                  <a:cubicBezTo>
                    <a:pt x="47980" y="46700"/>
                    <a:pt x="49695" y="46097"/>
                    <a:pt x="51394" y="45502"/>
                  </a:cubicBezTo>
                  <a:lnTo>
                    <a:pt x="52662" y="45055"/>
                  </a:lnTo>
                  <a:close/>
                  <a:moveTo>
                    <a:pt x="83880" y="47902"/>
                  </a:moveTo>
                  <a:cubicBezTo>
                    <a:pt x="84959" y="48222"/>
                    <a:pt x="86013" y="48571"/>
                    <a:pt x="87051" y="48916"/>
                  </a:cubicBezTo>
                  <a:cubicBezTo>
                    <a:pt x="87216" y="51017"/>
                    <a:pt x="87101" y="53142"/>
                    <a:pt x="86608" y="55313"/>
                  </a:cubicBezTo>
                  <a:cubicBezTo>
                    <a:pt x="86153" y="55177"/>
                    <a:pt x="85693" y="55038"/>
                    <a:pt x="85238" y="54902"/>
                  </a:cubicBezTo>
                  <a:cubicBezTo>
                    <a:pt x="84335" y="54632"/>
                    <a:pt x="83428" y="54357"/>
                    <a:pt x="82501" y="54098"/>
                  </a:cubicBezTo>
                  <a:cubicBezTo>
                    <a:pt x="83211" y="52096"/>
                    <a:pt x="83670" y="50015"/>
                    <a:pt x="83880" y="47902"/>
                  </a:cubicBezTo>
                  <a:close/>
                  <a:moveTo>
                    <a:pt x="108676" y="51452"/>
                  </a:moveTo>
                  <a:lnTo>
                    <a:pt x="108676" y="51452"/>
                  </a:lnTo>
                  <a:cubicBezTo>
                    <a:pt x="109426" y="51517"/>
                    <a:pt x="110173" y="51591"/>
                    <a:pt x="110916" y="51661"/>
                  </a:cubicBezTo>
                  <a:cubicBezTo>
                    <a:pt x="111712" y="51739"/>
                    <a:pt x="112512" y="51817"/>
                    <a:pt x="113308" y="51887"/>
                  </a:cubicBezTo>
                  <a:cubicBezTo>
                    <a:pt x="114104" y="53126"/>
                    <a:pt x="114658" y="54509"/>
                    <a:pt x="114847" y="56125"/>
                  </a:cubicBezTo>
                  <a:cubicBezTo>
                    <a:pt x="113549" y="56025"/>
                    <a:pt x="112255" y="55974"/>
                    <a:pt x="110912" y="55974"/>
                  </a:cubicBezTo>
                  <a:cubicBezTo>
                    <a:pt x="110607" y="55974"/>
                    <a:pt x="110299" y="55976"/>
                    <a:pt x="109989" y="55982"/>
                  </a:cubicBezTo>
                  <a:cubicBezTo>
                    <a:pt x="109898" y="54225"/>
                    <a:pt x="109422" y="52748"/>
                    <a:pt x="108676" y="51452"/>
                  </a:cubicBezTo>
                  <a:close/>
                  <a:moveTo>
                    <a:pt x="16418" y="49601"/>
                  </a:moveTo>
                  <a:cubicBezTo>
                    <a:pt x="18285" y="50163"/>
                    <a:pt x="20193" y="50651"/>
                    <a:pt x="22154" y="50967"/>
                  </a:cubicBezTo>
                  <a:cubicBezTo>
                    <a:pt x="19340" y="52490"/>
                    <a:pt x="16742" y="54160"/>
                    <a:pt x="14859" y="56236"/>
                  </a:cubicBezTo>
                  <a:cubicBezTo>
                    <a:pt x="13743" y="55854"/>
                    <a:pt x="12618" y="55313"/>
                    <a:pt x="11149" y="54562"/>
                  </a:cubicBezTo>
                  <a:cubicBezTo>
                    <a:pt x="12475" y="52646"/>
                    <a:pt x="14346" y="51111"/>
                    <a:pt x="16418" y="49601"/>
                  </a:cubicBezTo>
                  <a:close/>
                  <a:moveTo>
                    <a:pt x="102544" y="51119"/>
                  </a:moveTo>
                  <a:cubicBezTo>
                    <a:pt x="104299" y="51119"/>
                    <a:pt x="106121" y="51236"/>
                    <a:pt x="107949" y="51390"/>
                  </a:cubicBezTo>
                  <a:cubicBezTo>
                    <a:pt x="108774" y="52695"/>
                    <a:pt x="109307" y="54197"/>
                    <a:pt x="109410" y="55994"/>
                  </a:cubicBezTo>
                  <a:cubicBezTo>
                    <a:pt x="107301" y="56047"/>
                    <a:pt x="105040" y="56224"/>
                    <a:pt x="102443" y="56515"/>
                  </a:cubicBezTo>
                  <a:cubicBezTo>
                    <a:pt x="102422" y="54496"/>
                    <a:pt x="101922" y="52740"/>
                    <a:pt x="101101" y="51148"/>
                  </a:cubicBezTo>
                  <a:cubicBezTo>
                    <a:pt x="101576" y="51128"/>
                    <a:pt x="102057" y="51119"/>
                    <a:pt x="102544" y="51119"/>
                  </a:cubicBezTo>
                  <a:close/>
                  <a:moveTo>
                    <a:pt x="114006" y="51944"/>
                  </a:moveTo>
                  <a:cubicBezTo>
                    <a:pt x="115311" y="52051"/>
                    <a:pt x="116615" y="52141"/>
                    <a:pt x="117904" y="52186"/>
                  </a:cubicBezTo>
                  <a:cubicBezTo>
                    <a:pt x="118560" y="53568"/>
                    <a:pt x="119027" y="55027"/>
                    <a:pt x="119200" y="56634"/>
                  </a:cubicBezTo>
                  <a:lnTo>
                    <a:pt x="119200" y="56634"/>
                  </a:lnTo>
                  <a:cubicBezTo>
                    <a:pt x="117903" y="56437"/>
                    <a:pt x="116660" y="56281"/>
                    <a:pt x="115429" y="56174"/>
                  </a:cubicBezTo>
                  <a:cubicBezTo>
                    <a:pt x="115265" y="54677"/>
                    <a:pt x="114781" y="53232"/>
                    <a:pt x="114006" y="51944"/>
                  </a:cubicBezTo>
                  <a:close/>
                  <a:moveTo>
                    <a:pt x="87650" y="49117"/>
                  </a:moveTo>
                  <a:lnTo>
                    <a:pt x="87650" y="49117"/>
                  </a:lnTo>
                  <a:cubicBezTo>
                    <a:pt x="89087" y="49593"/>
                    <a:pt x="90543" y="50065"/>
                    <a:pt x="92066" y="50450"/>
                  </a:cubicBezTo>
                  <a:cubicBezTo>
                    <a:pt x="92624" y="52440"/>
                    <a:pt x="92874" y="54517"/>
                    <a:pt x="92661" y="56749"/>
                  </a:cubicBezTo>
                  <a:cubicBezTo>
                    <a:pt x="90757" y="56462"/>
                    <a:pt x="88959" y="55994"/>
                    <a:pt x="87162" y="55473"/>
                  </a:cubicBezTo>
                  <a:cubicBezTo>
                    <a:pt x="87638" y="53392"/>
                    <a:pt x="87802" y="51246"/>
                    <a:pt x="87650" y="49117"/>
                  </a:cubicBezTo>
                  <a:close/>
                  <a:moveTo>
                    <a:pt x="43902" y="48050"/>
                  </a:moveTo>
                  <a:lnTo>
                    <a:pt x="43902" y="48054"/>
                  </a:lnTo>
                  <a:cubicBezTo>
                    <a:pt x="43413" y="48349"/>
                    <a:pt x="42921" y="48637"/>
                    <a:pt x="42433" y="48928"/>
                  </a:cubicBezTo>
                  <a:cubicBezTo>
                    <a:pt x="39109" y="50885"/>
                    <a:pt x="35876" y="52793"/>
                    <a:pt x="33426" y="55370"/>
                  </a:cubicBezTo>
                  <a:cubicBezTo>
                    <a:pt x="29868" y="56129"/>
                    <a:pt x="26282" y="56683"/>
                    <a:pt x="22684" y="56864"/>
                  </a:cubicBezTo>
                  <a:cubicBezTo>
                    <a:pt x="22220" y="56888"/>
                    <a:pt x="21781" y="56909"/>
                    <a:pt x="21367" y="56921"/>
                  </a:cubicBezTo>
                  <a:cubicBezTo>
                    <a:pt x="23648" y="54705"/>
                    <a:pt x="26734" y="52851"/>
                    <a:pt x="29963" y="51181"/>
                  </a:cubicBezTo>
                  <a:cubicBezTo>
                    <a:pt x="34665" y="50725"/>
                    <a:pt x="39322" y="49515"/>
                    <a:pt x="43902" y="48050"/>
                  </a:cubicBezTo>
                  <a:close/>
                  <a:moveTo>
                    <a:pt x="23110" y="51107"/>
                  </a:moveTo>
                  <a:cubicBezTo>
                    <a:pt x="24325" y="51267"/>
                    <a:pt x="25548" y="51349"/>
                    <a:pt x="26770" y="51353"/>
                  </a:cubicBezTo>
                  <a:cubicBezTo>
                    <a:pt x="27214" y="51353"/>
                    <a:pt x="27657" y="51341"/>
                    <a:pt x="28100" y="51316"/>
                  </a:cubicBezTo>
                  <a:cubicBezTo>
                    <a:pt x="28473" y="51300"/>
                    <a:pt x="28847" y="51275"/>
                    <a:pt x="29216" y="51246"/>
                  </a:cubicBezTo>
                  <a:lnTo>
                    <a:pt x="29216" y="51246"/>
                  </a:lnTo>
                  <a:cubicBezTo>
                    <a:pt x="26089" y="52896"/>
                    <a:pt x="23131" y="54734"/>
                    <a:pt x="20948" y="56929"/>
                  </a:cubicBezTo>
                  <a:cubicBezTo>
                    <a:pt x="20590" y="56939"/>
                    <a:pt x="20251" y="56943"/>
                    <a:pt x="19928" y="56943"/>
                  </a:cubicBezTo>
                  <a:cubicBezTo>
                    <a:pt x="18079" y="56943"/>
                    <a:pt x="16756" y="56789"/>
                    <a:pt x="15495" y="56433"/>
                  </a:cubicBezTo>
                  <a:cubicBezTo>
                    <a:pt x="17460" y="54328"/>
                    <a:pt x="20189" y="52650"/>
                    <a:pt x="23110" y="51107"/>
                  </a:cubicBezTo>
                  <a:close/>
                  <a:moveTo>
                    <a:pt x="92390" y="50524"/>
                  </a:moveTo>
                  <a:cubicBezTo>
                    <a:pt x="94246" y="50971"/>
                    <a:pt x="96207" y="51273"/>
                    <a:pt x="98348" y="51273"/>
                  </a:cubicBezTo>
                  <a:cubicBezTo>
                    <a:pt x="98919" y="51273"/>
                    <a:pt x="99502" y="51251"/>
                    <a:pt x="100100" y="51205"/>
                  </a:cubicBezTo>
                  <a:cubicBezTo>
                    <a:pt x="100321" y="51189"/>
                    <a:pt x="100547" y="51173"/>
                    <a:pt x="100773" y="51160"/>
                  </a:cubicBezTo>
                  <a:cubicBezTo>
                    <a:pt x="101618" y="52761"/>
                    <a:pt x="102135" y="54521"/>
                    <a:pt x="102151" y="56548"/>
                  </a:cubicBezTo>
                  <a:cubicBezTo>
                    <a:pt x="101437" y="56630"/>
                    <a:pt x="100699" y="56724"/>
                    <a:pt x="99927" y="56823"/>
                  </a:cubicBezTo>
                  <a:cubicBezTo>
                    <a:pt x="98813" y="56971"/>
                    <a:pt x="97692" y="57045"/>
                    <a:pt x="96571" y="57045"/>
                  </a:cubicBezTo>
                  <a:cubicBezTo>
                    <a:pt x="95360" y="57045"/>
                    <a:pt x="94149" y="56958"/>
                    <a:pt x="92948" y="56786"/>
                  </a:cubicBezTo>
                  <a:cubicBezTo>
                    <a:pt x="93165" y="54570"/>
                    <a:pt x="92927" y="52506"/>
                    <a:pt x="92390" y="50524"/>
                  </a:cubicBezTo>
                  <a:close/>
                  <a:moveTo>
                    <a:pt x="2869" y="50590"/>
                  </a:moveTo>
                  <a:lnTo>
                    <a:pt x="2869" y="50590"/>
                  </a:lnTo>
                  <a:cubicBezTo>
                    <a:pt x="4260" y="50996"/>
                    <a:pt x="5553" y="51768"/>
                    <a:pt x="6931" y="52588"/>
                  </a:cubicBezTo>
                  <a:lnTo>
                    <a:pt x="6993" y="52629"/>
                  </a:lnTo>
                  <a:cubicBezTo>
                    <a:pt x="6480" y="54447"/>
                    <a:pt x="6205" y="56445"/>
                    <a:pt x="6246" y="58833"/>
                  </a:cubicBezTo>
                  <a:cubicBezTo>
                    <a:pt x="5253" y="58111"/>
                    <a:pt x="4182" y="57533"/>
                    <a:pt x="2914" y="57249"/>
                  </a:cubicBezTo>
                  <a:cubicBezTo>
                    <a:pt x="2824" y="55005"/>
                    <a:pt x="2812" y="52810"/>
                    <a:pt x="2869" y="50590"/>
                  </a:cubicBezTo>
                  <a:close/>
                  <a:moveTo>
                    <a:pt x="61037" y="48280"/>
                  </a:moveTo>
                  <a:lnTo>
                    <a:pt x="61037" y="48280"/>
                  </a:lnTo>
                  <a:cubicBezTo>
                    <a:pt x="60179" y="50635"/>
                    <a:pt x="59256" y="52929"/>
                    <a:pt x="58378" y="55087"/>
                  </a:cubicBezTo>
                  <a:cubicBezTo>
                    <a:pt x="54439" y="56248"/>
                    <a:pt x="50537" y="57693"/>
                    <a:pt x="46692" y="59116"/>
                  </a:cubicBezTo>
                  <a:cubicBezTo>
                    <a:pt x="45711" y="59482"/>
                    <a:pt x="44726" y="59843"/>
                    <a:pt x="43737" y="60208"/>
                  </a:cubicBezTo>
                  <a:cubicBezTo>
                    <a:pt x="44681" y="57270"/>
                    <a:pt x="46007" y="54467"/>
                    <a:pt x="47677" y="51870"/>
                  </a:cubicBezTo>
                  <a:cubicBezTo>
                    <a:pt x="52067" y="50582"/>
                    <a:pt x="56527" y="49273"/>
                    <a:pt x="61037" y="48280"/>
                  </a:cubicBezTo>
                  <a:close/>
                  <a:moveTo>
                    <a:pt x="7510" y="52937"/>
                  </a:moveTo>
                  <a:cubicBezTo>
                    <a:pt x="8105" y="53286"/>
                    <a:pt x="8716" y="53639"/>
                    <a:pt x="9364" y="53971"/>
                  </a:cubicBezTo>
                  <a:lnTo>
                    <a:pt x="10025" y="54312"/>
                  </a:lnTo>
                  <a:cubicBezTo>
                    <a:pt x="10280" y="54443"/>
                    <a:pt x="10522" y="54566"/>
                    <a:pt x="10755" y="54685"/>
                  </a:cubicBezTo>
                  <a:cubicBezTo>
                    <a:pt x="9631" y="56412"/>
                    <a:pt x="8917" y="58456"/>
                    <a:pt x="8856" y="61033"/>
                  </a:cubicBezTo>
                  <a:lnTo>
                    <a:pt x="8856" y="61037"/>
                  </a:lnTo>
                  <a:cubicBezTo>
                    <a:pt x="8753" y="60942"/>
                    <a:pt x="8651" y="60852"/>
                    <a:pt x="8548" y="60762"/>
                  </a:cubicBezTo>
                  <a:cubicBezTo>
                    <a:pt x="7978" y="60249"/>
                    <a:pt x="7411" y="59748"/>
                    <a:pt x="6829" y="59281"/>
                  </a:cubicBezTo>
                  <a:cubicBezTo>
                    <a:pt x="6747" y="56823"/>
                    <a:pt x="7005" y="54783"/>
                    <a:pt x="7510" y="52937"/>
                  </a:cubicBezTo>
                  <a:close/>
                  <a:moveTo>
                    <a:pt x="110998" y="56247"/>
                  </a:moveTo>
                  <a:cubicBezTo>
                    <a:pt x="112320" y="56247"/>
                    <a:pt x="113595" y="56299"/>
                    <a:pt x="114876" y="56404"/>
                  </a:cubicBezTo>
                  <a:cubicBezTo>
                    <a:pt x="114908" y="56753"/>
                    <a:pt x="114925" y="57118"/>
                    <a:pt x="114921" y="57492"/>
                  </a:cubicBezTo>
                  <a:cubicBezTo>
                    <a:pt x="114904" y="59158"/>
                    <a:pt x="114535" y="60823"/>
                    <a:pt x="114014" y="62518"/>
                  </a:cubicBezTo>
                  <a:cubicBezTo>
                    <a:pt x="113751" y="62493"/>
                    <a:pt x="113493" y="62473"/>
                    <a:pt x="113230" y="62457"/>
                  </a:cubicBezTo>
                  <a:cubicBezTo>
                    <a:pt x="112787" y="62432"/>
                    <a:pt x="112344" y="62419"/>
                    <a:pt x="111900" y="62419"/>
                  </a:cubicBezTo>
                  <a:cubicBezTo>
                    <a:pt x="110874" y="62419"/>
                    <a:pt x="109849" y="62486"/>
                    <a:pt x="108831" y="62621"/>
                  </a:cubicBezTo>
                  <a:cubicBezTo>
                    <a:pt x="109279" y="61304"/>
                    <a:pt x="109664" y="59954"/>
                    <a:pt x="109861" y="58550"/>
                  </a:cubicBezTo>
                  <a:cubicBezTo>
                    <a:pt x="109972" y="57787"/>
                    <a:pt x="110017" y="57024"/>
                    <a:pt x="109997" y="56256"/>
                  </a:cubicBezTo>
                  <a:cubicBezTo>
                    <a:pt x="110334" y="56250"/>
                    <a:pt x="110668" y="56247"/>
                    <a:pt x="110998" y="56247"/>
                  </a:cubicBezTo>
                  <a:close/>
                  <a:moveTo>
                    <a:pt x="115454" y="56449"/>
                  </a:moveTo>
                  <a:lnTo>
                    <a:pt x="115454" y="56449"/>
                  </a:lnTo>
                  <a:cubicBezTo>
                    <a:pt x="116681" y="56560"/>
                    <a:pt x="117924" y="56720"/>
                    <a:pt x="119225" y="56921"/>
                  </a:cubicBezTo>
                  <a:cubicBezTo>
                    <a:pt x="119270" y="57455"/>
                    <a:pt x="119282" y="57988"/>
                    <a:pt x="119258" y="58526"/>
                  </a:cubicBezTo>
                  <a:lnTo>
                    <a:pt x="119258" y="58522"/>
                  </a:lnTo>
                  <a:cubicBezTo>
                    <a:pt x="119192" y="60081"/>
                    <a:pt x="118909" y="61677"/>
                    <a:pt x="118523" y="63281"/>
                  </a:cubicBezTo>
                  <a:cubicBezTo>
                    <a:pt x="117235" y="62998"/>
                    <a:pt x="115922" y="62740"/>
                    <a:pt x="114592" y="62580"/>
                  </a:cubicBezTo>
                  <a:cubicBezTo>
                    <a:pt x="115109" y="60877"/>
                    <a:pt x="115475" y="59194"/>
                    <a:pt x="115491" y="57496"/>
                  </a:cubicBezTo>
                  <a:cubicBezTo>
                    <a:pt x="115495" y="57139"/>
                    <a:pt x="115483" y="56790"/>
                    <a:pt x="115454" y="56449"/>
                  </a:cubicBezTo>
                  <a:close/>
                  <a:moveTo>
                    <a:pt x="10989" y="54804"/>
                  </a:moveTo>
                  <a:cubicBezTo>
                    <a:pt x="12438" y="55543"/>
                    <a:pt x="13554" y="56084"/>
                    <a:pt x="14649" y="56470"/>
                  </a:cubicBezTo>
                  <a:cubicBezTo>
                    <a:pt x="12996" y="58378"/>
                    <a:pt x="11945" y="60631"/>
                    <a:pt x="11863" y="63417"/>
                  </a:cubicBezTo>
                  <a:cubicBezTo>
                    <a:pt x="10866" y="62772"/>
                    <a:pt x="9980" y="62030"/>
                    <a:pt x="9127" y="61275"/>
                  </a:cubicBezTo>
                  <a:cubicBezTo>
                    <a:pt x="9139" y="58620"/>
                    <a:pt x="9840" y="56552"/>
                    <a:pt x="10989" y="54804"/>
                  </a:cubicBezTo>
                  <a:close/>
                  <a:moveTo>
                    <a:pt x="47258" y="51993"/>
                  </a:moveTo>
                  <a:lnTo>
                    <a:pt x="47258" y="51993"/>
                  </a:lnTo>
                  <a:cubicBezTo>
                    <a:pt x="45621" y="54595"/>
                    <a:pt x="44320" y="57397"/>
                    <a:pt x="43397" y="60331"/>
                  </a:cubicBezTo>
                  <a:cubicBezTo>
                    <a:pt x="38933" y="61956"/>
                    <a:pt x="34407" y="63491"/>
                    <a:pt x="29844" y="64463"/>
                  </a:cubicBezTo>
                  <a:cubicBezTo>
                    <a:pt x="30275" y="60594"/>
                    <a:pt x="31871" y="57791"/>
                    <a:pt x="34103" y="55518"/>
                  </a:cubicBezTo>
                  <a:cubicBezTo>
                    <a:pt x="38547" y="54541"/>
                    <a:pt x="42941" y="53261"/>
                    <a:pt x="47258" y="51993"/>
                  </a:cubicBezTo>
                  <a:close/>
                  <a:moveTo>
                    <a:pt x="109418" y="56269"/>
                  </a:moveTo>
                  <a:cubicBezTo>
                    <a:pt x="109439" y="57007"/>
                    <a:pt x="109398" y="57742"/>
                    <a:pt x="109295" y="58472"/>
                  </a:cubicBezTo>
                  <a:cubicBezTo>
                    <a:pt x="109090" y="59925"/>
                    <a:pt x="108671" y="61332"/>
                    <a:pt x="108195" y="62707"/>
                  </a:cubicBezTo>
                  <a:cubicBezTo>
                    <a:pt x="105857" y="63043"/>
                    <a:pt x="103575" y="63634"/>
                    <a:pt x="101335" y="64213"/>
                  </a:cubicBezTo>
                  <a:lnTo>
                    <a:pt x="101339" y="64213"/>
                  </a:lnTo>
                  <a:lnTo>
                    <a:pt x="100350" y="64471"/>
                  </a:lnTo>
                  <a:cubicBezTo>
                    <a:pt x="100978" y="63158"/>
                    <a:pt x="101569" y="61812"/>
                    <a:pt x="101926" y="60434"/>
                  </a:cubicBezTo>
                  <a:cubicBezTo>
                    <a:pt x="102262" y="59133"/>
                    <a:pt x="102426" y="57927"/>
                    <a:pt x="102439" y="56806"/>
                  </a:cubicBezTo>
                  <a:cubicBezTo>
                    <a:pt x="105061" y="56507"/>
                    <a:pt x="107321" y="56326"/>
                    <a:pt x="109418" y="56269"/>
                  </a:cubicBezTo>
                  <a:close/>
                  <a:moveTo>
                    <a:pt x="73011" y="52957"/>
                  </a:moveTo>
                  <a:cubicBezTo>
                    <a:pt x="73391" y="52957"/>
                    <a:pt x="73771" y="52962"/>
                    <a:pt x="74151" y="52974"/>
                  </a:cubicBezTo>
                  <a:cubicBezTo>
                    <a:pt x="75111" y="53007"/>
                    <a:pt x="76038" y="53085"/>
                    <a:pt x="76933" y="53204"/>
                  </a:cubicBezTo>
                  <a:cubicBezTo>
                    <a:pt x="76555" y="54074"/>
                    <a:pt x="76124" y="54956"/>
                    <a:pt x="75640" y="55846"/>
                  </a:cubicBezTo>
                  <a:cubicBezTo>
                    <a:pt x="74828" y="57336"/>
                    <a:pt x="73921" y="58833"/>
                    <a:pt x="73047" y="60282"/>
                  </a:cubicBezTo>
                  <a:cubicBezTo>
                    <a:pt x="72189" y="61693"/>
                    <a:pt x="71332" y="63113"/>
                    <a:pt x="70544" y="64549"/>
                  </a:cubicBezTo>
                  <a:cubicBezTo>
                    <a:pt x="69256" y="64463"/>
                    <a:pt x="67934" y="64410"/>
                    <a:pt x="66572" y="64410"/>
                  </a:cubicBezTo>
                  <a:lnTo>
                    <a:pt x="66552" y="64410"/>
                  </a:lnTo>
                  <a:cubicBezTo>
                    <a:pt x="65641" y="64410"/>
                    <a:pt x="64734" y="64443"/>
                    <a:pt x="63831" y="64508"/>
                  </a:cubicBezTo>
                  <a:cubicBezTo>
                    <a:pt x="64332" y="63655"/>
                    <a:pt x="64853" y="62797"/>
                    <a:pt x="65378" y="61940"/>
                  </a:cubicBezTo>
                  <a:cubicBezTo>
                    <a:pt x="66515" y="60081"/>
                    <a:pt x="67688" y="58160"/>
                    <a:pt x="68685" y="56150"/>
                  </a:cubicBezTo>
                  <a:cubicBezTo>
                    <a:pt x="69202" y="55108"/>
                    <a:pt x="69658" y="54082"/>
                    <a:pt x="70052" y="53072"/>
                  </a:cubicBezTo>
                  <a:cubicBezTo>
                    <a:pt x="71035" y="52995"/>
                    <a:pt x="72024" y="52957"/>
                    <a:pt x="73011" y="52957"/>
                  </a:cubicBezTo>
                  <a:close/>
                  <a:moveTo>
                    <a:pt x="77228" y="53245"/>
                  </a:moveTo>
                  <a:cubicBezTo>
                    <a:pt x="78845" y="53474"/>
                    <a:pt x="80371" y="53823"/>
                    <a:pt x="81844" y="54221"/>
                  </a:cubicBezTo>
                  <a:cubicBezTo>
                    <a:pt x="81405" y="55415"/>
                    <a:pt x="80884" y="56577"/>
                    <a:pt x="80281" y="57701"/>
                  </a:cubicBezTo>
                  <a:cubicBezTo>
                    <a:pt x="79686" y="58809"/>
                    <a:pt x="79030" y="59949"/>
                    <a:pt x="78394" y="61049"/>
                  </a:cubicBezTo>
                  <a:cubicBezTo>
                    <a:pt x="77614" y="62391"/>
                    <a:pt x="76834" y="63741"/>
                    <a:pt x="76120" y="65107"/>
                  </a:cubicBezTo>
                  <a:cubicBezTo>
                    <a:pt x="74413" y="64898"/>
                    <a:pt x="72661" y="64705"/>
                    <a:pt x="70852" y="64574"/>
                  </a:cubicBezTo>
                  <a:cubicBezTo>
                    <a:pt x="71615" y="63199"/>
                    <a:pt x="72448" y="61821"/>
                    <a:pt x="73289" y="60434"/>
                  </a:cubicBezTo>
                  <a:cubicBezTo>
                    <a:pt x="74167" y="58981"/>
                    <a:pt x="75078" y="57479"/>
                    <a:pt x="75895" y="55982"/>
                  </a:cubicBezTo>
                  <a:cubicBezTo>
                    <a:pt x="76395" y="55058"/>
                    <a:pt x="76842" y="54147"/>
                    <a:pt x="77228" y="53245"/>
                  </a:cubicBezTo>
                  <a:close/>
                  <a:moveTo>
                    <a:pt x="15277" y="56671"/>
                  </a:moveTo>
                  <a:cubicBezTo>
                    <a:pt x="16599" y="57065"/>
                    <a:pt x="17969" y="57229"/>
                    <a:pt x="19918" y="57229"/>
                  </a:cubicBezTo>
                  <a:cubicBezTo>
                    <a:pt x="20156" y="57229"/>
                    <a:pt x="20402" y="57225"/>
                    <a:pt x="20661" y="57221"/>
                  </a:cubicBezTo>
                  <a:lnTo>
                    <a:pt x="20661" y="57221"/>
                  </a:lnTo>
                  <a:cubicBezTo>
                    <a:pt x="19368" y="58583"/>
                    <a:pt x="18375" y="60077"/>
                    <a:pt x="17813" y="61743"/>
                  </a:cubicBezTo>
                  <a:cubicBezTo>
                    <a:pt x="17419" y="62904"/>
                    <a:pt x="17247" y="64127"/>
                    <a:pt x="17308" y="65349"/>
                  </a:cubicBezTo>
                  <a:cubicBezTo>
                    <a:pt x="15351" y="65136"/>
                    <a:pt x="13792" y="64549"/>
                    <a:pt x="12454" y="63778"/>
                  </a:cubicBezTo>
                  <a:cubicBezTo>
                    <a:pt x="12471" y="60906"/>
                    <a:pt x="13550" y="58608"/>
                    <a:pt x="15277" y="56671"/>
                  </a:cubicBezTo>
                  <a:close/>
                  <a:moveTo>
                    <a:pt x="33094" y="55735"/>
                  </a:moveTo>
                  <a:lnTo>
                    <a:pt x="33094" y="55735"/>
                  </a:lnTo>
                  <a:cubicBezTo>
                    <a:pt x="31050" y="58009"/>
                    <a:pt x="29622" y="60807"/>
                    <a:pt x="29249" y="64590"/>
                  </a:cubicBezTo>
                  <a:cubicBezTo>
                    <a:pt x="26377" y="65167"/>
                    <a:pt x="23493" y="65515"/>
                    <a:pt x="20603" y="65515"/>
                  </a:cubicBezTo>
                  <a:cubicBezTo>
                    <a:pt x="19608" y="65515"/>
                    <a:pt x="18612" y="65474"/>
                    <a:pt x="17616" y="65386"/>
                  </a:cubicBezTo>
                  <a:lnTo>
                    <a:pt x="17596" y="65386"/>
                  </a:lnTo>
                  <a:cubicBezTo>
                    <a:pt x="17534" y="64184"/>
                    <a:pt x="17698" y="62982"/>
                    <a:pt x="18084" y="61841"/>
                  </a:cubicBezTo>
                  <a:cubicBezTo>
                    <a:pt x="18658" y="60130"/>
                    <a:pt x="19705" y="58604"/>
                    <a:pt x="21067" y="57217"/>
                  </a:cubicBezTo>
                  <a:cubicBezTo>
                    <a:pt x="21572" y="57200"/>
                    <a:pt x="22113" y="57176"/>
                    <a:pt x="22700" y="57147"/>
                  </a:cubicBezTo>
                  <a:lnTo>
                    <a:pt x="22700" y="57151"/>
                  </a:lnTo>
                  <a:cubicBezTo>
                    <a:pt x="26184" y="56975"/>
                    <a:pt x="29651" y="56453"/>
                    <a:pt x="33094" y="55735"/>
                  </a:cubicBezTo>
                  <a:close/>
                  <a:moveTo>
                    <a:pt x="82402" y="54369"/>
                  </a:moveTo>
                  <a:cubicBezTo>
                    <a:pt x="83334" y="54627"/>
                    <a:pt x="84249" y="54902"/>
                    <a:pt x="85152" y="55173"/>
                  </a:cubicBezTo>
                  <a:cubicBezTo>
                    <a:pt x="85615" y="55313"/>
                    <a:pt x="86075" y="55452"/>
                    <a:pt x="86538" y="55588"/>
                  </a:cubicBezTo>
                  <a:cubicBezTo>
                    <a:pt x="86161" y="57118"/>
                    <a:pt x="85619" y="58599"/>
                    <a:pt x="84926" y="60015"/>
                  </a:cubicBezTo>
                  <a:cubicBezTo>
                    <a:pt x="84282" y="61332"/>
                    <a:pt x="83543" y="62629"/>
                    <a:pt x="82829" y="63884"/>
                  </a:cubicBezTo>
                  <a:cubicBezTo>
                    <a:pt x="82468" y="64520"/>
                    <a:pt x="82111" y="65152"/>
                    <a:pt x="81762" y="65784"/>
                  </a:cubicBezTo>
                  <a:cubicBezTo>
                    <a:pt x="80482" y="65649"/>
                    <a:pt x="79202" y="65489"/>
                    <a:pt x="77901" y="65325"/>
                  </a:cubicBezTo>
                  <a:lnTo>
                    <a:pt x="77905" y="65325"/>
                  </a:lnTo>
                  <a:lnTo>
                    <a:pt x="76736" y="65181"/>
                  </a:lnTo>
                  <a:cubicBezTo>
                    <a:pt x="77413" y="63889"/>
                    <a:pt x="78156" y="62604"/>
                    <a:pt x="78890" y="61332"/>
                  </a:cubicBezTo>
                  <a:cubicBezTo>
                    <a:pt x="79530" y="60228"/>
                    <a:pt x="80191" y="59084"/>
                    <a:pt x="80786" y="57968"/>
                  </a:cubicBezTo>
                  <a:cubicBezTo>
                    <a:pt x="81409" y="56810"/>
                    <a:pt x="81951" y="55604"/>
                    <a:pt x="82402" y="54369"/>
                  </a:cubicBezTo>
                  <a:close/>
                  <a:moveTo>
                    <a:pt x="69732" y="53097"/>
                  </a:moveTo>
                  <a:lnTo>
                    <a:pt x="69732" y="53097"/>
                  </a:lnTo>
                  <a:cubicBezTo>
                    <a:pt x="69354" y="54061"/>
                    <a:pt x="68919" y="55038"/>
                    <a:pt x="68427" y="56027"/>
                  </a:cubicBezTo>
                  <a:lnTo>
                    <a:pt x="68427" y="56023"/>
                  </a:lnTo>
                  <a:cubicBezTo>
                    <a:pt x="67438" y="58021"/>
                    <a:pt x="66268" y="59937"/>
                    <a:pt x="65136" y="61788"/>
                  </a:cubicBezTo>
                  <a:cubicBezTo>
                    <a:pt x="64570" y="62707"/>
                    <a:pt x="64016" y="63622"/>
                    <a:pt x="63486" y="64533"/>
                  </a:cubicBezTo>
                  <a:cubicBezTo>
                    <a:pt x="60343" y="64783"/>
                    <a:pt x="57221" y="65382"/>
                    <a:pt x="54123" y="66158"/>
                  </a:cubicBezTo>
                  <a:cubicBezTo>
                    <a:pt x="54414" y="65542"/>
                    <a:pt x="54718" y="64910"/>
                    <a:pt x="55034" y="64266"/>
                  </a:cubicBezTo>
                  <a:cubicBezTo>
                    <a:pt x="55780" y="62736"/>
                    <a:pt x="56552" y="61152"/>
                    <a:pt x="57233" y="59432"/>
                  </a:cubicBezTo>
                  <a:cubicBezTo>
                    <a:pt x="57652" y="58378"/>
                    <a:pt x="58099" y="57278"/>
                    <a:pt x="58563" y="56146"/>
                  </a:cubicBezTo>
                  <a:cubicBezTo>
                    <a:pt x="58686" y="55838"/>
                    <a:pt x="58813" y="55530"/>
                    <a:pt x="58940" y="55218"/>
                  </a:cubicBezTo>
                  <a:cubicBezTo>
                    <a:pt x="62514" y="54188"/>
                    <a:pt x="66112" y="53405"/>
                    <a:pt x="69732" y="53097"/>
                  </a:cubicBezTo>
                  <a:close/>
                  <a:moveTo>
                    <a:pt x="102151" y="56835"/>
                  </a:moveTo>
                  <a:lnTo>
                    <a:pt x="102151" y="56835"/>
                  </a:lnTo>
                  <a:cubicBezTo>
                    <a:pt x="102135" y="57927"/>
                    <a:pt x="101975" y="59096"/>
                    <a:pt x="101651" y="60360"/>
                  </a:cubicBezTo>
                  <a:cubicBezTo>
                    <a:pt x="101277" y="61792"/>
                    <a:pt x="100645" y="63195"/>
                    <a:pt x="99989" y="64562"/>
                  </a:cubicBezTo>
                  <a:cubicBezTo>
                    <a:pt x="98664" y="64902"/>
                    <a:pt x="97310" y="65226"/>
                    <a:pt x="95951" y="65485"/>
                  </a:cubicBezTo>
                  <a:cubicBezTo>
                    <a:pt x="93785" y="65895"/>
                    <a:pt x="91590" y="66125"/>
                    <a:pt x="89386" y="66174"/>
                  </a:cubicBezTo>
                  <a:lnTo>
                    <a:pt x="89427" y="66104"/>
                  </a:lnTo>
                  <a:cubicBezTo>
                    <a:pt x="90363" y="64533"/>
                    <a:pt x="91331" y="62912"/>
                    <a:pt x="91914" y="61279"/>
                  </a:cubicBezTo>
                  <a:cubicBezTo>
                    <a:pt x="92410" y="59917"/>
                    <a:pt x="92747" y="58501"/>
                    <a:pt x="92919" y="57061"/>
                  </a:cubicBezTo>
                  <a:cubicBezTo>
                    <a:pt x="94142" y="57237"/>
                    <a:pt x="95375" y="57325"/>
                    <a:pt x="96609" y="57325"/>
                  </a:cubicBezTo>
                  <a:cubicBezTo>
                    <a:pt x="97730" y="57325"/>
                    <a:pt x="98851" y="57252"/>
                    <a:pt x="99964" y="57106"/>
                  </a:cubicBezTo>
                  <a:cubicBezTo>
                    <a:pt x="100723" y="57007"/>
                    <a:pt x="101450" y="56917"/>
                    <a:pt x="102151" y="56835"/>
                  </a:cubicBezTo>
                  <a:close/>
                  <a:moveTo>
                    <a:pt x="87097" y="55752"/>
                  </a:moveTo>
                  <a:cubicBezTo>
                    <a:pt x="88869" y="56261"/>
                    <a:pt x="90691" y="56728"/>
                    <a:pt x="92632" y="57020"/>
                  </a:cubicBezTo>
                  <a:cubicBezTo>
                    <a:pt x="92464" y="58439"/>
                    <a:pt x="92131" y="59839"/>
                    <a:pt x="91647" y="61185"/>
                  </a:cubicBezTo>
                  <a:cubicBezTo>
                    <a:pt x="91073" y="62789"/>
                    <a:pt x="90112" y="64397"/>
                    <a:pt x="89185" y="65957"/>
                  </a:cubicBezTo>
                  <a:lnTo>
                    <a:pt x="89050" y="66178"/>
                  </a:lnTo>
                  <a:cubicBezTo>
                    <a:pt x="88809" y="66182"/>
                    <a:pt x="88570" y="66184"/>
                    <a:pt x="88331" y="66184"/>
                  </a:cubicBezTo>
                  <a:cubicBezTo>
                    <a:pt x="86305" y="66184"/>
                    <a:pt x="84342" y="66048"/>
                    <a:pt x="82386" y="65850"/>
                  </a:cubicBezTo>
                  <a:cubicBezTo>
                    <a:pt x="82694" y="65292"/>
                    <a:pt x="83014" y="64730"/>
                    <a:pt x="83334" y="64168"/>
                  </a:cubicBezTo>
                  <a:cubicBezTo>
                    <a:pt x="84052" y="62904"/>
                    <a:pt x="84795" y="61599"/>
                    <a:pt x="85447" y="60269"/>
                  </a:cubicBezTo>
                  <a:cubicBezTo>
                    <a:pt x="86157" y="58825"/>
                    <a:pt x="86711" y="57311"/>
                    <a:pt x="87097" y="55752"/>
                  </a:cubicBezTo>
                  <a:close/>
                  <a:moveTo>
                    <a:pt x="2926" y="57537"/>
                  </a:moveTo>
                  <a:cubicBezTo>
                    <a:pt x="4182" y="57828"/>
                    <a:pt x="5245" y="58435"/>
                    <a:pt x="6254" y="59194"/>
                  </a:cubicBezTo>
                  <a:cubicBezTo>
                    <a:pt x="6279" y="59995"/>
                    <a:pt x="6336" y="60844"/>
                    <a:pt x="6435" y="61738"/>
                  </a:cubicBezTo>
                  <a:cubicBezTo>
                    <a:pt x="6607" y="63257"/>
                    <a:pt x="6866" y="64758"/>
                    <a:pt x="7210" y="66244"/>
                  </a:cubicBezTo>
                  <a:cubicBezTo>
                    <a:pt x="6053" y="65423"/>
                    <a:pt x="4810" y="64754"/>
                    <a:pt x="3345" y="64389"/>
                  </a:cubicBezTo>
                  <a:cubicBezTo>
                    <a:pt x="3230" y="62748"/>
                    <a:pt x="3119" y="61102"/>
                    <a:pt x="3025" y="59478"/>
                  </a:cubicBezTo>
                  <a:lnTo>
                    <a:pt x="3021" y="59478"/>
                  </a:lnTo>
                  <a:cubicBezTo>
                    <a:pt x="2984" y="58825"/>
                    <a:pt x="2951" y="58177"/>
                    <a:pt x="2926" y="57537"/>
                  </a:cubicBezTo>
                  <a:close/>
                  <a:moveTo>
                    <a:pt x="6845" y="59658"/>
                  </a:moveTo>
                  <a:lnTo>
                    <a:pt x="6845" y="59658"/>
                  </a:lnTo>
                  <a:cubicBezTo>
                    <a:pt x="7350" y="60073"/>
                    <a:pt x="7850" y="60516"/>
                    <a:pt x="8359" y="60971"/>
                  </a:cubicBezTo>
                  <a:lnTo>
                    <a:pt x="8355" y="60971"/>
                  </a:lnTo>
                  <a:cubicBezTo>
                    <a:pt x="8519" y="61119"/>
                    <a:pt x="8683" y="61267"/>
                    <a:pt x="8852" y="61414"/>
                  </a:cubicBezTo>
                  <a:cubicBezTo>
                    <a:pt x="8852" y="62715"/>
                    <a:pt x="9016" y="64151"/>
                    <a:pt x="9373" y="65751"/>
                  </a:cubicBezTo>
                  <a:cubicBezTo>
                    <a:pt x="9611" y="66822"/>
                    <a:pt x="9951" y="67869"/>
                    <a:pt x="10386" y="68878"/>
                  </a:cubicBezTo>
                  <a:lnTo>
                    <a:pt x="10037" y="68570"/>
                  </a:lnTo>
                  <a:cubicBezTo>
                    <a:pt x="9336" y="67951"/>
                    <a:pt x="8642" y="67339"/>
                    <a:pt x="7920" y="66777"/>
                  </a:cubicBezTo>
                  <a:cubicBezTo>
                    <a:pt x="7506" y="65099"/>
                    <a:pt x="7198" y="63396"/>
                    <a:pt x="7005" y="61677"/>
                  </a:cubicBezTo>
                  <a:cubicBezTo>
                    <a:pt x="6927" y="60975"/>
                    <a:pt x="6874" y="60302"/>
                    <a:pt x="6845" y="59658"/>
                  </a:cubicBezTo>
                  <a:close/>
                  <a:moveTo>
                    <a:pt x="58242" y="55424"/>
                  </a:moveTo>
                  <a:lnTo>
                    <a:pt x="58037" y="55932"/>
                  </a:lnTo>
                  <a:cubicBezTo>
                    <a:pt x="57574" y="57069"/>
                    <a:pt x="57122" y="58169"/>
                    <a:pt x="56704" y="59223"/>
                  </a:cubicBezTo>
                  <a:cubicBezTo>
                    <a:pt x="56031" y="60922"/>
                    <a:pt x="55263" y="62498"/>
                    <a:pt x="54521" y="64020"/>
                  </a:cubicBezTo>
                  <a:cubicBezTo>
                    <a:pt x="54139" y="64808"/>
                    <a:pt x="53762" y="65579"/>
                    <a:pt x="53413" y="66342"/>
                  </a:cubicBezTo>
                  <a:cubicBezTo>
                    <a:pt x="50294" y="67151"/>
                    <a:pt x="47209" y="68127"/>
                    <a:pt x="44168" y="69092"/>
                  </a:cubicBezTo>
                  <a:cubicBezTo>
                    <a:pt x="43348" y="69350"/>
                    <a:pt x="42527" y="69609"/>
                    <a:pt x="41702" y="69867"/>
                  </a:cubicBezTo>
                  <a:cubicBezTo>
                    <a:pt x="41821" y="68378"/>
                    <a:pt x="42137" y="66679"/>
                    <a:pt x="42568" y="64631"/>
                  </a:cubicBezTo>
                  <a:cubicBezTo>
                    <a:pt x="42863" y="63212"/>
                    <a:pt x="43212" y="61853"/>
                    <a:pt x="43623" y="60553"/>
                  </a:cubicBezTo>
                  <a:cubicBezTo>
                    <a:pt x="44681" y="60167"/>
                    <a:pt x="45740" y="59777"/>
                    <a:pt x="46790" y="59383"/>
                  </a:cubicBezTo>
                  <a:cubicBezTo>
                    <a:pt x="50561" y="57988"/>
                    <a:pt x="54381" y="56572"/>
                    <a:pt x="58242" y="55424"/>
                  </a:cubicBezTo>
                  <a:close/>
                  <a:moveTo>
                    <a:pt x="111890" y="62988"/>
                  </a:moveTo>
                  <a:cubicBezTo>
                    <a:pt x="112321" y="62988"/>
                    <a:pt x="112755" y="63000"/>
                    <a:pt x="113193" y="63027"/>
                  </a:cubicBezTo>
                  <a:cubicBezTo>
                    <a:pt x="113407" y="63039"/>
                    <a:pt x="113620" y="63060"/>
                    <a:pt x="113837" y="63080"/>
                  </a:cubicBezTo>
                  <a:cubicBezTo>
                    <a:pt x="113546" y="63983"/>
                    <a:pt x="113218" y="64902"/>
                    <a:pt x="112881" y="65834"/>
                  </a:cubicBezTo>
                  <a:cubicBezTo>
                    <a:pt x="112217" y="67692"/>
                    <a:pt x="111540" y="69592"/>
                    <a:pt x="111117" y="71525"/>
                  </a:cubicBezTo>
                  <a:cubicBezTo>
                    <a:pt x="109513" y="71447"/>
                    <a:pt x="107888" y="71385"/>
                    <a:pt x="106230" y="71377"/>
                  </a:cubicBezTo>
                  <a:cubicBezTo>
                    <a:pt x="106464" y="69050"/>
                    <a:pt x="107272" y="66880"/>
                    <a:pt x="108056" y="64758"/>
                  </a:cubicBezTo>
                  <a:cubicBezTo>
                    <a:pt x="108249" y="64246"/>
                    <a:pt x="108438" y="63733"/>
                    <a:pt x="108622" y="63216"/>
                  </a:cubicBezTo>
                  <a:cubicBezTo>
                    <a:pt x="109697" y="63071"/>
                    <a:pt x="110783" y="62988"/>
                    <a:pt x="111890" y="62988"/>
                  </a:cubicBezTo>
                  <a:close/>
                  <a:moveTo>
                    <a:pt x="9131" y="61656"/>
                  </a:moveTo>
                  <a:cubicBezTo>
                    <a:pt x="9959" y="62379"/>
                    <a:pt x="10846" y="63105"/>
                    <a:pt x="11859" y="63741"/>
                  </a:cubicBezTo>
                  <a:cubicBezTo>
                    <a:pt x="11859" y="65403"/>
                    <a:pt x="12196" y="67253"/>
                    <a:pt x="12951" y="69330"/>
                  </a:cubicBezTo>
                  <a:cubicBezTo>
                    <a:pt x="13254" y="70167"/>
                    <a:pt x="13644" y="70975"/>
                    <a:pt x="14112" y="71734"/>
                  </a:cubicBezTo>
                  <a:cubicBezTo>
                    <a:pt x="12938" y="71024"/>
                    <a:pt x="11904" y="70187"/>
                    <a:pt x="10907" y="69325"/>
                  </a:cubicBezTo>
                  <a:cubicBezTo>
                    <a:pt x="10353" y="68164"/>
                    <a:pt x="9935" y="66941"/>
                    <a:pt x="9652" y="65686"/>
                  </a:cubicBezTo>
                  <a:cubicBezTo>
                    <a:pt x="9323" y="64205"/>
                    <a:pt x="9155" y="62871"/>
                    <a:pt x="9131" y="61656"/>
                  </a:cubicBezTo>
                  <a:close/>
                  <a:moveTo>
                    <a:pt x="114420" y="63138"/>
                  </a:moveTo>
                  <a:cubicBezTo>
                    <a:pt x="115758" y="63290"/>
                    <a:pt x="117083" y="63552"/>
                    <a:pt x="118388" y="63835"/>
                  </a:cubicBezTo>
                  <a:cubicBezTo>
                    <a:pt x="118047" y="65169"/>
                    <a:pt x="117649" y="66502"/>
                    <a:pt x="117260" y="67820"/>
                  </a:cubicBezTo>
                  <a:cubicBezTo>
                    <a:pt x="116870" y="69120"/>
                    <a:pt x="116472" y="70446"/>
                    <a:pt x="116131" y="71775"/>
                  </a:cubicBezTo>
                  <a:cubicBezTo>
                    <a:pt x="115085" y="71730"/>
                    <a:pt x="114043" y="71677"/>
                    <a:pt x="113013" y="71619"/>
                  </a:cubicBezTo>
                  <a:lnTo>
                    <a:pt x="111700" y="71553"/>
                  </a:lnTo>
                  <a:cubicBezTo>
                    <a:pt x="112114" y="69682"/>
                    <a:pt x="112779" y="67836"/>
                    <a:pt x="113423" y="66026"/>
                  </a:cubicBezTo>
                  <a:cubicBezTo>
                    <a:pt x="113772" y="65046"/>
                    <a:pt x="114116" y="64086"/>
                    <a:pt x="114420" y="63138"/>
                  </a:cubicBezTo>
                  <a:close/>
                  <a:moveTo>
                    <a:pt x="107986" y="63306"/>
                  </a:moveTo>
                  <a:lnTo>
                    <a:pt x="107986" y="63306"/>
                  </a:lnTo>
                  <a:cubicBezTo>
                    <a:pt x="107830" y="63729"/>
                    <a:pt x="107678" y="64147"/>
                    <a:pt x="107523" y="64562"/>
                  </a:cubicBezTo>
                  <a:cubicBezTo>
                    <a:pt x="106714" y="66732"/>
                    <a:pt x="105889" y="68964"/>
                    <a:pt x="105651" y="71377"/>
                  </a:cubicBezTo>
                  <a:lnTo>
                    <a:pt x="105656" y="71377"/>
                  </a:lnTo>
                  <a:cubicBezTo>
                    <a:pt x="103034" y="71385"/>
                    <a:pt x="100334" y="71549"/>
                    <a:pt x="97519" y="72021"/>
                  </a:cubicBezTo>
                  <a:cubicBezTo>
                    <a:pt x="97794" y="69728"/>
                    <a:pt x="98840" y="67586"/>
                    <a:pt x="99858" y="65493"/>
                  </a:cubicBezTo>
                  <a:lnTo>
                    <a:pt x="100026" y="65144"/>
                  </a:lnTo>
                  <a:cubicBezTo>
                    <a:pt x="100514" y="65017"/>
                    <a:pt x="100998" y="64894"/>
                    <a:pt x="101483" y="64767"/>
                  </a:cubicBezTo>
                  <a:cubicBezTo>
                    <a:pt x="103686" y="64196"/>
                    <a:pt x="105820" y="63638"/>
                    <a:pt x="107986" y="63306"/>
                  </a:cubicBezTo>
                  <a:close/>
                  <a:moveTo>
                    <a:pt x="3390" y="65005"/>
                  </a:moveTo>
                  <a:lnTo>
                    <a:pt x="3390" y="65005"/>
                  </a:lnTo>
                  <a:cubicBezTo>
                    <a:pt x="4925" y="65423"/>
                    <a:pt x="6209" y="66191"/>
                    <a:pt x="7415" y="67110"/>
                  </a:cubicBezTo>
                  <a:cubicBezTo>
                    <a:pt x="7863" y="68911"/>
                    <a:pt x="8404" y="70684"/>
                    <a:pt x="8991" y="72423"/>
                  </a:cubicBezTo>
                  <a:cubicBezTo>
                    <a:pt x="7296" y="71988"/>
                    <a:pt x="5598" y="71640"/>
                    <a:pt x="3870" y="71435"/>
                  </a:cubicBezTo>
                  <a:cubicBezTo>
                    <a:pt x="3833" y="70881"/>
                    <a:pt x="3792" y="70327"/>
                    <a:pt x="3747" y="69777"/>
                  </a:cubicBezTo>
                  <a:cubicBezTo>
                    <a:pt x="3628" y="68205"/>
                    <a:pt x="3509" y="66609"/>
                    <a:pt x="3390" y="65005"/>
                  </a:cubicBezTo>
                  <a:close/>
                  <a:moveTo>
                    <a:pt x="43290" y="60676"/>
                  </a:moveTo>
                  <a:cubicBezTo>
                    <a:pt x="42904" y="61923"/>
                    <a:pt x="42572" y="63220"/>
                    <a:pt x="42289" y="64574"/>
                  </a:cubicBezTo>
                  <a:cubicBezTo>
                    <a:pt x="41846" y="66666"/>
                    <a:pt x="41505" y="68410"/>
                    <a:pt x="41386" y="69966"/>
                  </a:cubicBezTo>
                  <a:cubicBezTo>
                    <a:pt x="37927" y="71041"/>
                    <a:pt x="34427" y="72062"/>
                    <a:pt x="30907" y="72764"/>
                  </a:cubicBezTo>
                  <a:cubicBezTo>
                    <a:pt x="30308" y="71537"/>
                    <a:pt x="29914" y="70072"/>
                    <a:pt x="29786" y="68291"/>
                  </a:cubicBezTo>
                  <a:cubicBezTo>
                    <a:pt x="29700" y="67118"/>
                    <a:pt x="29708" y="65936"/>
                    <a:pt x="29815" y="64763"/>
                  </a:cubicBezTo>
                  <a:cubicBezTo>
                    <a:pt x="34349" y="63802"/>
                    <a:pt x="38850" y="62288"/>
                    <a:pt x="43286" y="60676"/>
                  </a:cubicBezTo>
                  <a:close/>
                  <a:moveTo>
                    <a:pt x="8158" y="67701"/>
                  </a:moveTo>
                  <a:lnTo>
                    <a:pt x="8158" y="67701"/>
                  </a:lnTo>
                  <a:cubicBezTo>
                    <a:pt x="8663" y="68119"/>
                    <a:pt x="9159" y="68558"/>
                    <a:pt x="9664" y="68997"/>
                  </a:cubicBezTo>
                  <a:lnTo>
                    <a:pt x="9660" y="69001"/>
                  </a:lnTo>
                  <a:cubicBezTo>
                    <a:pt x="10103" y="69387"/>
                    <a:pt x="10542" y="69777"/>
                    <a:pt x="10998" y="70158"/>
                  </a:cubicBezTo>
                  <a:cubicBezTo>
                    <a:pt x="11642" y="71381"/>
                    <a:pt x="12393" y="72546"/>
                    <a:pt x="13238" y="73642"/>
                  </a:cubicBezTo>
                  <a:cubicBezTo>
                    <a:pt x="12036" y="73273"/>
                    <a:pt x="10846" y="72920"/>
                    <a:pt x="9652" y="72600"/>
                  </a:cubicBezTo>
                  <a:cubicBezTo>
                    <a:pt x="9106" y="70991"/>
                    <a:pt x="8593" y="69362"/>
                    <a:pt x="8158" y="67701"/>
                  </a:cubicBezTo>
                  <a:close/>
                  <a:moveTo>
                    <a:pt x="12454" y="64098"/>
                  </a:moveTo>
                  <a:cubicBezTo>
                    <a:pt x="13956" y="64943"/>
                    <a:pt x="15614" y="65468"/>
                    <a:pt x="17325" y="65641"/>
                  </a:cubicBezTo>
                  <a:cubicBezTo>
                    <a:pt x="17452" y="67393"/>
                    <a:pt x="18018" y="69235"/>
                    <a:pt x="19036" y="71201"/>
                  </a:cubicBezTo>
                  <a:cubicBezTo>
                    <a:pt x="19495" y="72099"/>
                    <a:pt x="20078" y="72932"/>
                    <a:pt x="20767" y="73675"/>
                  </a:cubicBezTo>
                  <a:lnTo>
                    <a:pt x="20505" y="73663"/>
                  </a:lnTo>
                  <a:cubicBezTo>
                    <a:pt x="18400" y="73560"/>
                    <a:pt x="16685" y="73051"/>
                    <a:pt x="15199" y="72325"/>
                  </a:cubicBezTo>
                  <a:cubicBezTo>
                    <a:pt x="14473" y="71352"/>
                    <a:pt x="13899" y="70277"/>
                    <a:pt x="13488" y="69133"/>
                  </a:cubicBezTo>
                  <a:cubicBezTo>
                    <a:pt x="12815" y="67278"/>
                    <a:pt x="12491" y="65608"/>
                    <a:pt x="12454" y="64098"/>
                  </a:cubicBezTo>
                  <a:close/>
                  <a:moveTo>
                    <a:pt x="29220" y="64886"/>
                  </a:moveTo>
                  <a:lnTo>
                    <a:pt x="29220" y="64886"/>
                  </a:lnTo>
                  <a:cubicBezTo>
                    <a:pt x="29130" y="66030"/>
                    <a:pt x="29130" y="67184"/>
                    <a:pt x="29216" y="68332"/>
                  </a:cubicBezTo>
                  <a:cubicBezTo>
                    <a:pt x="29343" y="70134"/>
                    <a:pt x="29725" y="71627"/>
                    <a:pt x="30308" y="72883"/>
                  </a:cubicBezTo>
                  <a:cubicBezTo>
                    <a:pt x="27606" y="73393"/>
                    <a:pt x="24894" y="73706"/>
                    <a:pt x="22178" y="73706"/>
                  </a:cubicBezTo>
                  <a:cubicBezTo>
                    <a:pt x="21838" y="73706"/>
                    <a:pt x="21498" y="73701"/>
                    <a:pt x="21157" y="73691"/>
                  </a:cubicBezTo>
                  <a:cubicBezTo>
                    <a:pt x="20410" y="72916"/>
                    <a:pt x="19783" y="72034"/>
                    <a:pt x="19290" y="71073"/>
                  </a:cubicBezTo>
                  <a:cubicBezTo>
                    <a:pt x="18301" y="69161"/>
                    <a:pt x="17747" y="67368"/>
                    <a:pt x="17612" y="65674"/>
                  </a:cubicBezTo>
                  <a:lnTo>
                    <a:pt x="17612" y="65674"/>
                  </a:lnTo>
                  <a:cubicBezTo>
                    <a:pt x="18613" y="65756"/>
                    <a:pt x="19610" y="65797"/>
                    <a:pt x="20607" y="65797"/>
                  </a:cubicBezTo>
                  <a:lnTo>
                    <a:pt x="20607" y="65801"/>
                  </a:lnTo>
                  <a:cubicBezTo>
                    <a:pt x="23488" y="65801"/>
                    <a:pt x="26360" y="65456"/>
                    <a:pt x="29220" y="64886"/>
                  </a:cubicBezTo>
                  <a:close/>
                  <a:moveTo>
                    <a:pt x="99665" y="65234"/>
                  </a:moveTo>
                  <a:lnTo>
                    <a:pt x="99599" y="65366"/>
                  </a:lnTo>
                  <a:cubicBezTo>
                    <a:pt x="98557" y="67508"/>
                    <a:pt x="97486" y="69703"/>
                    <a:pt x="97223" y="72071"/>
                  </a:cubicBezTo>
                  <a:cubicBezTo>
                    <a:pt x="96645" y="72173"/>
                    <a:pt x="96062" y="72284"/>
                    <a:pt x="95475" y="72411"/>
                  </a:cubicBezTo>
                  <a:lnTo>
                    <a:pt x="93054" y="72945"/>
                  </a:lnTo>
                  <a:cubicBezTo>
                    <a:pt x="90818" y="73437"/>
                    <a:pt x="88561" y="73937"/>
                    <a:pt x="86296" y="74409"/>
                  </a:cubicBezTo>
                  <a:cubicBezTo>
                    <a:pt x="86235" y="71701"/>
                    <a:pt x="87597" y="69194"/>
                    <a:pt x="89041" y="66753"/>
                  </a:cubicBezTo>
                  <a:cubicBezTo>
                    <a:pt x="91397" y="66720"/>
                    <a:pt x="93744" y="66486"/>
                    <a:pt x="96058" y="66047"/>
                  </a:cubicBezTo>
                  <a:cubicBezTo>
                    <a:pt x="97273" y="65817"/>
                    <a:pt x="98479" y="65534"/>
                    <a:pt x="99665" y="65234"/>
                  </a:cubicBezTo>
                  <a:close/>
                  <a:moveTo>
                    <a:pt x="11596" y="70653"/>
                  </a:moveTo>
                  <a:cubicBezTo>
                    <a:pt x="12587" y="71451"/>
                    <a:pt x="13643" y="72195"/>
                    <a:pt x="14851" y="72801"/>
                  </a:cubicBezTo>
                  <a:cubicBezTo>
                    <a:pt x="15376" y="73482"/>
                    <a:pt x="15963" y="74110"/>
                    <a:pt x="16607" y="74680"/>
                  </a:cubicBezTo>
                  <a:cubicBezTo>
                    <a:pt x="15950" y="74479"/>
                    <a:pt x="15298" y="74282"/>
                    <a:pt x="14649" y="74077"/>
                  </a:cubicBezTo>
                  <a:lnTo>
                    <a:pt x="13710" y="73790"/>
                  </a:lnTo>
                  <a:cubicBezTo>
                    <a:pt x="12928" y="72799"/>
                    <a:pt x="12223" y="71750"/>
                    <a:pt x="11596" y="70653"/>
                  </a:cubicBezTo>
                  <a:close/>
                  <a:moveTo>
                    <a:pt x="82082" y="66396"/>
                  </a:moveTo>
                  <a:cubicBezTo>
                    <a:pt x="84125" y="66608"/>
                    <a:pt x="86172" y="66755"/>
                    <a:pt x="88287" y="66755"/>
                  </a:cubicBezTo>
                  <a:cubicBezTo>
                    <a:pt x="88423" y="66755"/>
                    <a:pt x="88560" y="66754"/>
                    <a:pt x="88697" y="66753"/>
                  </a:cubicBezTo>
                  <a:lnTo>
                    <a:pt x="88697" y="66753"/>
                  </a:lnTo>
                  <a:cubicBezTo>
                    <a:pt x="87261" y="69206"/>
                    <a:pt x="85927" y="71726"/>
                    <a:pt x="86005" y="74471"/>
                  </a:cubicBezTo>
                  <a:lnTo>
                    <a:pt x="86001" y="74471"/>
                  </a:lnTo>
                  <a:cubicBezTo>
                    <a:pt x="83859" y="74914"/>
                    <a:pt x="81709" y="75337"/>
                    <a:pt x="79555" y="75714"/>
                  </a:cubicBezTo>
                  <a:cubicBezTo>
                    <a:pt x="79198" y="72399"/>
                    <a:pt x="80457" y="69407"/>
                    <a:pt x="82082" y="66396"/>
                  </a:cubicBezTo>
                  <a:close/>
                  <a:moveTo>
                    <a:pt x="105606" y="71943"/>
                  </a:moveTo>
                  <a:lnTo>
                    <a:pt x="105606" y="71943"/>
                  </a:lnTo>
                  <a:cubicBezTo>
                    <a:pt x="105578" y="72456"/>
                    <a:pt x="105578" y="72973"/>
                    <a:pt x="105610" y="73490"/>
                  </a:cubicBezTo>
                  <a:cubicBezTo>
                    <a:pt x="105676" y="74504"/>
                    <a:pt x="105853" y="75505"/>
                    <a:pt x="106140" y="76477"/>
                  </a:cubicBezTo>
                  <a:cubicBezTo>
                    <a:pt x="104530" y="76243"/>
                    <a:pt x="102884" y="76092"/>
                    <a:pt x="101179" y="76092"/>
                  </a:cubicBezTo>
                  <a:cubicBezTo>
                    <a:pt x="100163" y="76092"/>
                    <a:pt x="99126" y="76146"/>
                    <a:pt x="98065" y="76268"/>
                  </a:cubicBezTo>
                  <a:cubicBezTo>
                    <a:pt x="97839" y="75768"/>
                    <a:pt x="97679" y="75242"/>
                    <a:pt x="97580" y="74701"/>
                  </a:cubicBezTo>
                  <a:cubicBezTo>
                    <a:pt x="97461" y="74007"/>
                    <a:pt x="97420" y="73306"/>
                    <a:pt x="97465" y="72604"/>
                  </a:cubicBezTo>
                  <a:cubicBezTo>
                    <a:pt x="100293" y="72120"/>
                    <a:pt x="102968" y="71952"/>
                    <a:pt x="105606" y="71943"/>
                  </a:cubicBezTo>
                  <a:close/>
                  <a:moveTo>
                    <a:pt x="76453" y="65723"/>
                  </a:moveTo>
                  <a:cubicBezTo>
                    <a:pt x="76916" y="65780"/>
                    <a:pt x="77376" y="65838"/>
                    <a:pt x="77831" y="65895"/>
                  </a:cubicBezTo>
                  <a:cubicBezTo>
                    <a:pt x="79054" y="66047"/>
                    <a:pt x="80265" y="66199"/>
                    <a:pt x="81475" y="66330"/>
                  </a:cubicBezTo>
                  <a:cubicBezTo>
                    <a:pt x="79842" y="69379"/>
                    <a:pt x="78603" y="72419"/>
                    <a:pt x="78984" y="75817"/>
                  </a:cubicBezTo>
                  <a:cubicBezTo>
                    <a:pt x="77318" y="76100"/>
                    <a:pt x="75653" y="76358"/>
                    <a:pt x="73983" y="76576"/>
                  </a:cubicBezTo>
                  <a:cubicBezTo>
                    <a:pt x="73396" y="72830"/>
                    <a:pt x="74664" y="69231"/>
                    <a:pt x="76453" y="65723"/>
                  </a:cubicBezTo>
                  <a:close/>
                  <a:moveTo>
                    <a:pt x="16020" y="73314"/>
                  </a:moveTo>
                  <a:lnTo>
                    <a:pt x="16020" y="73314"/>
                  </a:lnTo>
                  <a:cubicBezTo>
                    <a:pt x="17312" y="73814"/>
                    <a:pt x="18769" y="74151"/>
                    <a:pt x="20476" y="74237"/>
                  </a:cubicBezTo>
                  <a:cubicBezTo>
                    <a:pt x="20772" y="74253"/>
                    <a:pt x="21063" y="74262"/>
                    <a:pt x="21358" y="74270"/>
                  </a:cubicBezTo>
                  <a:cubicBezTo>
                    <a:pt x="22491" y="75320"/>
                    <a:pt x="23812" y="76108"/>
                    <a:pt x="25244" y="76720"/>
                  </a:cubicBezTo>
                  <a:cubicBezTo>
                    <a:pt x="22749" y="76379"/>
                    <a:pt x="20341" y="75772"/>
                    <a:pt x="17985" y="75086"/>
                  </a:cubicBezTo>
                  <a:cubicBezTo>
                    <a:pt x="17276" y="74557"/>
                    <a:pt x="16619" y="73962"/>
                    <a:pt x="16020" y="73314"/>
                  </a:cubicBezTo>
                  <a:close/>
                  <a:moveTo>
                    <a:pt x="30574" y="73412"/>
                  </a:moveTo>
                  <a:cubicBezTo>
                    <a:pt x="31440" y="75021"/>
                    <a:pt x="32659" y="76215"/>
                    <a:pt x="34107" y="77159"/>
                  </a:cubicBezTo>
                  <a:cubicBezTo>
                    <a:pt x="32203" y="77113"/>
                    <a:pt x="30312" y="77060"/>
                    <a:pt x="28424" y="76999"/>
                  </a:cubicBezTo>
                  <a:cubicBezTo>
                    <a:pt x="27706" y="76974"/>
                    <a:pt x="27000" y="76921"/>
                    <a:pt x="26299" y="76847"/>
                  </a:cubicBezTo>
                  <a:cubicBezTo>
                    <a:pt x="24608" y="76235"/>
                    <a:pt x="23073" y="75427"/>
                    <a:pt x="21769" y="74274"/>
                  </a:cubicBezTo>
                  <a:cubicBezTo>
                    <a:pt x="21904" y="74274"/>
                    <a:pt x="22035" y="74274"/>
                    <a:pt x="22171" y="74278"/>
                  </a:cubicBezTo>
                  <a:cubicBezTo>
                    <a:pt x="24981" y="74278"/>
                    <a:pt x="27784" y="73946"/>
                    <a:pt x="30574" y="73412"/>
                  </a:cubicBezTo>
                  <a:close/>
                  <a:moveTo>
                    <a:pt x="70552" y="65128"/>
                  </a:moveTo>
                  <a:cubicBezTo>
                    <a:pt x="72370" y="65251"/>
                    <a:pt x="74126" y="65440"/>
                    <a:pt x="75845" y="65649"/>
                  </a:cubicBezTo>
                  <a:cubicBezTo>
                    <a:pt x="74056" y="69194"/>
                    <a:pt x="72801" y="72834"/>
                    <a:pt x="73404" y="76650"/>
                  </a:cubicBezTo>
                  <a:cubicBezTo>
                    <a:pt x="71504" y="76884"/>
                    <a:pt x="69600" y="77072"/>
                    <a:pt x="67700" y="77187"/>
                  </a:cubicBezTo>
                  <a:cubicBezTo>
                    <a:pt x="67019" y="72936"/>
                    <a:pt x="68455" y="69026"/>
                    <a:pt x="70552" y="65128"/>
                  </a:cubicBezTo>
                  <a:close/>
                  <a:moveTo>
                    <a:pt x="41349" y="70573"/>
                  </a:moveTo>
                  <a:lnTo>
                    <a:pt x="41349" y="70573"/>
                  </a:lnTo>
                  <a:cubicBezTo>
                    <a:pt x="41255" y="73059"/>
                    <a:pt x="41821" y="75074"/>
                    <a:pt x="43623" y="77298"/>
                  </a:cubicBezTo>
                  <a:cubicBezTo>
                    <a:pt x="40836" y="77278"/>
                    <a:pt x="38054" y="77237"/>
                    <a:pt x="35277" y="77179"/>
                  </a:cubicBezTo>
                  <a:cubicBezTo>
                    <a:pt x="33594" y="76231"/>
                    <a:pt x="32170" y="75013"/>
                    <a:pt x="31186" y="73289"/>
                  </a:cubicBezTo>
                  <a:cubicBezTo>
                    <a:pt x="34600" y="72596"/>
                    <a:pt x="37997" y="71615"/>
                    <a:pt x="41349" y="70573"/>
                  </a:cubicBezTo>
                  <a:close/>
                  <a:moveTo>
                    <a:pt x="66568" y="64980"/>
                  </a:moveTo>
                  <a:cubicBezTo>
                    <a:pt x="67828" y="64980"/>
                    <a:pt x="69046" y="65029"/>
                    <a:pt x="70244" y="65103"/>
                  </a:cubicBezTo>
                  <a:cubicBezTo>
                    <a:pt x="68213" y="68940"/>
                    <a:pt x="66777" y="72912"/>
                    <a:pt x="67438" y="77204"/>
                  </a:cubicBezTo>
                  <a:cubicBezTo>
                    <a:pt x="66047" y="77286"/>
                    <a:pt x="64660" y="77327"/>
                    <a:pt x="63273" y="77331"/>
                  </a:cubicBezTo>
                  <a:lnTo>
                    <a:pt x="61324" y="77335"/>
                  </a:lnTo>
                  <a:lnTo>
                    <a:pt x="60405" y="77335"/>
                  </a:lnTo>
                  <a:cubicBezTo>
                    <a:pt x="59646" y="72871"/>
                    <a:pt x="61279" y="68977"/>
                    <a:pt x="63482" y="65107"/>
                  </a:cubicBezTo>
                  <a:cubicBezTo>
                    <a:pt x="64504" y="65025"/>
                    <a:pt x="65526" y="64980"/>
                    <a:pt x="66547" y="64980"/>
                  </a:cubicBezTo>
                  <a:close/>
                  <a:moveTo>
                    <a:pt x="106181" y="71947"/>
                  </a:moveTo>
                  <a:cubicBezTo>
                    <a:pt x="107793" y="71952"/>
                    <a:pt x="109394" y="72013"/>
                    <a:pt x="111002" y="72095"/>
                  </a:cubicBezTo>
                  <a:cubicBezTo>
                    <a:pt x="110830" y="72994"/>
                    <a:pt x="110731" y="73909"/>
                    <a:pt x="110707" y="74828"/>
                  </a:cubicBezTo>
                  <a:cubicBezTo>
                    <a:pt x="110694" y="75665"/>
                    <a:pt x="110723" y="76502"/>
                    <a:pt x="110781" y="77335"/>
                  </a:cubicBezTo>
                  <a:cubicBezTo>
                    <a:pt x="109463" y="77060"/>
                    <a:pt x="108130" y="76793"/>
                    <a:pt x="106768" y="76576"/>
                  </a:cubicBezTo>
                  <a:cubicBezTo>
                    <a:pt x="106452" y="75562"/>
                    <a:pt x="106255" y="74516"/>
                    <a:pt x="106181" y="73457"/>
                  </a:cubicBezTo>
                  <a:cubicBezTo>
                    <a:pt x="106152" y="72953"/>
                    <a:pt x="106152" y="72448"/>
                    <a:pt x="106181" y="71947"/>
                  </a:cubicBezTo>
                  <a:close/>
                  <a:moveTo>
                    <a:pt x="53109" y="67015"/>
                  </a:moveTo>
                  <a:cubicBezTo>
                    <a:pt x="51636" y="70364"/>
                    <a:pt x="50770" y="73609"/>
                    <a:pt x="52088" y="77339"/>
                  </a:cubicBezTo>
                  <a:cubicBezTo>
                    <a:pt x="49396" y="77335"/>
                    <a:pt x="46692" y="77323"/>
                    <a:pt x="43984" y="77302"/>
                  </a:cubicBezTo>
                  <a:cubicBezTo>
                    <a:pt x="42145" y="75111"/>
                    <a:pt x="41546" y="73121"/>
                    <a:pt x="41661" y="70478"/>
                  </a:cubicBezTo>
                  <a:cubicBezTo>
                    <a:pt x="42556" y="70199"/>
                    <a:pt x="43450" y="69916"/>
                    <a:pt x="44337" y="69637"/>
                  </a:cubicBezTo>
                  <a:lnTo>
                    <a:pt x="44341" y="69637"/>
                  </a:lnTo>
                  <a:cubicBezTo>
                    <a:pt x="47229" y="68722"/>
                    <a:pt x="50155" y="67795"/>
                    <a:pt x="53109" y="67015"/>
                  </a:cubicBezTo>
                  <a:close/>
                  <a:moveTo>
                    <a:pt x="63135" y="65140"/>
                  </a:moveTo>
                  <a:cubicBezTo>
                    <a:pt x="60958" y="68996"/>
                    <a:pt x="59363" y="72876"/>
                    <a:pt x="60114" y="77335"/>
                  </a:cubicBezTo>
                  <a:cubicBezTo>
                    <a:pt x="57652" y="77339"/>
                    <a:pt x="55177" y="77339"/>
                    <a:pt x="52687" y="77339"/>
                  </a:cubicBezTo>
                  <a:cubicBezTo>
                    <a:pt x="51275" y="73568"/>
                    <a:pt x="52219" y="70343"/>
                    <a:pt x="53815" y="66827"/>
                  </a:cubicBezTo>
                  <a:cubicBezTo>
                    <a:pt x="56900" y="66039"/>
                    <a:pt x="60013" y="65415"/>
                    <a:pt x="63135" y="65140"/>
                  </a:cubicBezTo>
                  <a:close/>
                  <a:moveTo>
                    <a:pt x="111585" y="72116"/>
                  </a:moveTo>
                  <a:cubicBezTo>
                    <a:pt x="112048" y="72140"/>
                    <a:pt x="112512" y="72165"/>
                    <a:pt x="112984" y="72190"/>
                  </a:cubicBezTo>
                  <a:cubicBezTo>
                    <a:pt x="113977" y="72243"/>
                    <a:pt x="114978" y="72296"/>
                    <a:pt x="115992" y="72337"/>
                  </a:cubicBezTo>
                  <a:cubicBezTo>
                    <a:pt x="115667" y="73675"/>
                    <a:pt x="115413" y="75008"/>
                    <a:pt x="115286" y="76321"/>
                  </a:cubicBezTo>
                  <a:cubicBezTo>
                    <a:pt x="115224" y="76945"/>
                    <a:pt x="115171" y="77577"/>
                    <a:pt x="115126" y="78221"/>
                  </a:cubicBezTo>
                  <a:cubicBezTo>
                    <a:pt x="113973" y="78008"/>
                    <a:pt x="112836" y="77766"/>
                    <a:pt x="111704" y="77528"/>
                  </a:cubicBezTo>
                  <a:lnTo>
                    <a:pt x="111363" y="77458"/>
                  </a:lnTo>
                  <a:cubicBezTo>
                    <a:pt x="111298" y="76584"/>
                    <a:pt x="111265" y="75710"/>
                    <a:pt x="111281" y="74836"/>
                  </a:cubicBezTo>
                  <a:cubicBezTo>
                    <a:pt x="111306" y="73921"/>
                    <a:pt x="111404" y="73014"/>
                    <a:pt x="111585" y="72116"/>
                  </a:cubicBezTo>
                  <a:close/>
                  <a:moveTo>
                    <a:pt x="3919" y="72021"/>
                  </a:moveTo>
                  <a:lnTo>
                    <a:pt x="3919" y="72021"/>
                  </a:lnTo>
                  <a:cubicBezTo>
                    <a:pt x="5700" y="72239"/>
                    <a:pt x="7456" y="72616"/>
                    <a:pt x="9213" y="73076"/>
                  </a:cubicBezTo>
                  <a:cubicBezTo>
                    <a:pt x="9627" y="74286"/>
                    <a:pt x="10054" y="75484"/>
                    <a:pt x="10481" y="76670"/>
                  </a:cubicBezTo>
                  <a:cubicBezTo>
                    <a:pt x="10743" y="77401"/>
                    <a:pt x="11006" y="78135"/>
                    <a:pt x="11264" y="78870"/>
                  </a:cubicBezTo>
                  <a:cubicBezTo>
                    <a:pt x="8942" y="78611"/>
                    <a:pt x="6673" y="78414"/>
                    <a:pt x="4367" y="78336"/>
                  </a:cubicBezTo>
                  <a:lnTo>
                    <a:pt x="4363" y="78336"/>
                  </a:lnTo>
                  <a:cubicBezTo>
                    <a:pt x="4231" y="76219"/>
                    <a:pt x="4080" y="74114"/>
                    <a:pt x="3919" y="72021"/>
                  </a:cubicBezTo>
                  <a:close/>
                  <a:moveTo>
                    <a:pt x="97178" y="72657"/>
                  </a:moveTo>
                  <a:lnTo>
                    <a:pt x="97178" y="72657"/>
                  </a:lnTo>
                  <a:cubicBezTo>
                    <a:pt x="97141" y="73359"/>
                    <a:pt x="97182" y="74061"/>
                    <a:pt x="97301" y="74750"/>
                  </a:cubicBezTo>
                  <a:lnTo>
                    <a:pt x="97301" y="74754"/>
                  </a:lnTo>
                  <a:cubicBezTo>
                    <a:pt x="97400" y="75287"/>
                    <a:pt x="97556" y="75809"/>
                    <a:pt x="97773" y="76305"/>
                  </a:cubicBezTo>
                  <a:cubicBezTo>
                    <a:pt x="97244" y="76375"/>
                    <a:pt x="96702" y="76461"/>
                    <a:pt x="96157" y="76568"/>
                  </a:cubicBezTo>
                  <a:cubicBezTo>
                    <a:pt x="93477" y="77089"/>
                    <a:pt x="90781" y="78078"/>
                    <a:pt x="88118" y="79206"/>
                  </a:cubicBezTo>
                  <a:cubicBezTo>
                    <a:pt x="87671" y="78701"/>
                    <a:pt x="87298" y="78131"/>
                    <a:pt x="87014" y="77520"/>
                  </a:cubicBezTo>
                  <a:cubicBezTo>
                    <a:pt x="86649" y="76720"/>
                    <a:pt x="86415" y="75862"/>
                    <a:pt x="86329" y="74988"/>
                  </a:cubicBezTo>
                  <a:cubicBezTo>
                    <a:pt x="88627" y="74508"/>
                    <a:pt x="90913" y="74003"/>
                    <a:pt x="93178" y="73503"/>
                  </a:cubicBezTo>
                  <a:lnTo>
                    <a:pt x="95598" y="72969"/>
                  </a:lnTo>
                  <a:cubicBezTo>
                    <a:pt x="96132" y="72854"/>
                    <a:pt x="96657" y="72748"/>
                    <a:pt x="97178" y="72657"/>
                  </a:cubicBezTo>
                  <a:close/>
                  <a:moveTo>
                    <a:pt x="28703" y="77581"/>
                  </a:moveTo>
                  <a:lnTo>
                    <a:pt x="28703" y="77581"/>
                  </a:lnTo>
                  <a:cubicBezTo>
                    <a:pt x="30825" y="77651"/>
                    <a:pt x="32958" y="77704"/>
                    <a:pt x="35096" y="77749"/>
                  </a:cubicBezTo>
                  <a:lnTo>
                    <a:pt x="35096" y="77754"/>
                  </a:lnTo>
                  <a:cubicBezTo>
                    <a:pt x="36208" y="78365"/>
                    <a:pt x="37423" y="78866"/>
                    <a:pt x="38686" y="79325"/>
                  </a:cubicBezTo>
                  <a:cubicBezTo>
                    <a:pt x="38264" y="79288"/>
                    <a:pt x="37841" y="79259"/>
                    <a:pt x="37418" y="79243"/>
                  </a:cubicBezTo>
                  <a:cubicBezTo>
                    <a:pt x="37250" y="79239"/>
                    <a:pt x="37082" y="79231"/>
                    <a:pt x="36918" y="79227"/>
                  </a:cubicBezTo>
                  <a:cubicBezTo>
                    <a:pt x="35892" y="79013"/>
                    <a:pt x="34858" y="78824"/>
                    <a:pt x="33832" y="78640"/>
                  </a:cubicBezTo>
                  <a:cubicBezTo>
                    <a:pt x="32072" y="78316"/>
                    <a:pt x="30340" y="78000"/>
                    <a:pt x="28703" y="77581"/>
                  </a:cubicBezTo>
                  <a:close/>
                  <a:moveTo>
                    <a:pt x="19463" y="76092"/>
                  </a:moveTo>
                  <a:cubicBezTo>
                    <a:pt x="22044" y="76785"/>
                    <a:pt x="24698" y="77339"/>
                    <a:pt x="27472" y="77520"/>
                  </a:cubicBezTo>
                  <a:cubicBezTo>
                    <a:pt x="29495" y="78135"/>
                    <a:pt x="31649" y="78529"/>
                    <a:pt x="33783" y="78915"/>
                  </a:cubicBezTo>
                  <a:cubicBezTo>
                    <a:pt x="34308" y="79013"/>
                    <a:pt x="34837" y="79112"/>
                    <a:pt x="35367" y="79210"/>
                  </a:cubicBezTo>
                  <a:cubicBezTo>
                    <a:pt x="33110" y="79223"/>
                    <a:pt x="30927" y="79387"/>
                    <a:pt x="28798" y="79551"/>
                  </a:cubicBezTo>
                  <a:cubicBezTo>
                    <a:pt x="28145" y="79600"/>
                    <a:pt x="27493" y="79649"/>
                    <a:pt x="26832" y="79694"/>
                  </a:cubicBezTo>
                  <a:cubicBezTo>
                    <a:pt x="26385" y="79493"/>
                    <a:pt x="25933" y="79292"/>
                    <a:pt x="25486" y="79091"/>
                  </a:cubicBezTo>
                  <a:cubicBezTo>
                    <a:pt x="23369" y="78152"/>
                    <a:pt x="21301" y="77232"/>
                    <a:pt x="19463" y="76092"/>
                  </a:cubicBezTo>
                  <a:close/>
                  <a:moveTo>
                    <a:pt x="9877" y="73252"/>
                  </a:moveTo>
                  <a:lnTo>
                    <a:pt x="9877" y="73252"/>
                  </a:lnTo>
                  <a:cubicBezTo>
                    <a:pt x="11195" y="73613"/>
                    <a:pt x="12516" y="74015"/>
                    <a:pt x="13853" y="74430"/>
                  </a:cubicBezTo>
                  <a:cubicBezTo>
                    <a:pt x="15035" y="75887"/>
                    <a:pt x="16315" y="77257"/>
                    <a:pt x="17587" y="78611"/>
                  </a:cubicBezTo>
                  <a:cubicBezTo>
                    <a:pt x="17944" y="78989"/>
                    <a:pt x="18301" y="79366"/>
                    <a:pt x="18654" y="79748"/>
                  </a:cubicBezTo>
                  <a:cubicBezTo>
                    <a:pt x="18211" y="79711"/>
                    <a:pt x="17764" y="79666"/>
                    <a:pt x="17308" y="79608"/>
                  </a:cubicBezTo>
                  <a:lnTo>
                    <a:pt x="16336" y="79485"/>
                  </a:lnTo>
                  <a:cubicBezTo>
                    <a:pt x="14818" y="79292"/>
                    <a:pt x="13345" y="79108"/>
                    <a:pt x="11900" y="78939"/>
                  </a:cubicBezTo>
                  <a:cubicBezTo>
                    <a:pt x="11609" y="78115"/>
                    <a:pt x="11314" y="77294"/>
                    <a:pt x="11018" y="76477"/>
                  </a:cubicBezTo>
                  <a:lnTo>
                    <a:pt x="11018" y="76482"/>
                  </a:lnTo>
                  <a:cubicBezTo>
                    <a:pt x="10637" y="75411"/>
                    <a:pt x="10247" y="74336"/>
                    <a:pt x="9877" y="73252"/>
                  </a:cubicBezTo>
                  <a:close/>
                  <a:moveTo>
                    <a:pt x="14346" y="74582"/>
                  </a:moveTo>
                  <a:lnTo>
                    <a:pt x="14477" y="74623"/>
                  </a:lnTo>
                  <a:cubicBezTo>
                    <a:pt x="15565" y="74959"/>
                    <a:pt x="16656" y="75296"/>
                    <a:pt x="17760" y="75616"/>
                  </a:cubicBezTo>
                  <a:cubicBezTo>
                    <a:pt x="20000" y="77282"/>
                    <a:pt x="22651" y="78459"/>
                    <a:pt x="25252" y="79616"/>
                  </a:cubicBezTo>
                  <a:lnTo>
                    <a:pt x="25605" y="79772"/>
                  </a:lnTo>
                  <a:cubicBezTo>
                    <a:pt x="24441" y="79840"/>
                    <a:pt x="23263" y="79885"/>
                    <a:pt x="22067" y="79885"/>
                  </a:cubicBezTo>
                  <a:cubicBezTo>
                    <a:pt x="21083" y="79885"/>
                    <a:pt x="20088" y="79855"/>
                    <a:pt x="19077" y="79781"/>
                  </a:cubicBezTo>
                  <a:cubicBezTo>
                    <a:pt x="18650" y="79321"/>
                    <a:pt x="18223" y="78866"/>
                    <a:pt x="17793" y="78410"/>
                  </a:cubicBezTo>
                  <a:cubicBezTo>
                    <a:pt x="16627" y="77167"/>
                    <a:pt x="15441" y="75911"/>
                    <a:pt x="14346" y="74582"/>
                  </a:cubicBezTo>
                  <a:close/>
                  <a:moveTo>
                    <a:pt x="101187" y="76381"/>
                  </a:moveTo>
                  <a:cubicBezTo>
                    <a:pt x="102920" y="76381"/>
                    <a:pt x="104597" y="76541"/>
                    <a:pt x="106234" y="76785"/>
                  </a:cubicBezTo>
                  <a:cubicBezTo>
                    <a:pt x="106628" y="78057"/>
                    <a:pt x="107157" y="79272"/>
                    <a:pt x="107703" y="80527"/>
                  </a:cubicBezTo>
                  <a:lnTo>
                    <a:pt x="107728" y="80593"/>
                  </a:lnTo>
                  <a:cubicBezTo>
                    <a:pt x="105784" y="79867"/>
                    <a:pt x="103688" y="79363"/>
                    <a:pt x="101286" y="79363"/>
                  </a:cubicBezTo>
                  <a:cubicBezTo>
                    <a:pt x="100920" y="79363"/>
                    <a:pt x="100547" y="79375"/>
                    <a:pt x="100165" y="79399"/>
                  </a:cubicBezTo>
                  <a:lnTo>
                    <a:pt x="100116" y="79333"/>
                  </a:lnTo>
                  <a:cubicBezTo>
                    <a:pt x="99390" y="78426"/>
                    <a:pt x="98692" y="77548"/>
                    <a:pt x="98200" y="76547"/>
                  </a:cubicBezTo>
                  <a:cubicBezTo>
                    <a:pt x="99216" y="76432"/>
                    <a:pt x="100211" y="76381"/>
                    <a:pt x="101187" y="76381"/>
                  </a:cubicBezTo>
                  <a:close/>
                  <a:moveTo>
                    <a:pt x="36430" y="77778"/>
                  </a:moveTo>
                  <a:lnTo>
                    <a:pt x="36430" y="77778"/>
                  </a:lnTo>
                  <a:cubicBezTo>
                    <a:pt x="38986" y="77823"/>
                    <a:pt x="41546" y="77856"/>
                    <a:pt x="44111" y="77881"/>
                  </a:cubicBezTo>
                  <a:cubicBezTo>
                    <a:pt x="44813" y="78656"/>
                    <a:pt x="45563" y="79387"/>
                    <a:pt x="46355" y="80068"/>
                  </a:cubicBezTo>
                  <a:cubicBezTo>
                    <a:pt x="46823" y="80474"/>
                    <a:pt x="47295" y="80852"/>
                    <a:pt x="47767" y="81204"/>
                  </a:cubicBezTo>
                  <a:cubicBezTo>
                    <a:pt x="45732" y="80605"/>
                    <a:pt x="43672" y="80068"/>
                    <a:pt x="41604" y="79707"/>
                  </a:cubicBezTo>
                  <a:cubicBezTo>
                    <a:pt x="39798" y="79120"/>
                    <a:pt x="38030" y="78533"/>
                    <a:pt x="36430" y="77778"/>
                  </a:cubicBezTo>
                  <a:close/>
                  <a:moveTo>
                    <a:pt x="86042" y="75049"/>
                  </a:moveTo>
                  <a:cubicBezTo>
                    <a:pt x="86136" y="75944"/>
                    <a:pt x="86378" y="76818"/>
                    <a:pt x="86752" y="77639"/>
                  </a:cubicBezTo>
                  <a:cubicBezTo>
                    <a:pt x="87035" y="78246"/>
                    <a:pt x="87404" y="78816"/>
                    <a:pt x="87843" y="79321"/>
                  </a:cubicBezTo>
                  <a:cubicBezTo>
                    <a:pt x="86567" y="79867"/>
                    <a:pt x="85299" y="80445"/>
                    <a:pt x="84040" y="81016"/>
                  </a:cubicBezTo>
                  <a:cubicBezTo>
                    <a:pt x="83449" y="81282"/>
                    <a:pt x="82850" y="81553"/>
                    <a:pt x="82251" y="81824"/>
                  </a:cubicBezTo>
                  <a:cubicBezTo>
                    <a:pt x="81643" y="81163"/>
                    <a:pt x="81114" y="80445"/>
                    <a:pt x="80712" y="79621"/>
                  </a:cubicBezTo>
                  <a:cubicBezTo>
                    <a:pt x="80154" y="78463"/>
                    <a:pt x="79809" y="77356"/>
                    <a:pt x="79637" y="76285"/>
                  </a:cubicBezTo>
                  <a:cubicBezTo>
                    <a:pt x="81779" y="75911"/>
                    <a:pt x="83917" y="75489"/>
                    <a:pt x="86042" y="75049"/>
                  </a:cubicBezTo>
                  <a:close/>
                  <a:moveTo>
                    <a:pt x="106866" y="76880"/>
                  </a:moveTo>
                  <a:lnTo>
                    <a:pt x="106866" y="76880"/>
                  </a:lnTo>
                  <a:cubicBezTo>
                    <a:pt x="108200" y="77097"/>
                    <a:pt x="109509" y="77360"/>
                    <a:pt x="110805" y="77630"/>
                  </a:cubicBezTo>
                  <a:cubicBezTo>
                    <a:pt x="110928" y="79173"/>
                    <a:pt x="111158" y="80708"/>
                    <a:pt x="111429" y="82222"/>
                  </a:cubicBezTo>
                  <a:cubicBezTo>
                    <a:pt x="110465" y="81754"/>
                    <a:pt x="109488" y="81291"/>
                    <a:pt x="108479" y="80880"/>
                  </a:cubicBezTo>
                  <a:cubicBezTo>
                    <a:pt x="108392" y="80683"/>
                    <a:pt x="108310" y="80490"/>
                    <a:pt x="108224" y="80298"/>
                  </a:cubicBezTo>
                  <a:cubicBezTo>
                    <a:pt x="107724" y="79149"/>
                    <a:pt x="107239" y="78033"/>
                    <a:pt x="106866" y="76880"/>
                  </a:cubicBezTo>
                  <a:close/>
                  <a:moveTo>
                    <a:pt x="97900" y="76580"/>
                  </a:moveTo>
                  <a:cubicBezTo>
                    <a:pt x="98401" y="77626"/>
                    <a:pt x="99115" y="78537"/>
                    <a:pt x="99817" y="79424"/>
                  </a:cubicBezTo>
                  <a:cubicBezTo>
                    <a:pt x="98881" y="79502"/>
                    <a:pt x="97950" y="79649"/>
                    <a:pt x="97035" y="79863"/>
                  </a:cubicBezTo>
                  <a:cubicBezTo>
                    <a:pt x="94942" y="80339"/>
                    <a:pt x="93137" y="81192"/>
                    <a:pt x="91487" y="82234"/>
                  </a:cubicBezTo>
                  <a:cubicBezTo>
                    <a:pt x="91171" y="81963"/>
                    <a:pt x="90851" y="81697"/>
                    <a:pt x="90535" y="81434"/>
                  </a:cubicBezTo>
                  <a:cubicBezTo>
                    <a:pt x="89739" y="80774"/>
                    <a:pt x="88972" y="80133"/>
                    <a:pt x="88319" y="79432"/>
                  </a:cubicBezTo>
                  <a:cubicBezTo>
                    <a:pt x="90937" y="78324"/>
                    <a:pt x="93588" y="77360"/>
                    <a:pt x="96210" y="76847"/>
                  </a:cubicBezTo>
                  <a:cubicBezTo>
                    <a:pt x="96780" y="76736"/>
                    <a:pt x="97342" y="76650"/>
                    <a:pt x="97900" y="76580"/>
                  </a:cubicBezTo>
                  <a:close/>
                  <a:moveTo>
                    <a:pt x="38584" y="79604"/>
                  </a:moveTo>
                  <a:lnTo>
                    <a:pt x="38584" y="79604"/>
                  </a:lnTo>
                  <a:cubicBezTo>
                    <a:pt x="39011" y="79637"/>
                    <a:pt x="39441" y="79682"/>
                    <a:pt x="39868" y="79735"/>
                  </a:cubicBezTo>
                  <a:lnTo>
                    <a:pt x="39864" y="79740"/>
                  </a:lnTo>
                  <a:cubicBezTo>
                    <a:pt x="40438" y="79932"/>
                    <a:pt x="41021" y="80121"/>
                    <a:pt x="41604" y="80310"/>
                  </a:cubicBezTo>
                  <a:cubicBezTo>
                    <a:pt x="43594" y="80962"/>
                    <a:pt x="45613" y="81619"/>
                    <a:pt x="47467" y="82522"/>
                  </a:cubicBezTo>
                  <a:cubicBezTo>
                    <a:pt x="46696" y="82382"/>
                    <a:pt x="45912" y="82292"/>
                    <a:pt x="45128" y="82259"/>
                  </a:cubicBezTo>
                  <a:cubicBezTo>
                    <a:pt x="43196" y="80966"/>
                    <a:pt x="40943" y="80183"/>
                    <a:pt x="38584" y="79604"/>
                  </a:cubicBezTo>
                  <a:close/>
                  <a:moveTo>
                    <a:pt x="35681" y="79494"/>
                  </a:moveTo>
                  <a:cubicBezTo>
                    <a:pt x="36080" y="79494"/>
                    <a:pt x="36482" y="79499"/>
                    <a:pt x="36885" y="79510"/>
                  </a:cubicBezTo>
                  <a:cubicBezTo>
                    <a:pt x="39638" y="80084"/>
                    <a:pt x="42318" y="80843"/>
                    <a:pt x="44579" y="82238"/>
                  </a:cubicBezTo>
                  <a:cubicBezTo>
                    <a:pt x="44454" y="82237"/>
                    <a:pt x="44330" y="82236"/>
                    <a:pt x="44205" y="82236"/>
                  </a:cubicBezTo>
                  <a:cubicBezTo>
                    <a:pt x="40773" y="82236"/>
                    <a:pt x="37188" y="82880"/>
                    <a:pt x="33668" y="83588"/>
                  </a:cubicBezTo>
                  <a:cubicBezTo>
                    <a:pt x="31789" y="82082"/>
                    <a:pt x="29606" y="80966"/>
                    <a:pt x="27378" y="79945"/>
                  </a:cubicBezTo>
                  <a:cubicBezTo>
                    <a:pt x="27862" y="79908"/>
                    <a:pt x="28342" y="79871"/>
                    <a:pt x="28818" y="79834"/>
                  </a:cubicBezTo>
                  <a:cubicBezTo>
                    <a:pt x="31042" y="79665"/>
                    <a:pt x="33327" y="79494"/>
                    <a:pt x="35681" y="79494"/>
                  </a:cubicBezTo>
                  <a:close/>
                  <a:moveTo>
                    <a:pt x="43906" y="80474"/>
                  </a:moveTo>
                  <a:lnTo>
                    <a:pt x="43906" y="80474"/>
                  </a:lnTo>
                  <a:cubicBezTo>
                    <a:pt x="45432" y="80823"/>
                    <a:pt x="46954" y="81254"/>
                    <a:pt x="48464" y="81709"/>
                  </a:cubicBezTo>
                  <a:lnTo>
                    <a:pt x="48464" y="81713"/>
                  </a:lnTo>
                  <a:cubicBezTo>
                    <a:pt x="49371" y="82353"/>
                    <a:pt x="50286" y="82936"/>
                    <a:pt x="51181" y="83502"/>
                  </a:cubicBezTo>
                  <a:lnTo>
                    <a:pt x="51423" y="83658"/>
                  </a:lnTo>
                  <a:cubicBezTo>
                    <a:pt x="50811" y="83420"/>
                    <a:pt x="50192" y="83207"/>
                    <a:pt x="49564" y="83022"/>
                  </a:cubicBezTo>
                  <a:cubicBezTo>
                    <a:pt x="47832" y="81931"/>
                    <a:pt x="45888" y="81155"/>
                    <a:pt x="43906" y="80474"/>
                  </a:cubicBezTo>
                  <a:close/>
                  <a:moveTo>
                    <a:pt x="79058" y="76383"/>
                  </a:moveTo>
                  <a:cubicBezTo>
                    <a:pt x="79243" y="77499"/>
                    <a:pt x="79608" y="78656"/>
                    <a:pt x="80195" y="79871"/>
                  </a:cubicBezTo>
                  <a:cubicBezTo>
                    <a:pt x="80589" y="80691"/>
                    <a:pt x="81110" y="81414"/>
                    <a:pt x="81701" y="82070"/>
                  </a:cubicBezTo>
                  <a:cubicBezTo>
                    <a:pt x="80343" y="82673"/>
                    <a:pt x="78980" y="83256"/>
                    <a:pt x="77606" y="83777"/>
                  </a:cubicBezTo>
                  <a:cubicBezTo>
                    <a:pt x="76941" y="83039"/>
                    <a:pt x="76342" y="82247"/>
                    <a:pt x="75817" y="81401"/>
                  </a:cubicBezTo>
                  <a:lnTo>
                    <a:pt x="75808" y="81401"/>
                  </a:lnTo>
                  <a:cubicBezTo>
                    <a:pt x="74922" y="79957"/>
                    <a:pt x="74368" y="78537"/>
                    <a:pt x="74077" y="77138"/>
                  </a:cubicBezTo>
                  <a:cubicBezTo>
                    <a:pt x="75739" y="76921"/>
                    <a:pt x="77401" y="76666"/>
                    <a:pt x="79058" y="76383"/>
                  </a:cubicBezTo>
                  <a:close/>
                  <a:moveTo>
                    <a:pt x="44492" y="77881"/>
                  </a:moveTo>
                  <a:lnTo>
                    <a:pt x="44492" y="77881"/>
                  </a:lnTo>
                  <a:cubicBezTo>
                    <a:pt x="47098" y="77901"/>
                    <a:pt x="49704" y="77909"/>
                    <a:pt x="52305" y="77914"/>
                  </a:cubicBezTo>
                  <a:cubicBezTo>
                    <a:pt x="52802" y="79124"/>
                    <a:pt x="53528" y="80392"/>
                    <a:pt x="54537" y="81730"/>
                  </a:cubicBezTo>
                  <a:cubicBezTo>
                    <a:pt x="55120" y="82501"/>
                    <a:pt x="55731" y="83211"/>
                    <a:pt x="56363" y="83888"/>
                  </a:cubicBezTo>
                  <a:cubicBezTo>
                    <a:pt x="54943" y="83469"/>
                    <a:pt x="53536" y="83018"/>
                    <a:pt x="52137" y="82567"/>
                  </a:cubicBezTo>
                  <a:cubicBezTo>
                    <a:pt x="50967" y="82193"/>
                    <a:pt x="49782" y="81812"/>
                    <a:pt x="48592" y="81451"/>
                  </a:cubicBezTo>
                  <a:cubicBezTo>
                    <a:pt x="47106" y="80400"/>
                    <a:pt x="45736" y="79206"/>
                    <a:pt x="44492" y="77881"/>
                  </a:cubicBezTo>
                  <a:close/>
                  <a:moveTo>
                    <a:pt x="111388" y="77754"/>
                  </a:moveTo>
                  <a:lnTo>
                    <a:pt x="111642" y="77811"/>
                  </a:lnTo>
                  <a:cubicBezTo>
                    <a:pt x="112787" y="78049"/>
                    <a:pt x="113936" y="78295"/>
                    <a:pt x="115105" y="78509"/>
                  </a:cubicBezTo>
                  <a:cubicBezTo>
                    <a:pt x="114986" y="80261"/>
                    <a:pt x="114925" y="82066"/>
                    <a:pt x="114921" y="83896"/>
                  </a:cubicBezTo>
                  <a:cubicBezTo>
                    <a:pt x="113997" y="83486"/>
                    <a:pt x="113091" y="83039"/>
                    <a:pt x="112172" y="82587"/>
                  </a:cubicBezTo>
                  <a:lnTo>
                    <a:pt x="112065" y="82538"/>
                  </a:lnTo>
                  <a:cubicBezTo>
                    <a:pt x="111773" y="80954"/>
                    <a:pt x="111523" y="79358"/>
                    <a:pt x="111388" y="77754"/>
                  </a:cubicBezTo>
                  <a:close/>
                  <a:moveTo>
                    <a:pt x="101261" y="79936"/>
                  </a:moveTo>
                  <a:cubicBezTo>
                    <a:pt x="103808" y="79936"/>
                    <a:pt x="106006" y="80518"/>
                    <a:pt x="108048" y="81327"/>
                  </a:cubicBezTo>
                  <a:cubicBezTo>
                    <a:pt x="108327" y="81980"/>
                    <a:pt x="108606" y="82653"/>
                    <a:pt x="108856" y="83338"/>
                  </a:cubicBezTo>
                  <a:cubicBezTo>
                    <a:pt x="109061" y="83904"/>
                    <a:pt x="109246" y="84466"/>
                    <a:pt x="109410" y="85033"/>
                  </a:cubicBezTo>
                  <a:cubicBezTo>
                    <a:pt x="107855" y="84030"/>
                    <a:pt x="106194" y="83563"/>
                    <a:pt x="104206" y="83563"/>
                  </a:cubicBezTo>
                  <a:cubicBezTo>
                    <a:pt x="103745" y="83563"/>
                    <a:pt x="103266" y="83588"/>
                    <a:pt x="102767" y="83638"/>
                  </a:cubicBezTo>
                  <a:cubicBezTo>
                    <a:pt x="102558" y="83149"/>
                    <a:pt x="102328" y="82661"/>
                    <a:pt x="102078" y="82177"/>
                  </a:cubicBezTo>
                  <a:cubicBezTo>
                    <a:pt x="101659" y="81369"/>
                    <a:pt x="101138" y="80642"/>
                    <a:pt x="100600" y="79949"/>
                  </a:cubicBezTo>
                  <a:cubicBezTo>
                    <a:pt x="100823" y="79940"/>
                    <a:pt x="101043" y="79936"/>
                    <a:pt x="101261" y="79936"/>
                  </a:cubicBezTo>
                  <a:close/>
                  <a:moveTo>
                    <a:pt x="26171" y="80027"/>
                  </a:moveTo>
                  <a:cubicBezTo>
                    <a:pt x="28535" y="81085"/>
                    <a:pt x="30898" y="82210"/>
                    <a:pt x="32921" y="83744"/>
                  </a:cubicBezTo>
                  <a:lnTo>
                    <a:pt x="32105" y="83913"/>
                  </a:lnTo>
                  <a:cubicBezTo>
                    <a:pt x="29290" y="84491"/>
                    <a:pt x="26401" y="85082"/>
                    <a:pt x="23554" y="85390"/>
                  </a:cubicBezTo>
                  <a:cubicBezTo>
                    <a:pt x="22343" y="83469"/>
                    <a:pt x="20874" y="81746"/>
                    <a:pt x="19360" y="80088"/>
                  </a:cubicBezTo>
                  <a:lnTo>
                    <a:pt x="19360" y="80088"/>
                  </a:lnTo>
                  <a:cubicBezTo>
                    <a:pt x="20275" y="80148"/>
                    <a:pt x="21177" y="80172"/>
                    <a:pt x="22068" y="80172"/>
                  </a:cubicBezTo>
                  <a:cubicBezTo>
                    <a:pt x="23460" y="80172"/>
                    <a:pt x="24826" y="80112"/>
                    <a:pt x="26171" y="80027"/>
                  </a:cubicBezTo>
                  <a:close/>
                  <a:moveTo>
                    <a:pt x="73507" y="77212"/>
                  </a:moveTo>
                  <a:cubicBezTo>
                    <a:pt x="73806" y="78681"/>
                    <a:pt x="74389" y="80174"/>
                    <a:pt x="75328" y="81701"/>
                  </a:cubicBezTo>
                  <a:cubicBezTo>
                    <a:pt x="75837" y="82509"/>
                    <a:pt x="76408" y="83277"/>
                    <a:pt x="77044" y="83991"/>
                  </a:cubicBezTo>
                  <a:cubicBezTo>
                    <a:pt x="75304" y="84631"/>
                    <a:pt x="73556" y="85160"/>
                    <a:pt x="71795" y="85501"/>
                  </a:cubicBezTo>
                  <a:cubicBezTo>
                    <a:pt x="71069" y="84659"/>
                    <a:pt x="70409" y="83757"/>
                    <a:pt x="69834" y="82809"/>
                  </a:cubicBezTo>
                  <a:cubicBezTo>
                    <a:pt x="68788" y="81061"/>
                    <a:pt x="68139" y="79383"/>
                    <a:pt x="67807" y="77754"/>
                  </a:cubicBezTo>
                  <a:cubicBezTo>
                    <a:pt x="69703" y="77635"/>
                    <a:pt x="71607" y="77446"/>
                    <a:pt x="73507" y="77212"/>
                  </a:cubicBezTo>
                  <a:close/>
                  <a:moveTo>
                    <a:pt x="12003" y="79239"/>
                  </a:moveTo>
                  <a:cubicBezTo>
                    <a:pt x="13405" y="79403"/>
                    <a:pt x="14827" y="79584"/>
                    <a:pt x="16295" y="79768"/>
                  </a:cubicBezTo>
                  <a:lnTo>
                    <a:pt x="17271" y="79891"/>
                  </a:lnTo>
                  <a:cubicBezTo>
                    <a:pt x="17834" y="79961"/>
                    <a:pt x="18392" y="80019"/>
                    <a:pt x="18941" y="80060"/>
                  </a:cubicBezTo>
                  <a:cubicBezTo>
                    <a:pt x="20488" y="81738"/>
                    <a:pt x="21994" y="83482"/>
                    <a:pt x="23233" y="85423"/>
                  </a:cubicBezTo>
                  <a:cubicBezTo>
                    <a:pt x="22220" y="85525"/>
                    <a:pt x="21211" y="85591"/>
                    <a:pt x="20213" y="85603"/>
                  </a:cubicBezTo>
                  <a:cubicBezTo>
                    <a:pt x="19498" y="85613"/>
                    <a:pt x="18780" y="85618"/>
                    <a:pt x="18061" y="85618"/>
                  </a:cubicBezTo>
                  <a:cubicBezTo>
                    <a:pt x="16697" y="85618"/>
                    <a:pt x="15329" y="85601"/>
                    <a:pt x="13964" y="85574"/>
                  </a:cubicBezTo>
                  <a:cubicBezTo>
                    <a:pt x="13414" y="83420"/>
                    <a:pt x="12725" y="81311"/>
                    <a:pt x="12003" y="79239"/>
                  </a:cubicBezTo>
                  <a:close/>
                  <a:moveTo>
                    <a:pt x="60220" y="77909"/>
                  </a:moveTo>
                  <a:cubicBezTo>
                    <a:pt x="60548" y="79461"/>
                    <a:pt x="61164" y="81090"/>
                    <a:pt x="62141" y="82809"/>
                  </a:cubicBezTo>
                  <a:cubicBezTo>
                    <a:pt x="62707" y="83798"/>
                    <a:pt x="63347" y="84741"/>
                    <a:pt x="64049" y="85640"/>
                  </a:cubicBezTo>
                  <a:cubicBezTo>
                    <a:pt x="61837" y="85340"/>
                    <a:pt x="59629" y="84819"/>
                    <a:pt x="57446" y="84204"/>
                  </a:cubicBezTo>
                  <a:cubicBezTo>
                    <a:pt x="56597" y="83326"/>
                    <a:pt x="55764" y="82398"/>
                    <a:pt x="54993" y="81381"/>
                  </a:cubicBezTo>
                  <a:cubicBezTo>
                    <a:pt x="54069" y="80162"/>
                    <a:pt x="53392" y="79009"/>
                    <a:pt x="52916" y="77909"/>
                  </a:cubicBezTo>
                  <a:lnTo>
                    <a:pt x="52916" y="77909"/>
                  </a:lnTo>
                  <a:lnTo>
                    <a:pt x="54603" y="77914"/>
                  </a:lnTo>
                  <a:cubicBezTo>
                    <a:pt x="56486" y="77914"/>
                    <a:pt x="58357" y="77909"/>
                    <a:pt x="60220" y="77909"/>
                  </a:cubicBezTo>
                  <a:close/>
                  <a:moveTo>
                    <a:pt x="88044" y="79547"/>
                  </a:moveTo>
                  <a:cubicBezTo>
                    <a:pt x="88734" y="80314"/>
                    <a:pt x="89550" y="80991"/>
                    <a:pt x="90350" y="81656"/>
                  </a:cubicBezTo>
                  <a:cubicBezTo>
                    <a:pt x="90646" y="81898"/>
                    <a:pt x="90945" y="82144"/>
                    <a:pt x="91237" y="82398"/>
                  </a:cubicBezTo>
                  <a:cubicBezTo>
                    <a:pt x="89653" y="83428"/>
                    <a:pt x="88213" y="84631"/>
                    <a:pt x="86813" y="85837"/>
                  </a:cubicBezTo>
                  <a:cubicBezTo>
                    <a:pt x="86218" y="85295"/>
                    <a:pt x="85599" y="84787"/>
                    <a:pt x="84983" y="84282"/>
                  </a:cubicBezTo>
                  <a:cubicBezTo>
                    <a:pt x="84089" y="83547"/>
                    <a:pt x="83219" y="82833"/>
                    <a:pt x="82460" y="82046"/>
                  </a:cubicBezTo>
                  <a:cubicBezTo>
                    <a:pt x="83026" y="81791"/>
                    <a:pt x="83592" y="81537"/>
                    <a:pt x="84159" y="81278"/>
                  </a:cubicBezTo>
                  <a:cubicBezTo>
                    <a:pt x="85443" y="80696"/>
                    <a:pt x="86740" y="80105"/>
                    <a:pt x="88044" y="79547"/>
                  </a:cubicBezTo>
                  <a:close/>
                  <a:moveTo>
                    <a:pt x="67540" y="77770"/>
                  </a:moveTo>
                  <a:cubicBezTo>
                    <a:pt x="67869" y="79448"/>
                    <a:pt x="68521" y="81172"/>
                    <a:pt x="69588" y="82952"/>
                  </a:cubicBezTo>
                  <a:cubicBezTo>
                    <a:pt x="70146" y="83872"/>
                    <a:pt x="70774" y="84741"/>
                    <a:pt x="71471" y="85558"/>
                  </a:cubicBezTo>
                  <a:cubicBezTo>
                    <a:pt x="70261" y="85784"/>
                    <a:pt x="69034" y="85899"/>
                    <a:pt x="67803" y="85903"/>
                  </a:cubicBezTo>
                  <a:lnTo>
                    <a:pt x="67766" y="85903"/>
                  </a:lnTo>
                  <a:cubicBezTo>
                    <a:pt x="66658" y="85899"/>
                    <a:pt x="65554" y="85825"/>
                    <a:pt x="64455" y="85689"/>
                  </a:cubicBezTo>
                  <a:cubicBezTo>
                    <a:pt x="63708" y="84746"/>
                    <a:pt x="63002" y="83748"/>
                    <a:pt x="62387" y="82669"/>
                  </a:cubicBezTo>
                  <a:lnTo>
                    <a:pt x="62387" y="82665"/>
                  </a:lnTo>
                  <a:cubicBezTo>
                    <a:pt x="61443" y="80999"/>
                    <a:pt x="60840" y="79419"/>
                    <a:pt x="60516" y="77905"/>
                  </a:cubicBezTo>
                  <a:lnTo>
                    <a:pt x="63277" y="77905"/>
                  </a:lnTo>
                  <a:cubicBezTo>
                    <a:pt x="64697" y="77901"/>
                    <a:pt x="66117" y="77856"/>
                    <a:pt x="67540" y="77770"/>
                  </a:cubicBezTo>
                  <a:close/>
                  <a:moveTo>
                    <a:pt x="100252" y="79969"/>
                  </a:moveTo>
                  <a:cubicBezTo>
                    <a:pt x="100826" y="80696"/>
                    <a:pt x="101388" y="81459"/>
                    <a:pt x="101827" y="82308"/>
                  </a:cubicBezTo>
                  <a:cubicBezTo>
                    <a:pt x="102061" y="82760"/>
                    <a:pt x="102274" y="83215"/>
                    <a:pt x="102471" y="83675"/>
                  </a:cubicBezTo>
                  <a:cubicBezTo>
                    <a:pt x="101618" y="83777"/>
                    <a:pt x="100769" y="83925"/>
                    <a:pt x="99932" y="84118"/>
                  </a:cubicBezTo>
                  <a:cubicBezTo>
                    <a:pt x="98036" y="84540"/>
                    <a:pt x="96255" y="85361"/>
                    <a:pt x="94708" y="86530"/>
                  </a:cubicBezTo>
                  <a:cubicBezTo>
                    <a:pt x="94540" y="86132"/>
                    <a:pt x="94355" y="85734"/>
                    <a:pt x="94154" y="85345"/>
                  </a:cubicBezTo>
                  <a:lnTo>
                    <a:pt x="94154" y="85349"/>
                  </a:lnTo>
                  <a:cubicBezTo>
                    <a:pt x="93608" y="84294"/>
                    <a:pt x="92808" y="83428"/>
                    <a:pt x="91938" y="82632"/>
                  </a:cubicBezTo>
                  <a:cubicBezTo>
                    <a:pt x="93502" y="81660"/>
                    <a:pt x="95209" y="80868"/>
                    <a:pt x="97162" y="80421"/>
                  </a:cubicBezTo>
                  <a:cubicBezTo>
                    <a:pt x="98179" y="80183"/>
                    <a:pt x="99209" y="80031"/>
                    <a:pt x="100252" y="79969"/>
                  </a:cubicBezTo>
                  <a:close/>
                  <a:moveTo>
                    <a:pt x="108799" y="81635"/>
                  </a:moveTo>
                  <a:lnTo>
                    <a:pt x="108799" y="81635"/>
                  </a:lnTo>
                  <a:cubicBezTo>
                    <a:pt x="109742" y="82037"/>
                    <a:pt x="110653" y="82481"/>
                    <a:pt x="111556" y="82924"/>
                  </a:cubicBezTo>
                  <a:cubicBezTo>
                    <a:pt x="111716" y="83773"/>
                    <a:pt x="111884" y="84614"/>
                    <a:pt x="112053" y="85455"/>
                  </a:cubicBezTo>
                  <a:cubicBezTo>
                    <a:pt x="112200" y="86198"/>
                    <a:pt x="112348" y="86941"/>
                    <a:pt x="112492" y="87679"/>
                  </a:cubicBezTo>
                  <a:cubicBezTo>
                    <a:pt x="112504" y="87741"/>
                    <a:pt x="112512" y="87802"/>
                    <a:pt x="112524" y="87864"/>
                  </a:cubicBezTo>
                  <a:cubicBezTo>
                    <a:pt x="111728" y="86937"/>
                    <a:pt x="110949" y="86169"/>
                    <a:pt x="110149" y="85554"/>
                  </a:cubicBezTo>
                  <a:cubicBezTo>
                    <a:pt x="109939" y="84750"/>
                    <a:pt x="109689" y="83945"/>
                    <a:pt x="109394" y="83141"/>
                  </a:cubicBezTo>
                  <a:cubicBezTo>
                    <a:pt x="109205" y="82628"/>
                    <a:pt x="109004" y="82128"/>
                    <a:pt x="108799" y="81635"/>
                  </a:cubicBezTo>
                  <a:close/>
                  <a:moveTo>
                    <a:pt x="49375" y="81992"/>
                  </a:moveTo>
                  <a:lnTo>
                    <a:pt x="49375" y="81992"/>
                  </a:lnTo>
                  <a:cubicBezTo>
                    <a:pt x="50270" y="82271"/>
                    <a:pt x="51164" y="82554"/>
                    <a:pt x="52047" y="82842"/>
                  </a:cubicBezTo>
                  <a:cubicBezTo>
                    <a:pt x="53602" y="83338"/>
                    <a:pt x="55169" y="83843"/>
                    <a:pt x="56745" y="84302"/>
                  </a:cubicBezTo>
                  <a:cubicBezTo>
                    <a:pt x="57401" y="84992"/>
                    <a:pt x="58070" y="85648"/>
                    <a:pt x="58727" y="86297"/>
                  </a:cubicBezTo>
                  <a:cubicBezTo>
                    <a:pt x="59514" y="87072"/>
                    <a:pt x="60294" y="87835"/>
                    <a:pt x="61024" y="88631"/>
                  </a:cubicBezTo>
                  <a:cubicBezTo>
                    <a:pt x="60302" y="88233"/>
                    <a:pt x="59584" y="87823"/>
                    <a:pt x="58870" y="87417"/>
                  </a:cubicBezTo>
                  <a:cubicBezTo>
                    <a:pt x="56929" y="86313"/>
                    <a:pt x="54960" y="85193"/>
                    <a:pt x="52912" y="84278"/>
                  </a:cubicBezTo>
                  <a:cubicBezTo>
                    <a:pt x="52395" y="83933"/>
                    <a:pt x="51866" y="83597"/>
                    <a:pt x="51333" y="83260"/>
                  </a:cubicBezTo>
                  <a:cubicBezTo>
                    <a:pt x="50688" y="82850"/>
                    <a:pt x="50032" y="82431"/>
                    <a:pt x="49375" y="81992"/>
                  </a:cubicBezTo>
                  <a:close/>
                  <a:moveTo>
                    <a:pt x="81910" y="82296"/>
                  </a:moveTo>
                  <a:cubicBezTo>
                    <a:pt x="82739" y="83182"/>
                    <a:pt x="83687" y="83962"/>
                    <a:pt x="84618" y="84725"/>
                  </a:cubicBezTo>
                  <a:cubicBezTo>
                    <a:pt x="85209" y="85209"/>
                    <a:pt x="85804" y="85697"/>
                    <a:pt x="86374" y="86214"/>
                  </a:cubicBezTo>
                  <a:lnTo>
                    <a:pt x="86247" y="86325"/>
                  </a:lnTo>
                  <a:cubicBezTo>
                    <a:pt x="85152" y="87273"/>
                    <a:pt x="84072" y="88205"/>
                    <a:pt x="82956" y="89046"/>
                  </a:cubicBezTo>
                  <a:cubicBezTo>
                    <a:pt x="82177" y="88217"/>
                    <a:pt x="81348" y="87441"/>
                    <a:pt x="80527" y="86674"/>
                  </a:cubicBezTo>
                  <a:cubicBezTo>
                    <a:pt x="79612" y="85816"/>
                    <a:pt x="78681" y="84947"/>
                    <a:pt x="77819" y="84007"/>
                  </a:cubicBezTo>
                  <a:cubicBezTo>
                    <a:pt x="79190" y="83482"/>
                    <a:pt x="80556" y="82895"/>
                    <a:pt x="81910" y="82296"/>
                  </a:cubicBezTo>
                  <a:close/>
                  <a:moveTo>
                    <a:pt x="46007" y="82891"/>
                  </a:moveTo>
                  <a:lnTo>
                    <a:pt x="46007" y="82891"/>
                  </a:lnTo>
                  <a:cubicBezTo>
                    <a:pt x="47123" y="83006"/>
                    <a:pt x="48231" y="83227"/>
                    <a:pt x="49310" y="83543"/>
                  </a:cubicBezTo>
                  <a:lnTo>
                    <a:pt x="49306" y="83547"/>
                  </a:lnTo>
                  <a:cubicBezTo>
                    <a:pt x="51177" y="84741"/>
                    <a:pt x="52773" y="86317"/>
                    <a:pt x="53848" y="88582"/>
                  </a:cubicBezTo>
                  <a:cubicBezTo>
                    <a:pt x="54127" y="89173"/>
                    <a:pt x="54373" y="89780"/>
                    <a:pt x="54582" y="90396"/>
                  </a:cubicBezTo>
                  <a:cubicBezTo>
                    <a:pt x="53183" y="89784"/>
                    <a:pt x="51698" y="89399"/>
                    <a:pt x="50175" y="89267"/>
                  </a:cubicBezTo>
                  <a:cubicBezTo>
                    <a:pt x="49843" y="87942"/>
                    <a:pt x="49232" y="86637"/>
                    <a:pt x="48354" y="85382"/>
                  </a:cubicBezTo>
                  <a:cubicBezTo>
                    <a:pt x="47693" y="84442"/>
                    <a:pt x="46901" y="83605"/>
                    <a:pt x="46007" y="82891"/>
                  </a:cubicBezTo>
                  <a:close/>
                  <a:moveTo>
                    <a:pt x="112200" y="83240"/>
                  </a:moveTo>
                  <a:cubicBezTo>
                    <a:pt x="113091" y="83679"/>
                    <a:pt x="113993" y="84114"/>
                    <a:pt x="114921" y="84516"/>
                  </a:cubicBezTo>
                  <a:cubicBezTo>
                    <a:pt x="114933" y="86686"/>
                    <a:pt x="115019" y="88886"/>
                    <a:pt x="115187" y="91069"/>
                  </a:cubicBezTo>
                  <a:cubicBezTo>
                    <a:pt x="114625" y="90429"/>
                    <a:pt x="113997" y="89661"/>
                    <a:pt x="113259" y="88754"/>
                  </a:cubicBezTo>
                  <a:lnTo>
                    <a:pt x="113259" y="88750"/>
                  </a:lnTo>
                  <a:cubicBezTo>
                    <a:pt x="113197" y="88360"/>
                    <a:pt x="113128" y="87967"/>
                    <a:pt x="113054" y="87573"/>
                  </a:cubicBezTo>
                  <a:cubicBezTo>
                    <a:pt x="112914" y="86830"/>
                    <a:pt x="112762" y="86083"/>
                    <a:pt x="112615" y="85340"/>
                  </a:cubicBezTo>
                  <a:cubicBezTo>
                    <a:pt x="112475" y="84643"/>
                    <a:pt x="112336" y="83941"/>
                    <a:pt x="112200" y="83240"/>
                  </a:cubicBezTo>
                  <a:close/>
                  <a:moveTo>
                    <a:pt x="91684" y="82792"/>
                  </a:moveTo>
                  <a:cubicBezTo>
                    <a:pt x="92558" y="83580"/>
                    <a:pt x="93362" y="84442"/>
                    <a:pt x="93904" y="85480"/>
                  </a:cubicBezTo>
                  <a:cubicBezTo>
                    <a:pt x="94113" y="85882"/>
                    <a:pt x="94302" y="86292"/>
                    <a:pt x="94474" y="86707"/>
                  </a:cubicBezTo>
                  <a:cubicBezTo>
                    <a:pt x="92833" y="87987"/>
                    <a:pt x="91516" y="89563"/>
                    <a:pt x="90297" y="91200"/>
                  </a:cubicBezTo>
                  <a:cubicBezTo>
                    <a:pt x="90203" y="90880"/>
                    <a:pt x="90100" y="90564"/>
                    <a:pt x="89981" y="90248"/>
                  </a:cubicBezTo>
                  <a:cubicBezTo>
                    <a:pt x="89374" y="88603"/>
                    <a:pt x="88373" y="87339"/>
                    <a:pt x="87232" y="86231"/>
                  </a:cubicBezTo>
                  <a:cubicBezTo>
                    <a:pt x="88643" y="85020"/>
                    <a:pt x="90092" y="83814"/>
                    <a:pt x="91684" y="82792"/>
                  </a:cubicBezTo>
                  <a:close/>
                  <a:moveTo>
                    <a:pt x="77241" y="84220"/>
                  </a:moveTo>
                  <a:cubicBezTo>
                    <a:pt x="78156" y="85242"/>
                    <a:pt x="79153" y="86173"/>
                    <a:pt x="80133" y="87093"/>
                  </a:cubicBezTo>
                  <a:cubicBezTo>
                    <a:pt x="80946" y="87856"/>
                    <a:pt x="81746" y="88607"/>
                    <a:pt x="82493" y="89390"/>
                  </a:cubicBezTo>
                  <a:cubicBezTo>
                    <a:pt x="81057" y="90429"/>
                    <a:pt x="79551" y="91307"/>
                    <a:pt x="77852" y="91881"/>
                  </a:cubicBezTo>
                  <a:cubicBezTo>
                    <a:pt x="76904" y="90765"/>
                    <a:pt x="75866" y="89723"/>
                    <a:pt x="74832" y="88697"/>
                  </a:cubicBezTo>
                  <a:lnTo>
                    <a:pt x="74828" y="88697"/>
                  </a:lnTo>
                  <a:cubicBezTo>
                    <a:pt x="73876" y="87745"/>
                    <a:pt x="72903" y="86777"/>
                    <a:pt x="72009" y="85747"/>
                  </a:cubicBezTo>
                  <a:cubicBezTo>
                    <a:pt x="73761" y="85398"/>
                    <a:pt x="75509" y="84860"/>
                    <a:pt x="77241" y="84220"/>
                  </a:cubicBezTo>
                  <a:close/>
                  <a:moveTo>
                    <a:pt x="44169" y="82810"/>
                  </a:moveTo>
                  <a:cubicBezTo>
                    <a:pt x="44376" y="82810"/>
                    <a:pt x="44582" y="82812"/>
                    <a:pt x="44788" y="82817"/>
                  </a:cubicBezTo>
                  <a:lnTo>
                    <a:pt x="44788" y="82813"/>
                  </a:lnTo>
                  <a:cubicBezTo>
                    <a:pt x="45018" y="82821"/>
                    <a:pt x="45247" y="82829"/>
                    <a:pt x="45473" y="82846"/>
                  </a:cubicBezTo>
                  <a:cubicBezTo>
                    <a:pt x="46495" y="83597"/>
                    <a:pt x="47389" y="84508"/>
                    <a:pt x="48120" y="85542"/>
                  </a:cubicBezTo>
                  <a:cubicBezTo>
                    <a:pt x="48957" y="86740"/>
                    <a:pt x="49548" y="87979"/>
                    <a:pt x="49876" y="89239"/>
                  </a:cubicBezTo>
                  <a:cubicBezTo>
                    <a:pt x="49798" y="89234"/>
                    <a:pt x="49720" y="89230"/>
                    <a:pt x="49642" y="89226"/>
                  </a:cubicBezTo>
                  <a:lnTo>
                    <a:pt x="49617" y="89226"/>
                  </a:lnTo>
                  <a:lnTo>
                    <a:pt x="41304" y="91385"/>
                  </a:lnTo>
                  <a:cubicBezTo>
                    <a:pt x="40504" y="91561"/>
                    <a:pt x="39704" y="91733"/>
                    <a:pt x="38904" y="91893"/>
                  </a:cubicBezTo>
                  <a:cubicBezTo>
                    <a:pt x="38682" y="91077"/>
                    <a:pt x="38416" y="90273"/>
                    <a:pt x="38100" y="89489"/>
                  </a:cubicBezTo>
                  <a:cubicBezTo>
                    <a:pt x="37197" y="87216"/>
                    <a:pt x="35843" y="85472"/>
                    <a:pt x="34230" y="84060"/>
                  </a:cubicBezTo>
                  <a:cubicBezTo>
                    <a:pt x="37569" y="83393"/>
                    <a:pt x="40951" y="82810"/>
                    <a:pt x="44169" y="82810"/>
                  </a:cubicBezTo>
                  <a:close/>
                  <a:moveTo>
                    <a:pt x="57844" y="84614"/>
                  </a:moveTo>
                  <a:lnTo>
                    <a:pt x="57844" y="84614"/>
                  </a:lnTo>
                  <a:cubicBezTo>
                    <a:pt x="59978" y="85201"/>
                    <a:pt x="62132" y="85693"/>
                    <a:pt x="64299" y="85960"/>
                  </a:cubicBezTo>
                  <a:cubicBezTo>
                    <a:pt x="65050" y="86904"/>
                    <a:pt x="65838" y="87798"/>
                    <a:pt x="66613" y="88681"/>
                  </a:cubicBezTo>
                  <a:cubicBezTo>
                    <a:pt x="67627" y="89834"/>
                    <a:pt x="68624" y="90962"/>
                    <a:pt x="69506" y="92160"/>
                  </a:cubicBezTo>
                  <a:cubicBezTo>
                    <a:pt x="67032" y="91610"/>
                    <a:pt x="64705" y="90584"/>
                    <a:pt x="62452" y="89407"/>
                  </a:cubicBezTo>
                  <a:cubicBezTo>
                    <a:pt x="61447" y="88168"/>
                    <a:pt x="60298" y="87039"/>
                    <a:pt x="59129" y="85886"/>
                  </a:cubicBezTo>
                  <a:lnTo>
                    <a:pt x="59125" y="85886"/>
                  </a:lnTo>
                  <a:cubicBezTo>
                    <a:pt x="58702" y="85468"/>
                    <a:pt x="58271" y="85045"/>
                    <a:pt x="57844" y="84614"/>
                  </a:cubicBezTo>
                  <a:close/>
                  <a:moveTo>
                    <a:pt x="71685" y="85812"/>
                  </a:moveTo>
                  <a:cubicBezTo>
                    <a:pt x="72620" y="86896"/>
                    <a:pt x="73634" y="87905"/>
                    <a:pt x="74627" y="88898"/>
                  </a:cubicBezTo>
                  <a:cubicBezTo>
                    <a:pt x="75653" y="89920"/>
                    <a:pt x="76654" y="90921"/>
                    <a:pt x="77565" y="91971"/>
                  </a:cubicBezTo>
                  <a:cubicBezTo>
                    <a:pt x="76502" y="92304"/>
                    <a:pt x="75406" y="92505"/>
                    <a:pt x="74298" y="92566"/>
                  </a:cubicBezTo>
                  <a:cubicBezTo>
                    <a:pt x="73980" y="92584"/>
                    <a:pt x="73661" y="92593"/>
                    <a:pt x="73343" y="92593"/>
                  </a:cubicBezTo>
                  <a:cubicBezTo>
                    <a:pt x="72196" y="92593"/>
                    <a:pt x="71052" y="92478"/>
                    <a:pt x="69924" y="92246"/>
                  </a:cubicBezTo>
                  <a:cubicBezTo>
                    <a:pt x="68997" y="90946"/>
                    <a:pt x="67922" y="89727"/>
                    <a:pt x="66831" y="88488"/>
                  </a:cubicBezTo>
                  <a:lnTo>
                    <a:pt x="66826" y="88488"/>
                  </a:lnTo>
                  <a:cubicBezTo>
                    <a:pt x="66117" y="87683"/>
                    <a:pt x="65394" y="86867"/>
                    <a:pt x="64705" y="86009"/>
                  </a:cubicBezTo>
                  <a:lnTo>
                    <a:pt x="64705" y="86009"/>
                  </a:lnTo>
                  <a:cubicBezTo>
                    <a:pt x="65719" y="86124"/>
                    <a:pt x="66740" y="86186"/>
                    <a:pt x="67758" y="86190"/>
                  </a:cubicBezTo>
                  <a:lnTo>
                    <a:pt x="67795" y="86190"/>
                  </a:lnTo>
                  <a:cubicBezTo>
                    <a:pt x="69100" y="86182"/>
                    <a:pt x="70400" y="86054"/>
                    <a:pt x="71685" y="85812"/>
                  </a:cubicBezTo>
                  <a:close/>
                  <a:moveTo>
                    <a:pt x="104187" y="83854"/>
                  </a:moveTo>
                  <a:cubicBezTo>
                    <a:pt x="106241" y="83854"/>
                    <a:pt x="107935" y="84363"/>
                    <a:pt x="109533" y="85464"/>
                  </a:cubicBezTo>
                  <a:cubicBezTo>
                    <a:pt x="110181" y="87880"/>
                    <a:pt x="110481" y="90375"/>
                    <a:pt x="110432" y="92874"/>
                  </a:cubicBezTo>
                  <a:cubicBezTo>
                    <a:pt x="108856" y="91844"/>
                    <a:pt x="107407" y="91212"/>
                    <a:pt x="105163" y="91212"/>
                  </a:cubicBezTo>
                  <a:cubicBezTo>
                    <a:pt x="104930" y="91212"/>
                    <a:pt x="104688" y="91219"/>
                    <a:pt x="104437" y="91233"/>
                  </a:cubicBezTo>
                  <a:cubicBezTo>
                    <a:pt x="104334" y="88754"/>
                    <a:pt x="103854" y="86305"/>
                    <a:pt x="102882" y="83917"/>
                  </a:cubicBezTo>
                  <a:cubicBezTo>
                    <a:pt x="103333" y="83875"/>
                    <a:pt x="103767" y="83854"/>
                    <a:pt x="104187" y="83854"/>
                  </a:cubicBezTo>
                  <a:close/>
                  <a:moveTo>
                    <a:pt x="51127" y="84155"/>
                  </a:moveTo>
                  <a:lnTo>
                    <a:pt x="51127" y="84155"/>
                  </a:lnTo>
                  <a:cubicBezTo>
                    <a:pt x="52161" y="84549"/>
                    <a:pt x="53175" y="85008"/>
                    <a:pt x="54172" y="85509"/>
                  </a:cubicBezTo>
                  <a:cubicBezTo>
                    <a:pt x="56302" y="87097"/>
                    <a:pt x="58123" y="89029"/>
                    <a:pt x="59141" y="92185"/>
                  </a:cubicBezTo>
                  <a:cubicBezTo>
                    <a:pt x="59276" y="92607"/>
                    <a:pt x="59395" y="93018"/>
                    <a:pt x="59498" y="93416"/>
                  </a:cubicBezTo>
                  <a:cubicBezTo>
                    <a:pt x="58169" y="92394"/>
                    <a:pt x="56786" y="91450"/>
                    <a:pt x="55284" y="90716"/>
                  </a:cubicBezTo>
                  <a:cubicBezTo>
                    <a:pt x="55042" y="89899"/>
                    <a:pt x="54734" y="89103"/>
                    <a:pt x="54365" y="88336"/>
                  </a:cubicBezTo>
                  <a:cubicBezTo>
                    <a:pt x="53606" y="86723"/>
                    <a:pt x="52502" y="85295"/>
                    <a:pt x="51127" y="84155"/>
                  </a:cubicBezTo>
                  <a:close/>
                  <a:moveTo>
                    <a:pt x="33512" y="84208"/>
                  </a:moveTo>
                  <a:cubicBezTo>
                    <a:pt x="35219" y="85620"/>
                    <a:pt x="36647" y="87376"/>
                    <a:pt x="37570" y="89702"/>
                  </a:cubicBezTo>
                  <a:cubicBezTo>
                    <a:pt x="37870" y="90453"/>
                    <a:pt x="38128" y="91220"/>
                    <a:pt x="38342" y="92004"/>
                  </a:cubicBezTo>
                  <a:cubicBezTo>
                    <a:pt x="34435" y="92767"/>
                    <a:pt x="30496" y="93321"/>
                    <a:pt x="26537" y="93670"/>
                  </a:cubicBezTo>
                  <a:cubicBezTo>
                    <a:pt x="26422" y="92882"/>
                    <a:pt x="26253" y="92049"/>
                    <a:pt x="26040" y="91163"/>
                  </a:cubicBezTo>
                  <a:cubicBezTo>
                    <a:pt x="25581" y="89234"/>
                    <a:pt x="24821" y="87515"/>
                    <a:pt x="23882" y="85927"/>
                  </a:cubicBezTo>
                  <a:cubicBezTo>
                    <a:pt x="26672" y="85611"/>
                    <a:pt x="29479" y="85033"/>
                    <a:pt x="32224" y="84471"/>
                  </a:cubicBezTo>
                  <a:cubicBezTo>
                    <a:pt x="32650" y="84384"/>
                    <a:pt x="33081" y="84294"/>
                    <a:pt x="33512" y="84208"/>
                  </a:cubicBezTo>
                  <a:close/>
                  <a:moveTo>
                    <a:pt x="102582" y="83945"/>
                  </a:moveTo>
                  <a:cubicBezTo>
                    <a:pt x="103563" y="86329"/>
                    <a:pt x="104047" y="88775"/>
                    <a:pt x="104150" y="91253"/>
                  </a:cubicBezTo>
                  <a:cubicBezTo>
                    <a:pt x="103292" y="91319"/>
                    <a:pt x="102443" y="91438"/>
                    <a:pt x="101602" y="91606"/>
                  </a:cubicBezTo>
                  <a:cubicBezTo>
                    <a:pt x="99501" y="92012"/>
                    <a:pt x="97683" y="92780"/>
                    <a:pt x="96046" y="93769"/>
                  </a:cubicBezTo>
                  <a:cubicBezTo>
                    <a:pt x="96058" y="91348"/>
                    <a:pt x="95697" y="89009"/>
                    <a:pt x="94819" y="86805"/>
                  </a:cubicBezTo>
                  <a:cubicBezTo>
                    <a:pt x="96349" y="85636"/>
                    <a:pt x="98114" y="84815"/>
                    <a:pt x="99993" y="84397"/>
                  </a:cubicBezTo>
                  <a:cubicBezTo>
                    <a:pt x="100847" y="84200"/>
                    <a:pt x="101712" y="84048"/>
                    <a:pt x="102582" y="83945"/>
                  </a:cubicBezTo>
                  <a:close/>
                  <a:moveTo>
                    <a:pt x="23570" y="85964"/>
                  </a:moveTo>
                  <a:cubicBezTo>
                    <a:pt x="24526" y="87560"/>
                    <a:pt x="25297" y="89292"/>
                    <a:pt x="25761" y="91233"/>
                  </a:cubicBezTo>
                  <a:cubicBezTo>
                    <a:pt x="25970" y="92103"/>
                    <a:pt x="26134" y="92923"/>
                    <a:pt x="26249" y="93695"/>
                  </a:cubicBezTo>
                  <a:cubicBezTo>
                    <a:pt x="24842" y="93814"/>
                    <a:pt x="23439" y="93908"/>
                    <a:pt x="22031" y="93978"/>
                  </a:cubicBezTo>
                  <a:cubicBezTo>
                    <a:pt x="20411" y="94058"/>
                    <a:pt x="18783" y="94097"/>
                    <a:pt x="17132" y="94097"/>
                  </a:cubicBezTo>
                  <a:cubicBezTo>
                    <a:pt x="16504" y="94097"/>
                    <a:pt x="15872" y="94092"/>
                    <a:pt x="15236" y="94080"/>
                  </a:cubicBezTo>
                  <a:cubicBezTo>
                    <a:pt x="15224" y="93732"/>
                    <a:pt x="15208" y="93379"/>
                    <a:pt x="15187" y="93018"/>
                  </a:cubicBezTo>
                  <a:cubicBezTo>
                    <a:pt x="15056" y="90662"/>
                    <a:pt x="14658" y="88377"/>
                    <a:pt x="14112" y="86153"/>
                  </a:cubicBezTo>
                  <a:lnTo>
                    <a:pt x="14112" y="86153"/>
                  </a:lnTo>
                  <a:cubicBezTo>
                    <a:pt x="15425" y="86177"/>
                    <a:pt x="16743" y="86190"/>
                    <a:pt x="18058" y="86190"/>
                  </a:cubicBezTo>
                  <a:cubicBezTo>
                    <a:pt x="18781" y="86190"/>
                    <a:pt x="19502" y="86186"/>
                    <a:pt x="20222" y="86178"/>
                  </a:cubicBezTo>
                  <a:cubicBezTo>
                    <a:pt x="21330" y="86161"/>
                    <a:pt x="22446" y="86083"/>
                    <a:pt x="23570" y="85964"/>
                  </a:cubicBezTo>
                  <a:close/>
                  <a:moveTo>
                    <a:pt x="110264" y="86018"/>
                  </a:moveTo>
                  <a:lnTo>
                    <a:pt x="110264" y="86018"/>
                  </a:lnTo>
                  <a:cubicBezTo>
                    <a:pt x="111055" y="86662"/>
                    <a:pt x="111831" y="87466"/>
                    <a:pt x="112623" y="88426"/>
                  </a:cubicBezTo>
                  <a:cubicBezTo>
                    <a:pt x="112984" y="90535"/>
                    <a:pt x="113169" y="92673"/>
                    <a:pt x="113185" y="94815"/>
                  </a:cubicBezTo>
                  <a:cubicBezTo>
                    <a:pt x="112816" y="94556"/>
                    <a:pt x="112467" y="94306"/>
                    <a:pt x="112139" y="94068"/>
                  </a:cubicBezTo>
                  <a:lnTo>
                    <a:pt x="112139" y="94064"/>
                  </a:lnTo>
                  <a:cubicBezTo>
                    <a:pt x="111741" y="93781"/>
                    <a:pt x="111363" y="93510"/>
                    <a:pt x="110998" y="93256"/>
                  </a:cubicBezTo>
                  <a:cubicBezTo>
                    <a:pt x="111080" y="90822"/>
                    <a:pt x="110830" y="88385"/>
                    <a:pt x="110264" y="86018"/>
                  </a:cubicBezTo>
                  <a:close/>
                  <a:moveTo>
                    <a:pt x="86793" y="86608"/>
                  </a:moveTo>
                  <a:cubicBezTo>
                    <a:pt x="87897" y="87675"/>
                    <a:pt x="88865" y="88886"/>
                    <a:pt x="89439" y="90445"/>
                  </a:cubicBezTo>
                  <a:cubicBezTo>
                    <a:pt x="89604" y="90888"/>
                    <a:pt x="89743" y="91335"/>
                    <a:pt x="89862" y="91791"/>
                  </a:cubicBezTo>
                  <a:cubicBezTo>
                    <a:pt x="89554" y="92218"/>
                    <a:pt x="89251" y="92644"/>
                    <a:pt x="88947" y="93067"/>
                  </a:cubicBezTo>
                  <a:cubicBezTo>
                    <a:pt x="88250" y="94048"/>
                    <a:pt x="87560" y="95016"/>
                    <a:pt x="86838" y="95931"/>
                  </a:cubicBezTo>
                  <a:cubicBezTo>
                    <a:pt x="86826" y="95869"/>
                    <a:pt x="86813" y="95812"/>
                    <a:pt x="86801" y="95750"/>
                  </a:cubicBezTo>
                  <a:cubicBezTo>
                    <a:pt x="86219" y="93167"/>
                    <a:pt x="84903" y="91194"/>
                    <a:pt x="83344" y="89467"/>
                  </a:cubicBezTo>
                  <a:lnTo>
                    <a:pt x="83344" y="89467"/>
                  </a:lnTo>
                  <a:cubicBezTo>
                    <a:pt x="84476" y="88610"/>
                    <a:pt x="85554" y="87679"/>
                    <a:pt x="86616" y="86760"/>
                  </a:cubicBezTo>
                  <a:lnTo>
                    <a:pt x="86793" y="86608"/>
                  </a:lnTo>
                  <a:close/>
                  <a:moveTo>
                    <a:pt x="94585" y="86986"/>
                  </a:moveTo>
                  <a:cubicBezTo>
                    <a:pt x="95447" y="89181"/>
                    <a:pt x="95791" y="91524"/>
                    <a:pt x="95754" y="93945"/>
                  </a:cubicBezTo>
                  <a:cubicBezTo>
                    <a:pt x="93896" y="95114"/>
                    <a:pt x="92271" y="96567"/>
                    <a:pt x="90732" y="98093"/>
                  </a:cubicBezTo>
                  <a:cubicBezTo>
                    <a:pt x="91019" y="95869"/>
                    <a:pt x="90958" y="93674"/>
                    <a:pt x="90391" y="91549"/>
                  </a:cubicBezTo>
                  <a:cubicBezTo>
                    <a:pt x="91618" y="89887"/>
                    <a:pt x="92940" y="88283"/>
                    <a:pt x="94585" y="86986"/>
                  </a:cubicBezTo>
                  <a:close/>
                  <a:moveTo>
                    <a:pt x="55465" y="86178"/>
                  </a:moveTo>
                  <a:cubicBezTo>
                    <a:pt x="56519" y="86740"/>
                    <a:pt x="57557" y="87331"/>
                    <a:pt x="58583" y="87917"/>
                  </a:cubicBezTo>
                  <a:cubicBezTo>
                    <a:pt x="59736" y="88570"/>
                    <a:pt x="60897" y="89230"/>
                    <a:pt x="62079" y="89854"/>
                  </a:cubicBezTo>
                  <a:cubicBezTo>
                    <a:pt x="63778" y="91963"/>
                    <a:pt x="65062" y="94392"/>
                    <a:pt x="65345" y="97794"/>
                  </a:cubicBezTo>
                  <a:cubicBezTo>
                    <a:pt x="65353" y="97913"/>
                    <a:pt x="65362" y="98028"/>
                    <a:pt x="65366" y="98143"/>
                  </a:cubicBezTo>
                  <a:cubicBezTo>
                    <a:pt x="64254" y="97322"/>
                    <a:pt x="63187" y="96432"/>
                    <a:pt x="62128" y="95549"/>
                  </a:cubicBezTo>
                  <a:cubicBezTo>
                    <a:pt x="61381" y="94926"/>
                    <a:pt x="60626" y="94302"/>
                    <a:pt x="59859" y="93695"/>
                  </a:cubicBezTo>
                  <a:cubicBezTo>
                    <a:pt x="59740" y="93182"/>
                    <a:pt x="59592" y="92648"/>
                    <a:pt x="59416" y="92094"/>
                  </a:cubicBezTo>
                  <a:cubicBezTo>
                    <a:pt x="58554" y="89436"/>
                    <a:pt x="57147" y="87634"/>
                    <a:pt x="55465" y="86178"/>
                  </a:cubicBezTo>
                  <a:close/>
                  <a:moveTo>
                    <a:pt x="49650" y="89514"/>
                  </a:moveTo>
                  <a:cubicBezTo>
                    <a:pt x="49753" y="89518"/>
                    <a:pt x="49847" y="89526"/>
                    <a:pt x="49946" y="89534"/>
                  </a:cubicBezTo>
                  <a:cubicBezTo>
                    <a:pt x="50262" y="90880"/>
                    <a:pt x="50270" y="92283"/>
                    <a:pt x="49970" y="93637"/>
                  </a:cubicBezTo>
                  <a:cubicBezTo>
                    <a:pt x="49646" y="95098"/>
                    <a:pt x="48957" y="96501"/>
                    <a:pt x="47976" y="97753"/>
                  </a:cubicBezTo>
                  <a:cubicBezTo>
                    <a:pt x="47651" y="97741"/>
                    <a:pt x="47324" y="97736"/>
                    <a:pt x="46995" y="97736"/>
                  </a:cubicBezTo>
                  <a:cubicBezTo>
                    <a:pt x="44205" y="97736"/>
                    <a:pt x="41298" y="98140"/>
                    <a:pt x="38387" y="98672"/>
                  </a:cubicBezTo>
                  <a:cubicBezTo>
                    <a:pt x="39376" y="96846"/>
                    <a:pt x="39610" y="94799"/>
                    <a:pt x="38974" y="92172"/>
                  </a:cubicBezTo>
                  <a:cubicBezTo>
                    <a:pt x="39774" y="92008"/>
                    <a:pt x="40574" y="91840"/>
                    <a:pt x="41370" y="91664"/>
                  </a:cubicBezTo>
                  <a:lnTo>
                    <a:pt x="49650" y="89514"/>
                  </a:lnTo>
                  <a:close/>
                  <a:moveTo>
                    <a:pt x="50245" y="89559"/>
                  </a:moveTo>
                  <a:lnTo>
                    <a:pt x="50245" y="89559"/>
                  </a:lnTo>
                  <a:cubicBezTo>
                    <a:pt x="51858" y="89706"/>
                    <a:pt x="53331" y="90141"/>
                    <a:pt x="54701" y="90761"/>
                  </a:cubicBezTo>
                  <a:cubicBezTo>
                    <a:pt x="55711" y="94126"/>
                    <a:pt x="54911" y="96600"/>
                    <a:pt x="53052" y="98812"/>
                  </a:cubicBezTo>
                  <a:cubicBezTo>
                    <a:pt x="51542" y="98212"/>
                    <a:pt x="49946" y="97864"/>
                    <a:pt x="48321" y="97769"/>
                  </a:cubicBezTo>
                  <a:cubicBezTo>
                    <a:pt x="49265" y="96522"/>
                    <a:pt x="49929" y="95143"/>
                    <a:pt x="50249" y="93699"/>
                  </a:cubicBezTo>
                  <a:cubicBezTo>
                    <a:pt x="50553" y="92337"/>
                    <a:pt x="50549" y="90921"/>
                    <a:pt x="50245" y="89559"/>
                  </a:cubicBezTo>
                  <a:close/>
                  <a:moveTo>
                    <a:pt x="82887" y="89805"/>
                  </a:moveTo>
                  <a:cubicBezTo>
                    <a:pt x="84425" y="91495"/>
                    <a:pt x="85681" y="93371"/>
                    <a:pt x="86247" y="95874"/>
                  </a:cubicBezTo>
                  <a:cubicBezTo>
                    <a:pt x="86292" y="96083"/>
                    <a:pt x="86333" y="96296"/>
                    <a:pt x="86370" y="96510"/>
                  </a:cubicBezTo>
                  <a:cubicBezTo>
                    <a:pt x="85037" y="98110"/>
                    <a:pt x="83551" y="99513"/>
                    <a:pt x="81647" y="100490"/>
                  </a:cubicBezTo>
                  <a:cubicBezTo>
                    <a:pt x="81635" y="100289"/>
                    <a:pt x="81619" y="100088"/>
                    <a:pt x="81598" y="99882"/>
                  </a:cubicBezTo>
                  <a:cubicBezTo>
                    <a:pt x="81270" y="96813"/>
                    <a:pt x="79936" y="94433"/>
                    <a:pt x="78242" y="92345"/>
                  </a:cubicBezTo>
                  <a:cubicBezTo>
                    <a:pt x="79945" y="91733"/>
                    <a:pt x="81463" y="90835"/>
                    <a:pt x="82887" y="89805"/>
                  </a:cubicBezTo>
                  <a:close/>
                  <a:moveTo>
                    <a:pt x="38411" y="92283"/>
                  </a:moveTo>
                  <a:lnTo>
                    <a:pt x="38411" y="92283"/>
                  </a:lnTo>
                  <a:cubicBezTo>
                    <a:pt x="39072" y="94959"/>
                    <a:pt x="38781" y="96981"/>
                    <a:pt x="37656" y="98812"/>
                  </a:cubicBezTo>
                  <a:cubicBezTo>
                    <a:pt x="36397" y="99050"/>
                    <a:pt x="35141" y="99308"/>
                    <a:pt x="33898" y="99562"/>
                  </a:cubicBezTo>
                  <a:cubicBezTo>
                    <a:pt x="31190" y="100120"/>
                    <a:pt x="28420" y="100691"/>
                    <a:pt x="25704" y="101044"/>
                  </a:cubicBezTo>
                  <a:cubicBezTo>
                    <a:pt x="26684" y="98873"/>
                    <a:pt x="26939" y="96670"/>
                    <a:pt x="26578" y="93953"/>
                  </a:cubicBezTo>
                  <a:cubicBezTo>
                    <a:pt x="30550" y="93604"/>
                    <a:pt x="34501" y="93046"/>
                    <a:pt x="38411" y="92283"/>
                  </a:cubicBezTo>
                  <a:close/>
                  <a:moveTo>
                    <a:pt x="26286" y="93982"/>
                  </a:moveTo>
                  <a:cubicBezTo>
                    <a:pt x="26652" y="96707"/>
                    <a:pt x="26381" y="98910"/>
                    <a:pt x="25363" y="101089"/>
                  </a:cubicBezTo>
                  <a:cubicBezTo>
                    <a:pt x="24087" y="101245"/>
                    <a:pt x="22823" y="101351"/>
                    <a:pt x="21584" y="101384"/>
                  </a:cubicBezTo>
                  <a:lnTo>
                    <a:pt x="21580" y="101384"/>
                  </a:lnTo>
                  <a:cubicBezTo>
                    <a:pt x="20765" y="101406"/>
                    <a:pt x="19947" y="101417"/>
                    <a:pt x="19125" y="101417"/>
                  </a:cubicBezTo>
                  <a:cubicBezTo>
                    <a:pt x="17645" y="101417"/>
                    <a:pt x="16155" y="101382"/>
                    <a:pt x="14654" y="101310"/>
                  </a:cubicBezTo>
                  <a:cubicBezTo>
                    <a:pt x="15121" y="99127"/>
                    <a:pt x="15310" y="96879"/>
                    <a:pt x="15244" y="94364"/>
                  </a:cubicBezTo>
                  <a:lnTo>
                    <a:pt x="15244" y="94364"/>
                  </a:lnTo>
                  <a:cubicBezTo>
                    <a:pt x="15892" y="94376"/>
                    <a:pt x="16536" y="94382"/>
                    <a:pt x="17177" y="94382"/>
                  </a:cubicBezTo>
                  <a:cubicBezTo>
                    <a:pt x="18817" y="94382"/>
                    <a:pt x="20437" y="94342"/>
                    <a:pt x="22048" y="94265"/>
                  </a:cubicBezTo>
                  <a:cubicBezTo>
                    <a:pt x="23459" y="94195"/>
                    <a:pt x="24875" y="94101"/>
                    <a:pt x="26286" y="93982"/>
                  </a:cubicBezTo>
                  <a:close/>
                  <a:moveTo>
                    <a:pt x="63261" y="90453"/>
                  </a:moveTo>
                  <a:cubicBezTo>
                    <a:pt x="65407" y="91512"/>
                    <a:pt x="67631" y="92394"/>
                    <a:pt x="69998" y="92845"/>
                  </a:cubicBezTo>
                  <a:cubicBezTo>
                    <a:pt x="71463" y="95004"/>
                    <a:pt x="72518" y="97425"/>
                    <a:pt x="72645" y="100605"/>
                  </a:cubicBezTo>
                  <a:cubicBezTo>
                    <a:pt x="72657" y="100953"/>
                    <a:pt x="72657" y="101298"/>
                    <a:pt x="72645" y="101643"/>
                  </a:cubicBezTo>
                  <a:cubicBezTo>
                    <a:pt x="70121" y="101138"/>
                    <a:pt x="67959" y="99977"/>
                    <a:pt x="65961" y="98569"/>
                  </a:cubicBezTo>
                  <a:cubicBezTo>
                    <a:pt x="65952" y="98299"/>
                    <a:pt x="65936" y="98024"/>
                    <a:pt x="65916" y="97749"/>
                  </a:cubicBezTo>
                  <a:cubicBezTo>
                    <a:pt x="65665" y="94700"/>
                    <a:pt x="64652" y="92415"/>
                    <a:pt x="63257" y="90453"/>
                  </a:cubicBezTo>
                  <a:close/>
                  <a:moveTo>
                    <a:pt x="55382" y="91089"/>
                  </a:moveTo>
                  <a:lnTo>
                    <a:pt x="55382" y="91089"/>
                  </a:lnTo>
                  <a:cubicBezTo>
                    <a:pt x="56880" y="91848"/>
                    <a:pt x="58267" y="92821"/>
                    <a:pt x="59597" y="93859"/>
                  </a:cubicBezTo>
                  <a:cubicBezTo>
                    <a:pt x="60315" y="97092"/>
                    <a:pt x="59826" y="99550"/>
                    <a:pt x="58366" y="101782"/>
                  </a:cubicBezTo>
                  <a:cubicBezTo>
                    <a:pt x="56864" y="100740"/>
                    <a:pt x="55300" y="99763"/>
                    <a:pt x="53598" y="99037"/>
                  </a:cubicBezTo>
                  <a:cubicBezTo>
                    <a:pt x="55382" y="96842"/>
                    <a:pt x="56220" y="94364"/>
                    <a:pt x="55382" y="91089"/>
                  </a:cubicBezTo>
                  <a:close/>
                  <a:moveTo>
                    <a:pt x="77959" y="92439"/>
                  </a:moveTo>
                  <a:cubicBezTo>
                    <a:pt x="79674" y="94524"/>
                    <a:pt x="80983" y="96846"/>
                    <a:pt x="81311" y="99915"/>
                  </a:cubicBezTo>
                  <a:cubicBezTo>
                    <a:pt x="81340" y="100153"/>
                    <a:pt x="81356" y="100391"/>
                    <a:pt x="81368" y="100629"/>
                  </a:cubicBezTo>
                  <a:cubicBezTo>
                    <a:pt x="80158" y="101208"/>
                    <a:pt x="78787" y="101618"/>
                    <a:pt x="77183" y="101803"/>
                  </a:cubicBezTo>
                  <a:cubicBezTo>
                    <a:pt x="76598" y="101874"/>
                    <a:pt x="76012" y="101909"/>
                    <a:pt x="75426" y="101909"/>
                  </a:cubicBezTo>
                  <a:cubicBezTo>
                    <a:pt x="74588" y="101909"/>
                    <a:pt x="73752" y="101837"/>
                    <a:pt x="72924" y="101692"/>
                  </a:cubicBezTo>
                  <a:cubicBezTo>
                    <a:pt x="72940" y="101331"/>
                    <a:pt x="72940" y="100962"/>
                    <a:pt x="72928" y="100592"/>
                  </a:cubicBezTo>
                  <a:lnTo>
                    <a:pt x="72924" y="100588"/>
                  </a:lnTo>
                  <a:cubicBezTo>
                    <a:pt x="72801" y="97453"/>
                    <a:pt x="71795" y="95049"/>
                    <a:pt x="70388" y="92915"/>
                  </a:cubicBezTo>
                  <a:lnTo>
                    <a:pt x="70388" y="92915"/>
                  </a:lnTo>
                  <a:cubicBezTo>
                    <a:pt x="71361" y="93079"/>
                    <a:pt x="72345" y="93165"/>
                    <a:pt x="73330" y="93165"/>
                  </a:cubicBezTo>
                  <a:cubicBezTo>
                    <a:pt x="73662" y="93165"/>
                    <a:pt x="73995" y="93153"/>
                    <a:pt x="74331" y="93137"/>
                  </a:cubicBezTo>
                  <a:cubicBezTo>
                    <a:pt x="75566" y="93067"/>
                    <a:pt x="76785" y="92829"/>
                    <a:pt x="77959" y="92439"/>
                  </a:cubicBezTo>
                  <a:close/>
                  <a:moveTo>
                    <a:pt x="104166" y="91820"/>
                  </a:moveTo>
                  <a:lnTo>
                    <a:pt x="104166" y="91820"/>
                  </a:lnTo>
                  <a:cubicBezTo>
                    <a:pt x="104215" y="94585"/>
                    <a:pt x="103809" y="97388"/>
                    <a:pt x="103103" y="100190"/>
                  </a:cubicBezTo>
                  <a:cubicBezTo>
                    <a:pt x="102652" y="100190"/>
                    <a:pt x="102184" y="100207"/>
                    <a:pt x="101704" y="100244"/>
                  </a:cubicBezTo>
                  <a:cubicBezTo>
                    <a:pt x="99226" y="100441"/>
                    <a:pt x="96948" y="101105"/>
                    <a:pt x="94798" y="102037"/>
                  </a:cubicBezTo>
                  <a:cubicBezTo>
                    <a:pt x="95488" y="99468"/>
                    <a:pt x="95943" y="96920"/>
                    <a:pt x="96029" y="94450"/>
                  </a:cubicBezTo>
                  <a:cubicBezTo>
                    <a:pt x="97699" y="93399"/>
                    <a:pt x="99558" y="92583"/>
                    <a:pt x="101712" y="92168"/>
                  </a:cubicBezTo>
                  <a:cubicBezTo>
                    <a:pt x="102521" y="92004"/>
                    <a:pt x="103341" y="91889"/>
                    <a:pt x="104166" y="91820"/>
                  </a:cubicBezTo>
                  <a:close/>
                  <a:moveTo>
                    <a:pt x="89952" y="92156"/>
                  </a:moveTo>
                  <a:cubicBezTo>
                    <a:pt x="90441" y="94302"/>
                    <a:pt x="90424" y="96526"/>
                    <a:pt x="90051" y="98783"/>
                  </a:cubicBezTo>
                  <a:cubicBezTo>
                    <a:pt x="89583" y="99259"/>
                    <a:pt x="89119" y="99739"/>
                    <a:pt x="88660" y="100219"/>
                  </a:cubicBezTo>
                  <a:cubicBezTo>
                    <a:pt x="87966" y="100941"/>
                    <a:pt x="87281" y="101655"/>
                    <a:pt x="86588" y="102344"/>
                  </a:cubicBezTo>
                  <a:cubicBezTo>
                    <a:pt x="87125" y="100371"/>
                    <a:pt x="87285" y="98356"/>
                    <a:pt x="86912" y="96292"/>
                  </a:cubicBezTo>
                  <a:cubicBezTo>
                    <a:pt x="87712" y="95303"/>
                    <a:pt x="88451" y="94265"/>
                    <a:pt x="89181" y="93231"/>
                  </a:cubicBezTo>
                  <a:cubicBezTo>
                    <a:pt x="89435" y="92874"/>
                    <a:pt x="89694" y="92513"/>
                    <a:pt x="89952" y="92156"/>
                  </a:cubicBezTo>
                  <a:close/>
                  <a:moveTo>
                    <a:pt x="46991" y="98310"/>
                  </a:moveTo>
                  <a:cubicBezTo>
                    <a:pt x="47164" y="98310"/>
                    <a:pt x="47337" y="98312"/>
                    <a:pt x="47508" y="98315"/>
                  </a:cubicBezTo>
                  <a:cubicBezTo>
                    <a:pt x="46548" y="99390"/>
                    <a:pt x="45420" y="100305"/>
                    <a:pt x="44168" y="101019"/>
                  </a:cubicBezTo>
                  <a:cubicBezTo>
                    <a:pt x="43253" y="101310"/>
                    <a:pt x="42351" y="101630"/>
                    <a:pt x="41456" y="101979"/>
                  </a:cubicBezTo>
                  <a:cubicBezTo>
                    <a:pt x="39355" y="101979"/>
                    <a:pt x="37057" y="102299"/>
                    <a:pt x="34694" y="102767"/>
                  </a:cubicBezTo>
                  <a:cubicBezTo>
                    <a:pt x="36101" y="101626"/>
                    <a:pt x="37213" y="100514"/>
                    <a:pt x="37993" y="99329"/>
                  </a:cubicBezTo>
                  <a:cubicBezTo>
                    <a:pt x="41044" y="98755"/>
                    <a:pt x="44092" y="98310"/>
                    <a:pt x="46991" y="98310"/>
                  </a:cubicBezTo>
                  <a:close/>
                  <a:moveTo>
                    <a:pt x="47878" y="98323"/>
                  </a:moveTo>
                  <a:cubicBezTo>
                    <a:pt x="47972" y="98327"/>
                    <a:pt x="48066" y="98327"/>
                    <a:pt x="48157" y="98331"/>
                  </a:cubicBezTo>
                  <a:cubicBezTo>
                    <a:pt x="49695" y="98401"/>
                    <a:pt x="51218" y="98717"/>
                    <a:pt x="52658" y="99263"/>
                  </a:cubicBezTo>
                  <a:cubicBezTo>
                    <a:pt x="51411" y="100621"/>
                    <a:pt x="49773" y="101893"/>
                    <a:pt x="47927" y="103235"/>
                  </a:cubicBezTo>
                  <a:cubicBezTo>
                    <a:pt x="46302" y="102607"/>
                    <a:pt x="44603" y="102164"/>
                    <a:pt x="42794" y="102028"/>
                  </a:cubicBezTo>
                  <a:cubicBezTo>
                    <a:pt x="42605" y="102012"/>
                    <a:pt x="42412" y="102004"/>
                    <a:pt x="42215" y="101996"/>
                  </a:cubicBezTo>
                  <a:cubicBezTo>
                    <a:pt x="42896" y="101741"/>
                    <a:pt x="43586" y="101503"/>
                    <a:pt x="44283" y="101282"/>
                  </a:cubicBezTo>
                  <a:cubicBezTo>
                    <a:pt x="45641" y="100506"/>
                    <a:pt x="46856" y="99505"/>
                    <a:pt x="47878" y="98323"/>
                  </a:cubicBezTo>
                  <a:close/>
                  <a:moveTo>
                    <a:pt x="95738" y="94643"/>
                  </a:moveTo>
                  <a:cubicBezTo>
                    <a:pt x="95635" y="97096"/>
                    <a:pt x="95159" y="99632"/>
                    <a:pt x="94462" y="102189"/>
                  </a:cubicBezTo>
                  <a:cubicBezTo>
                    <a:pt x="92472" y="103079"/>
                    <a:pt x="90593" y="104191"/>
                    <a:pt x="88758" y="105356"/>
                  </a:cubicBezTo>
                  <a:cubicBezTo>
                    <a:pt x="89575" y="103255"/>
                    <a:pt x="90227" y="101142"/>
                    <a:pt x="90588" y="99050"/>
                  </a:cubicBezTo>
                  <a:cubicBezTo>
                    <a:pt x="92172" y="97441"/>
                    <a:pt x="93834" y="95890"/>
                    <a:pt x="95738" y="94643"/>
                  </a:cubicBezTo>
                  <a:close/>
                  <a:moveTo>
                    <a:pt x="37197" y="99480"/>
                  </a:moveTo>
                  <a:lnTo>
                    <a:pt x="37197" y="99480"/>
                  </a:lnTo>
                  <a:cubicBezTo>
                    <a:pt x="36302" y="100683"/>
                    <a:pt x="35034" y="101815"/>
                    <a:pt x="33430" y="103026"/>
                  </a:cubicBezTo>
                  <a:cubicBezTo>
                    <a:pt x="31867" y="103358"/>
                    <a:pt x="30279" y="103740"/>
                    <a:pt x="28711" y="104121"/>
                  </a:cubicBezTo>
                  <a:cubicBezTo>
                    <a:pt x="26631" y="104622"/>
                    <a:pt x="24629" y="105106"/>
                    <a:pt x="22749" y="105463"/>
                  </a:cubicBezTo>
                  <a:cubicBezTo>
                    <a:pt x="23890" y="104133"/>
                    <a:pt x="24768" y="102894"/>
                    <a:pt x="25404" y="101659"/>
                  </a:cubicBezTo>
                  <a:cubicBezTo>
                    <a:pt x="28260" y="101310"/>
                    <a:pt x="31169" y="100711"/>
                    <a:pt x="34013" y="100125"/>
                  </a:cubicBezTo>
                  <a:cubicBezTo>
                    <a:pt x="35067" y="99907"/>
                    <a:pt x="36130" y="99690"/>
                    <a:pt x="37197" y="99480"/>
                  </a:cubicBezTo>
                  <a:close/>
                  <a:moveTo>
                    <a:pt x="59954" y="94142"/>
                  </a:moveTo>
                  <a:lnTo>
                    <a:pt x="59954" y="94142"/>
                  </a:lnTo>
                  <a:cubicBezTo>
                    <a:pt x="60630" y="94674"/>
                    <a:pt x="61285" y="95227"/>
                    <a:pt x="61944" y="95771"/>
                  </a:cubicBezTo>
                  <a:cubicBezTo>
                    <a:pt x="63064" y="96707"/>
                    <a:pt x="64200" y="97646"/>
                    <a:pt x="65382" y="98512"/>
                  </a:cubicBezTo>
                  <a:cubicBezTo>
                    <a:pt x="65476" y="101056"/>
                    <a:pt x="64906" y="103325"/>
                    <a:pt x="63601" y="105488"/>
                  </a:cubicBezTo>
                  <a:cubicBezTo>
                    <a:pt x="62539" y="104794"/>
                    <a:pt x="61513" y="104047"/>
                    <a:pt x="60499" y="103305"/>
                  </a:cubicBezTo>
                  <a:cubicBezTo>
                    <a:pt x="59876" y="102853"/>
                    <a:pt x="59248" y="102394"/>
                    <a:pt x="58608" y="101951"/>
                  </a:cubicBezTo>
                  <a:cubicBezTo>
                    <a:pt x="60064" y="99736"/>
                    <a:pt x="60593" y="97299"/>
                    <a:pt x="59954" y="94142"/>
                  </a:cubicBezTo>
                  <a:close/>
                  <a:moveTo>
                    <a:pt x="40717" y="102275"/>
                  </a:moveTo>
                  <a:lnTo>
                    <a:pt x="40717" y="102275"/>
                  </a:lnTo>
                  <a:cubicBezTo>
                    <a:pt x="38596" y="103145"/>
                    <a:pt x="36540" y="104170"/>
                    <a:pt x="34571" y="105348"/>
                  </a:cubicBezTo>
                  <a:cubicBezTo>
                    <a:pt x="34438" y="105344"/>
                    <a:pt x="34304" y="105343"/>
                    <a:pt x="34169" y="105343"/>
                  </a:cubicBezTo>
                  <a:cubicBezTo>
                    <a:pt x="33080" y="105343"/>
                    <a:pt x="31943" y="105459"/>
                    <a:pt x="30771" y="105656"/>
                  </a:cubicBezTo>
                  <a:cubicBezTo>
                    <a:pt x="31391" y="105209"/>
                    <a:pt x="32055" y="104733"/>
                    <a:pt x="32769" y="104220"/>
                  </a:cubicBezTo>
                  <a:cubicBezTo>
                    <a:pt x="33274" y="103859"/>
                    <a:pt x="33750" y="103506"/>
                    <a:pt x="34206" y="103153"/>
                  </a:cubicBezTo>
                  <a:cubicBezTo>
                    <a:pt x="36471" y="102689"/>
                    <a:pt x="38678" y="102344"/>
                    <a:pt x="40717" y="102275"/>
                  </a:cubicBezTo>
                  <a:close/>
                  <a:moveTo>
                    <a:pt x="53216" y="99480"/>
                  </a:moveTo>
                  <a:cubicBezTo>
                    <a:pt x="54923" y="100190"/>
                    <a:pt x="56494" y="101167"/>
                    <a:pt x="58045" y="102246"/>
                  </a:cubicBezTo>
                  <a:cubicBezTo>
                    <a:pt x="57032" y="103649"/>
                    <a:pt x="55633" y="104975"/>
                    <a:pt x="53914" y="106362"/>
                  </a:cubicBezTo>
                  <a:cubicBezTo>
                    <a:pt x="52186" y="105291"/>
                    <a:pt x="50418" y="104273"/>
                    <a:pt x="48551" y="103489"/>
                  </a:cubicBezTo>
                  <a:cubicBezTo>
                    <a:pt x="50352" y="102168"/>
                    <a:pt x="51973" y="100880"/>
                    <a:pt x="53216" y="99480"/>
                  </a:cubicBezTo>
                  <a:close/>
                  <a:moveTo>
                    <a:pt x="41513" y="102262"/>
                  </a:moveTo>
                  <a:cubicBezTo>
                    <a:pt x="41944" y="102262"/>
                    <a:pt x="42363" y="102283"/>
                    <a:pt x="42773" y="102316"/>
                  </a:cubicBezTo>
                  <a:cubicBezTo>
                    <a:pt x="44484" y="102447"/>
                    <a:pt x="46101" y="102853"/>
                    <a:pt x="47652" y="103440"/>
                  </a:cubicBezTo>
                  <a:lnTo>
                    <a:pt x="46618" y="104187"/>
                  </a:lnTo>
                  <a:cubicBezTo>
                    <a:pt x="45050" y="105323"/>
                    <a:pt x="43713" y="106292"/>
                    <a:pt x="42572" y="107182"/>
                  </a:cubicBezTo>
                  <a:cubicBezTo>
                    <a:pt x="40196" y="106251"/>
                    <a:pt x="37747" y="105574"/>
                    <a:pt x="35182" y="105381"/>
                  </a:cubicBezTo>
                  <a:cubicBezTo>
                    <a:pt x="35153" y="105381"/>
                    <a:pt x="35121" y="105377"/>
                    <a:pt x="35088" y="105377"/>
                  </a:cubicBezTo>
                  <a:cubicBezTo>
                    <a:pt x="37148" y="104175"/>
                    <a:pt x="39294" y="103132"/>
                    <a:pt x="41513" y="102262"/>
                  </a:cubicBezTo>
                  <a:close/>
                  <a:moveTo>
                    <a:pt x="86424" y="96879"/>
                  </a:moveTo>
                  <a:cubicBezTo>
                    <a:pt x="86719" y="99017"/>
                    <a:pt x="86424" y="101118"/>
                    <a:pt x="85730" y="103177"/>
                  </a:cubicBezTo>
                  <a:cubicBezTo>
                    <a:pt x="84011" y="104811"/>
                    <a:pt x="82193" y="106259"/>
                    <a:pt x="80059" y="107281"/>
                  </a:cubicBezTo>
                  <a:cubicBezTo>
                    <a:pt x="81118" y="105299"/>
                    <a:pt x="81741" y="103166"/>
                    <a:pt x="81664" y="100791"/>
                  </a:cubicBezTo>
                  <a:lnTo>
                    <a:pt x="81664" y="100791"/>
                  </a:lnTo>
                  <a:cubicBezTo>
                    <a:pt x="83582" y="99819"/>
                    <a:pt x="85095" y="98433"/>
                    <a:pt x="86424" y="96879"/>
                  </a:cubicBezTo>
                  <a:close/>
                  <a:moveTo>
                    <a:pt x="65969" y="98929"/>
                  </a:moveTo>
                  <a:cubicBezTo>
                    <a:pt x="67958" y="100311"/>
                    <a:pt x="70115" y="101442"/>
                    <a:pt x="72628" y="101934"/>
                  </a:cubicBezTo>
                  <a:cubicBezTo>
                    <a:pt x="72497" y="104240"/>
                    <a:pt x="71767" y="106398"/>
                    <a:pt x="70404" y="108499"/>
                  </a:cubicBezTo>
                  <a:cubicBezTo>
                    <a:pt x="68062" y="108023"/>
                    <a:pt x="66010" y="107010"/>
                    <a:pt x="64085" y="105799"/>
                  </a:cubicBezTo>
                  <a:cubicBezTo>
                    <a:pt x="65385" y="103664"/>
                    <a:pt x="65988" y="101421"/>
                    <a:pt x="65969" y="98929"/>
                  </a:cubicBezTo>
                  <a:close/>
                  <a:moveTo>
                    <a:pt x="89862" y="99796"/>
                  </a:moveTo>
                  <a:lnTo>
                    <a:pt x="89862" y="99796"/>
                  </a:lnTo>
                  <a:cubicBezTo>
                    <a:pt x="89439" y="101815"/>
                    <a:pt x="88758" y="103859"/>
                    <a:pt x="87929" y="105886"/>
                  </a:cubicBezTo>
                  <a:cubicBezTo>
                    <a:pt x="87445" y="106202"/>
                    <a:pt x="86965" y="106513"/>
                    <a:pt x="86489" y="106829"/>
                  </a:cubicBezTo>
                  <a:cubicBezTo>
                    <a:pt x="85595" y="107416"/>
                    <a:pt x="84692" y="108003"/>
                    <a:pt x="83781" y="108577"/>
                  </a:cubicBezTo>
                  <a:cubicBezTo>
                    <a:pt x="84791" y="106903"/>
                    <a:pt x="85648" y="105204"/>
                    <a:pt x="86239" y="103477"/>
                  </a:cubicBezTo>
                  <a:cubicBezTo>
                    <a:pt x="87216" y="102550"/>
                    <a:pt x="88151" y="101577"/>
                    <a:pt x="89074" y="100613"/>
                  </a:cubicBezTo>
                  <a:cubicBezTo>
                    <a:pt x="89337" y="100342"/>
                    <a:pt x="89595" y="100067"/>
                    <a:pt x="89862" y="99796"/>
                  </a:cubicBezTo>
                  <a:close/>
                  <a:moveTo>
                    <a:pt x="81381" y="100925"/>
                  </a:moveTo>
                  <a:lnTo>
                    <a:pt x="81381" y="100925"/>
                  </a:lnTo>
                  <a:cubicBezTo>
                    <a:pt x="81430" y="103325"/>
                    <a:pt x="80745" y="105479"/>
                    <a:pt x="79625" y="107474"/>
                  </a:cubicBezTo>
                  <a:cubicBezTo>
                    <a:pt x="78151" y="108122"/>
                    <a:pt x="76584" y="108536"/>
                    <a:pt x="74980" y="108700"/>
                  </a:cubicBezTo>
                  <a:cubicBezTo>
                    <a:pt x="74439" y="108760"/>
                    <a:pt x="73896" y="108789"/>
                    <a:pt x="73353" y="108789"/>
                  </a:cubicBezTo>
                  <a:cubicBezTo>
                    <a:pt x="72468" y="108789"/>
                    <a:pt x="71583" y="108710"/>
                    <a:pt x="70708" y="108553"/>
                  </a:cubicBezTo>
                  <a:cubicBezTo>
                    <a:pt x="72054" y="106452"/>
                    <a:pt x="72776" y="104294"/>
                    <a:pt x="72916" y="101988"/>
                  </a:cubicBezTo>
                  <a:lnTo>
                    <a:pt x="72916" y="101988"/>
                  </a:lnTo>
                  <a:cubicBezTo>
                    <a:pt x="73731" y="102131"/>
                    <a:pt x="74558" y="102201"/>
                    <a:pt x="75390" y="102201"/>
                  </a:cubicBezTo>
                  <a:cubicBezTo>
                    <a:pt x="76001" y="102197"/>
                    <a:pt x="76613" y="102160"/>
                    <a:pt x="77220" y="102090"/>
                  </a:cubicBezTo>
                  <a:cubicBezTo>
                    <a:pt x="78800" y="101905"/>
                    <a:pt x="80170" y="101495"/>
                    <a:pt x="81381" y="100925"/>
                  </a:cubicBezTo>
                  <a:close/>
                  <a:moveTo>
                    <a:pt x="58288" y="102414"/>
                  </a:moveTo>
                  <a:cubicBezTo>
                    <a:pt x="58911" y="102853"/>
                    <a:pt x="59535" y="103309"/>
                    <a:pt x="60163" y="103764"/>
                  </a:cubicBezTo>
                  <a:cubicBezTo>
                    <a:pt x="61189" y="104515"/>
                    <a:pt x="62227" y="105266"/>
                    <a:pt x="63298" y="105972"/>
                  </a:cubicBezTo>
                  <a:cubicBezTo>
                    <a:pt x="62444" y="107264"/>
                    <a:pt x="61324" y="108524"/>
                    <a:pt x="59912" y="109780"/>
                  </a:cubicBezTo>
                  <a:cubicBezTo>
                    <a:pt x="59843" y="109845"/>
                    <a:pt x="59773" y="109907"/>
                    <a:pt x="59703" y="109968"/>
                  </a:cubicBezTo>
                  <a:cubicBezTo>
                    <a:pt x="58402" y="109222"/>
                    <a:pt x="57135" y="108413"/>
                    <a:pt x="55879" y="107609"/>
                  </a:cubicBezTo>
                  <a:cubicBezTo>
                    <a:pt x="55313" y="107248"/>
                    <a:pt x="54742" y="106887"/>
                    <a:pt x="54168" y="106526"/>
                  </a:cubicBezTo>
                  <a:cubicBezTo>
                    <a:pt x="55875" y="105143"/>
                    <a:pt x="57266" y="103818"/>
                    <a:pt x="58288" y="102414"/>
                  </a:cubicBezTo>
                  <a:close/>
                  <a:moveTo>
                    <a:pt x="48280" y="103686"/>
                  </a:moveTo>
                  <a:cubicBezTo>
                    <a:pt x="50155" y="104462"/>
                    <a:pt x="51940" y="105479"/>
                    <a:pt x="53676" y="106554"/>
                  </a:cubicBezTo>
                  <a:lnTo>
                    <a:pt x="53532" y="106669"/>
                  </a:lnTo>
                  <a:cubicBezTo>
                    <a:pt x="52929" y="107145"/>
                    <a:pt x="52358" y="107593"/>
                    <a:pt x="51825" y="108011"/>
                  </a:cubicBezTo>
                  <a:cubicBezTo>
                    <a:pt x="50775" y="108836"/>
                    <a:pt x="49851" y="109558"/>
                    <a:pt x="49043" y="110227"/>
                  </a:cubicBezTo>
                  <a:cubicBezTo>
                    <a:pt x="47131" y="109226"/>
                    <a:pt x="45186" y="108241"/>
                    <a:pt x="43188" y="107424"/>
                  </a:cubicBezTo>
                  <a:cubicBezTo>
                    <a:pt x="44259" y="106600"/>
                    <a:pt x="45506" y="105697"/>
                    <a:pt x="46954" y="104650"/>
                  </a:cubicBezTo>
                  <a:lnTo>
                    <a:pt x="48218" y="103735"/>
                  </a:lnTo>
                  <a:lnTo>
                    <a:pt x="48280" y="103686"/>
                  </a:lnTo>
                  <a:close/>
                  <a:moveTo>
                    <a:pt x="103029" y="100482"/>
                  </a:moveTo>
                  <a:cubicBezTo>
                    <a:pt x="102250" y="103485"/>
                    <a:pt x="101134" y="106493"/>
                    <a:pt x="99882" y="109447"/>
                  </a:cubicBezTo>
                  <a:cubicBezTo>
                    <a:pt x="99633" y="109442"/>
                    <a:pt x="99382" y="109438"/>
                    <a:pt x="99129" y="109438"/>
                  </a:cubicBezTo>
                  <a:cubicBezTo>
                    <a:pt x="98837" y="109438"/>
                    <a:pt x="98544" y="109443"/>
                    <a:pt x="98249" y="109451"/>
                  </a:cubicBezTo>
                  <a:cubicBezTo>
                    <a:pt x="96120" y="109521"/>
                    <a:pt x="94027" y="109849"/>
                    <a:pt x="91971" y="110329"/>
                  </a:cubicBezTo>
                  <a:cubicBezTo>
                    <a:pt x="93009" y="107703"/>
                    <a:pt x="93969" y="105040"/>
                    <a:pt x="94700" y="102394"/>
                  </a:cubicBezTo>
                  <a:cubicBezTo>
                    <a:pt x="96887" y="101425"/>
                    <a:pt x="99205" y="100732"/>
                    <a:pt x="101729" y="100531"/>
                  </a:cubicBezTo>
                  <a:cubicBezTo>
                    <a:pt x="102176" y="100498"/>
                    <a:pt x="102607" y="100482"/>
                    <a:pt x="103029" y="100482"/>
                  </a:cubicBezTo>
                  <a:close/>
                  <a:moveTo>
                    <a:pt x="94363" y="102546"/>
                  </a:moveTo>
                  <a:lnTo>
                    <a:pt x="94363" y="102546"/>
                  </a:lnTo>
                  <a:cubicBezTo>
                    <a:pt x="93629" y="105168"/>
                    <a:pt x="92665" y="107810"/>
                    <a:pt x="91631" y="110411"/>
                  </a:cubicBezTo>
                  <a:cubicBezTo>
                    <a:pt x="89595" y="110904"/>
                    <a:pt x="87593" y="111540"/>
                    <a:pt x="85619" y="112205"/>
                  </a:cubicBezTo>
                  <a:cubicBezTo>
                    <a:pt x="86682" y="110112"/>
                    <a:pt x="87712" y="107966"/>
                    <a:pt x="88578" y="105808"/>
                  </a:cubicBezTo>
                  <a:cubicBezTo>
                    <a:pt x="90441" y="104614"/>
                    <a:pt x="92349" y="103469"/>
                    <a:pt x="94363" y="102546"/>
                  </a:cubicBezTo>
                  <a:close/>
                  <a:moveTo>
                    <a:pt x="85299" y="104343"/>
                  </a:moveTo>
                  <a:lnTo>
                    <a:pt x="85299" y="104343"/>
                  </a:lnTo>
                  <a:cubicBezTo>
                    <a:pt x="84626" y="106000"/>
                    <a:pt x="83720" y="107634"/>
                    <a:pt x="82690" y="109250"/>
                  </a:cubicBezTo>
                  <a:cubicBezTo>
                    <a:pt x="80695" y="110448"/>
                    <a:pt x="78632" y="111523"/>
                    <a:pt x="76428" y="112266"/>
                  </a:cubicBezTo>
                  <a:cubicBezTo>
                    <a:pt x="77622" y="110933"/>
                    <a:pt x="78718" y="109558"/>
                    <a:pt x="79596" y="108101"/>
                  </a:cubicBezTo>
                  <a:cubicBezTo>
                    <a:pt x="81762" y="107186"/>
                    <a:pt x="83609" y="105849"/>
                    <a:pt x="85299" y="104343"/>
                  </a:cubicBezTo>
                  <a:close/>
                  <a:moveTo>
                    <a:pt x="63782" y="106279"/>
                  </a:moveTo>
                  <a:cubicBezTo>
                    <a:pt x="65694" y="107486"/>
                    <a:pt x="67733" y="108503"/>
                    <a:pt x="70056" y="109012"/>
                  </a:cubicBezTo>
                  <a:cubicBezTo>
                    <a:pt x="69260" y="110149"/>
                    <a:pt x="68275" y="111269"/>
                    <a:pt x="67093" y="112389"/>
                  </a:cubicBezTo>
                  <a:cubicBezTo>
                    <a:pt x="66925" y="112549"/>
                    <a:pt x="66761" y="112701"/>
                    <a:pt x="66601" y="112853"/>
                  </a:cubicBezTo>
                  <a:cubicBezTo>
                    <a:pt x="64332" y="112328"/>
                    <a:pt x="62235" y="111380"/>
                    <a:pt x="60228" y="110264"/>
                  </a:cubicBezTo>
                  <a:lnTo>
                    <a:pt x="60294" y="110206"/>
                  </a:lnTo>
                  <a:cubicBezTo>
                    <a:pt x="61747" y="108910"/>
                    <a:pt x="62900" y="107613"/>
                    <a:pt x="63782" y="106279"/>
                  </a:cubicBezTo>
                  <a:close/>
                  <a:moveTo>
                    <a:pt x="79144" y="108282"/>
                  </a:moveTo>
                  <a:cubicBezTo>
                    <a:pt x="78229" y="109734"/>
                    <a:pt x="77097" y="111109"/>
                    <a:pt x="75882" y="112438"/>
                  </a:cubicBezTo>
                  <a:cubicBezTo>
                    <a:pt x="74270" y="112943"/>
                    <a:pt x="72596" y="113226"/>
                    <a:pt x="70909" y="113284"/>
                  </a:cubicBezTo>
                  <a:cubicBezTo>
                    <a:pt x="70742" y="113289"/>
                    <a:pt x="70575" y="113291"/>
                    <a:pt x="70408" y="113291"/>
                  </a:cubicBezTo>
                  <a:cubicBezTo>
                    <a:pt x="69242" y="113291"/>
                    <a:pt x="68078" y="113167"/>
                    <a:pt x="66937" y="112923"/>
                  </a:cubicBezTo>
                  <a:cubicBezTo>
                    <a:pt x="67056" y="112816"/>
                    <a:pt x="67171" y="112709"/>
                    <a:pt x="67290" y="112599"/>
                  </a:cubicBezTo>
                  <a:cubicBezTo>
                    <a:pt x="68521" y="111429"/>
                    <a:pt x="69543" y="110260"/>
                    <a:pt x="70363" y="109078"/>
                  </a:cubicBezTo>
                  <a:cubicBezTo>
                    <a:pt x="71332" y="109267"/>
                    <a:pt x="72321" y="109365"/>
                    <a:pt x="73310" y="109365"/>
                  </a:cubicBezTo>
                  <a:cubicBezTo>
                    <a:pt x="73888" y="109365"/>
                    <a:pt x="74463" y="109332"/>
                    <a:pt x="75041" y="109271"/>
                  </a:cubicBezTo>
                  <a:cubicBezTo>
                    <a:pt x="76444" y="109123"/>
                    <a:pt x="77823" y="108791"/>
                    <a:pt x="79144" y="108282"/>
                  </a:cubicBezTo>
                  <a:close/>
                  <a:moveTo>
                    <a:pt x="34189" y="105914"/>
                  </a:moveTo>
                  <a:cubicBezTo>
                    <a:pt x="34513" y="105914"/>
                    <a:pt x="34829" y="105927"/>
                    <a:pt x="35145" y="105951"/>
                  </a:cubicBezTo>
                  <a:cubicBezTo>
                    <a:pt x="37525" y="106128"/>
                    <a:pt x="39823" y="106743"/>
                    <a:pt x="42055" y="107593"/>
                  </a:cubicBezTo>
                  <a:cubicBezTo>
                    <a:pt x="39597" y="109570"/>
                    <a:pt x="38169" y="111208"/>
                    <a:pt x="37447" y="113526"/>
                  </a:cubicBezTo>
                  <a:cubicBezTo>
                    <a:pt x="35084" y="112935"/>
                    <a:pt x="32691" y="112508"/>
                    <a:pt x="30275" y="112377"/>
                  </a:cubicBezTo>
                  <a:cubicBezTo>
                    <a:pt x="30053" y="112365"/>
                    <a:pt x="29832" y="112356"/>
                    <a:pt x="29610" y="112348"/>
                  </a:cubicBezTo>
                  <a:cubicBezTo>
                    <a:pt x="30246" y="110485"/>
                    <a:pt x="31235" y="108688"/>
                    <a:pt x="32572" y="106957"/>
                  </a:cubicBezTo>
                  <a:cubicBezTo>
                    <a:pt x="33106" y="106600"/>
                    <a:pt x="33643" y="106251"/>
                    <a:pt x="34189" y="105914"/>
                  </a:cubicBezTo>
                  <a:close/>
                  <a:moveTo>
                    <a:pt x="53934" y="106714"/>
                  </a:moveTo>
                  <a:cubicBezTo>
                    <a:pt x="54533" y="107088"/>
                    <a:pt x="55128" y="107469"/>
                    <a:pt x="55723" y="107847"/>
                  </a:cubicBezTo>
                  <a:cubicBezTo>
                    <a:pt x="56954" y="108635"/>
                    <a:pt x="58201" y="109431"/>
                    <a:pt x="59478" y="110165"/>
                  </a:cubicBezTo>
                  <a:cubicBezTo>
                    <a:pt x="58423" y="111089"/>
                    <a:pt x="57492" y="111856"/>
                    <a:pt x="56659" y="112541"/>
                  </a:cubicBezTo>
                  <a:cubicBezTo>
                    <a:pt x="56236" y="112890"/>
                    <a:pt x="55838" y="113214"/>
                    <a:pt x="55473" y="113526"/>
                  </a:cubicBezTo>
                  <a:cubicBezTo>
                    <a:pt x="53770" y="112726"/>
                    <a:pt x="52104" y="111844"/>
                    <a:pt x="50454" y="110970"/>
                  </a:cubicBezTo>
                  <a:cubicBezTo>
                    <a:pt x="50077" y="110773"/>
                    <a:pt x="49699" y="110572"/>
                    <a:pt x="49318" y="110370"/>
                  </a:cubicBezTo>
                  <a:cubicBezTo>
                    <a:pt x="50102" y="109726"/>
                    <a:pt x="50992" y="109029"/>
                    <a:pt x="52001" y="108237"/>
                  </a:cubicBezTo>
                  <a:cubicBezTo>
                    <a:pt x="52535" y="107814"/>
                    <a:pt x="53105" y="107371"/>
                    <a:pt x="53708" y="106891"/>
                  </a:cubicBezTo>
                  <a:lnTo>
                    <a:pt x="53934" y="106714"/>
                  </a:lnTo>
                  <a:close/>
                  <a:moveTo>
                    <a:pt x="87737" y="106353"/>
                  </a:moveTo>
                  <a:cubicBezTo>
                    <a:pt x="86875" y="108421"/>
                    <a:pt x="85866" y="110473"/>
                    <a:pt x="84840" y="112475"/>
                  </a:cubicBezTo>
                  <a:lnTo>
                    <a:pt x="84840" y="112471"/>
                  </a:lnTo>
                  <a:cubicBezTo>
                    <a:pt x="84253" y="112676"/>
                    <a:pt x="83670" y="112878"/>
                    <a:pt x="83088" y="113083"/>
                  </a:cubicBezTo>
                  <a:cubicBezTo>
                    <a:pt x="82045" y="113448"/>
                    <a:pt x="80995" y="113813"/>
                    <a:pt x="79940" y="114166"/>
                  </a:cubicBezTo>
                  <a:cubicBezTo>
                    <a:pt x="81176" y="112504"/>
                    <a:pt x="82382" y="110826"/>
                    <a:pt x="83445" y="109119"/>
                  </a:cubicBezTo>
                  <a:cubicBezTo>
                    <a:pt x="84528" y="108454"/>
                    <a:pt x="85591" y="107757"/>
                    <a:pt x="86645" y="107067"/>
                  </a:cubicBezTo>
                  <a:cubicBezTo>
                    <a:pt x="87010" y="106825"/>
                    <a:pt x="87371" y="106587"/>
                    <a:pt x="87737" y="106353"/>
                  </a:cubicBezTo>
                  <a:close/>
                  <a:moveTo>
                    <a:pt x="42671" y="107831"/>
                  </a:moveTo>
                  <a:cubicBezTo>
                    <a:pt x="44681" y="108635"/>
                    <a:pt x="46643" y="109615"/>
                    <a:pt x="48571" y="110625"/>
                  </a:cubicBezTo>
                  <a:cubicBezTo>
                    <a:pt x="46556" y="112348"/>
                    <a:pt x="45342" y="113760"/>
                    <a:pt x="44681" y="115746"/>
                  </a:cubicBezTo>
                  <a:cubicBezTo>
                    <a:pt x="42482" y="114987"/>
                    <a:pt x="40250" y="114256"/>
                    <a:pt x="37989" y="113665"/>
                  </a:cubicBezTo>
                  <a:cubicBezTo>
                    <a:pt x="38711" y="111421"/>
                    <a:pt x="40155" y="109829"/>
                    <a:pt x="42671" y="107831"/>
                  </a:cubicBezTo>
                  <a:close/>
                  <a:moveTo>
                    <a:pt x="82337" y="109792"/>
                  </a:moveTo>
                  <a:lnTo>
                    <a:pt x="82337" y="109792"/>
                  </a:lnTo>
                  <a:cubicBezTo>
                    <a:pt x="81299" y="111368"/>
                    <a:pt x="80154" y="112931"/>
                    <a:pt x="78997" y="114478"/>
                  </a:cubicBezTo>
                  <a:cubicBezTo>
                    <a:pt x="76920" y="115147"/>
                    <a:pt x="74820" y="115742"/>
                    <a:pt x="72694" y="116140"/>
                  </a:cubicBezTo>
                  <a:lnTo>
                    <a:pt x="73051" y="115779"/>
                  </a:lnTo>
                  <a:cubicBezTo>
                    <a:pt x="74060" y="114765"/>
                    <a:pt x="75078" y="113739"/>
                    <a:pt x="76038" y="112693"/>
                  </a:cubicBezTo>
                  <a:cubicBezTo>
                    <a:pt x="78262" y="111999"/>
                    <a:pt x="80338" y="110965"/>
                    <a:pt x="82337" y="109792"/>
                  </a:cubicBezTo>
                  <a:close/>
                  <a:moveTo>
                    <a:pt x="60003" y="110465"/>
                  </a:moveTo>
                  <a:cubicBezTo>
                    <a:pt x="62005" y="111581"/>
                    <a:pt x="64090" y="112537"/>
                    <a:pt x="66346" y="113087"/>
                  </a:cubicBezTo>
                  <a:cubicBezTo>
                    <a:pt x="65522" y="113842"/>
                    <a:pt x="64767" y="114490"/>
                    <a:pt x="64081" y="115081"/>
                  </a:cubicBezTo>
                  <a:cubicBezTo>
                    <a:pt x="63642" y="115459"/>
                    <a:pt x="63232" y="115811"/>
                    <a:pt x="62846" y="116160"/>
                  </a:cubicBezTo>
                  <a:cubicBezTo>
                    <a:pt x="60499" y="115651"/>
                    <a:pt x="58242" y="114798"/>
                    <a:pt x="56043" y="113793"/>
                  </a:cubicBezTo>
                  <a:cubicBezTo>
                    <a:pt x="56351" y="113534"/>
                    <a:pt x="56679" y="113267"/>
                    <a:pt x="57024" y="112984"/>
                  </a:cubicBezTo>
                  <a:cubicBezTo>
                    <a:pt x="57898" y="112266"/>
                    <a:pt x="58883" y="111454"/>
                    <a:pt x="60003" y="110465"/>
                  </a:cubicBezTo>
                  <a:close/>
                  <a:moveTo>
                    <a:pt x="75501" y="112853"/>
                  </a:moveTo>
                  <a:lnTo>
                    <a:pt x="75501" y="112853"/>
                  </a:lnTo>
                  <a:cubicBezTo>
                    <a:pt x="74639" y="113776"/>
                    <a:pt x="73740" y="114679"/>
                    <a:pt x="72850" y="115578"/>
                  </a:cubicBezTo>
                  <a:lnTo>
                    <a:pt x="72202" y="116230"/>
                  </a:lnTo>
                  <a:cubicBezTo>
                    <a:pt x="70634" y="116500"/>
                    <a:pt x="69052" y="116659"/>
                    <a:pt x="67453" y="116659"/>
                  </a:cubicBezTo>
                  <a:cubicBezTo>
                    <a:pt x="67135" y="116659"/>
                    <a:pt x="66817" y="116653"/>
                    <a:pt x="66498" y="116640"/>
                  </a:cubicBezTo>
                  <a:cubicBezTo>
                    <a:pt x="65386" y="116587"/>
                    <a:pt x="64282" y="116451"/>
                    <a:pt x="63195" y="116230"/>
                  </a:cubicBezTo>
                  <a:cubicBezTo>
                    <a:pt x="63532" y="115930"/>
                    <a:pt x="63893" y="115623"/>
                    <a:pt x="64270" y="115298"/>
                  </a:cubicBezTo>
                  <a:cubicBezTo>
                    <a:pt x="64996" y="114671"/>
                    <a:pt x="65801" y="113977"/>
                    <a:pt x="66683" y="113165"/>
                  </a:cubicBezTo>
                  <a:cubicBezTo>
                    <a:pt x="67906" y="113440"/>
                    <a:pt x="69153" y="113579"/>
                    <a:pt x="70404" y="113579"/>
                  </a:cubicBezTo>
                  <a:cubicBezTo>
                    <a:pt x="70573" y="113579"/>
                    <a:pt x="70745" y="113579"/>
                    <a:pt x="70917" y="113571"/>
                  </a:cubicBezTo>
                  <a:cubicBezTo>
                    <a:pt x="72468" y="113522"/>
                    <a:pt x="74011" y="113280"/>
                    <a:pt x="75501" y="112853"/>
                  </a:cubicBezTo>
                  <a:close/>
                  <a:moveTo>
                    <a:pt x="48846" y="110768"/>
                  </a:moveTo>
                  <a:cubicBezTo>
                    <a:pt x="49293" y="111006"/>
                    <a:pt x="49741" y="111240"/>
                    <a:pt x="50188" y="111478"/>
                  </a:cubicBezTo>
                  <a:cubicBezTo>
                    <a:pt x="51768" y="112315"/>
                    <a:pt x="53368" y="113157"/>
                    <a:pt x="54993" y="113936"/>
                  </a:cubicBezTo>
                  <a:cubicBezTo>
                    <a:pt x="53429" y="115294"/>
                    <a:pt x="52395" y="116443"/>
                    <a:pt x="51772" y="118187"/>
                  </a:cubicBezTo>
                  <a:cubicBezTo>
                    <a:pt x="50151" y="117662"/>
                    <a:pt x="48551" y="117100"/>
                    <a:pt x="46963" y="116542"/>
                  </a:cubicBezTo>
                  <a:cubicBezTo>
                    <a:pt x="46302" y="116308"/>
                    <a:pt x="45637" y="116078"/>
                    <a:pt x="44968" y="115844"/>
                  </a:cubicBezTo>
                  <a:cubicBezTo>
                    <a:pt x="45621" y="113879"/>
                    <a:pt x="46840" y="112480"/>
                    <a:pt x="48846" y="110768"/>
                  </a:cubicBezTo>
                  <a:close/>
                  <a:moveTo>
                    <a:pt x="84458" y="113214"/>
                  </a:moveTo>
                  <a:lnTo>
                    <a:pt x="84458" y="113214"/>
                  </a:lnTo>
                  <a:cubicBezTo>
                    <a:pt x="84130" y="113850"/>
                    <a:pt x="83798" y="114482"/>
                    <a:pt x="83469" y="115110"/>
                  </a:cubicBezTo>
                  <a:cubicBezTo>
                    <a:pt x="82686" y="116607"/>
                    <a:pt x="81918" y="118076"/>
                    <a:pt x="81212" y="119508"/>
                  </a:cubicBezTo>
                  <a:lnTo>
                    <a:pt x="80273" y="119627"/>
                  </a:lnTo>
                  <a:cubicBezTo>
                    <a:pt x="78697" y="119828"/>
                    <a:pt x="77105" y="120034"/>
                    <a:pt x="75505" y="120210"/>
                  </a:cubicBezTo>
                  <a:cubicBezTo>
                    <a:pt x="76510" y="118741"/>
                    <a:pt x="77630" y="117252"/>
                    <a:pt x="78775" y="115725"/>
                  </a:cubicBezTo>
                  <a:lnTo>
                    <a:pt x="79337" y="114970"/>
                  </a:lnTo>
                  <a:cubicBezTo>
                    <a:pt x="80663" y="114539"/>
                    <a:pt x="81972" y="114080"/>
                    <a:pt x="83276" y="113624"/>
                  </a:cubicBezTo>
                  <a:cubicBezTo>
                    <a:pt x="83666" y="113489"/>
                    <a:pt x="84060" y="113349"/>
                    <a:pt x="84458" y="113214"/>
                  </a:cubicBezTo>
                  <a:close/>
                  <a:moveTo>
                    <a:pt x="55563" y="114203"/>
                  </a:moveTo>
                  <a:cubicBezTo>
                    <a:pt x="57746" y="115212"/>
                    <a:pt x="59990" y="116082"/>
                    <a:pt x="62329" y="116628"/>
                  </a:cubicBezTo>
                  <a:cubicBezTo>
                    <a:pt x="61139" y="117732"/>
                    <a:pt x="60216" y="118778"/>
                    <a:pt x="59519" y="120214"/>
                  </a:cubicBezTo>
                  <a:cubicBezTo>
                    <a:pt x="57094" y="119783"/>
                    <a:pt x="54701" y="119123"/>
                    <a:pt x="52338" y="118368"/>
                  </a:cubicBezTo>
                  <a:cubicBezTo>
                    <a:pt x="52962" y="116665"/>
                    <a:pt x="53996" y="115549"/>
                    <a:pt x="55563" y="114203"/>
                  </a:cubicBezTo>
                  <a:close/>
                  <a:moveTo>
                    <a:pt x="78402" y="115270"/>
                  </a:moveTo>
                  <a:lnTo>
                    <a:pt x="78320" y="115381"/>
                  </a:lnTo>
                  <a:cubicBezTo>
                    <a:pt x="77064" y="117051"/>
                    <a:pt x="75841" y="118684"/>
                    <a:pt x="74758" y="120292"/>
                  </a:cubicBezTo>
                  <a:cubicBezTo>
                    <a:pt x="72649" y="120518"/>
                    <a:pt x="70532" y="120698"/>
                    <a:pt x="68419" y="120764"/>
                  </a:cubicBezTo>
                  <a:cubicBezTo>
                    <a:pt x="69510" y="119418"/>
                    <a:pt x="70741" y="118122"/>
                    <a:pt x="71992" y="116850"/>
                  </a:cubicBezTo>
                  <a:cubicBezTo>
                    <a:pt x="74163" y="116497"/>
                    <a:pt x="76301" y="115926"/>
                    <a:pt x="78402" y="115270"/>
                  </a:cubicBezTo>
                  <a:close/>
                  <a:moveTo>
                    <a:pt x="62666" y="116706"/>
                  </a:moveTo>
                  <a:cubicBezTo>
                    <a:pt x="63917" y="116981"/>
                    <a:pt x="65193" y="117149"/>
                    <a:pt x="66474" y="117207"/>
                  </a:cubicBezTo>
                  <a:cubicBezTo>
                    <a:pt x="66822" y="117223"/>
                    <a:pt x="67167" y="117231"/>
                    <a:pt x="67512" y="117231"/>
                  </a:cubicBezTo>
                  <a:cubicBezTo>
                    <a:pt x="68853" y="117227"/>
                    <a:pt x="70191" y="117124"/>
                    <a:pt x="71521" y="116923"/>
                  </a:cubicBezTo>
                  <a:lnTo>
                    <a:pt x="71521" y="116923"/>
                  </a:lnTo>
                  <a:cubicBezTo>
                    <a:pt x="70298" y="118171"/>
                    <a:pt x="69100" y="119447"/>
                    <a:pt x="68041" y="120776"/>
                  </a:cubicBezTo>
                  <a:cubicBezTo>
                    <a:pt x="67557" y="120790"/>
                    <a:pt x="67073" y="120797"/>
                    <a:pt x="66589" y="120797"/>
                  </a:cubicBezTo>
                  <a:cubicBezTo>
                    <a:pt x="65378" y="120797"/>
                    <a:pt x="64169" y="120753"/>
                    <a:pt x="62961" y="120666"/>
                  </a:cubicBezTo>
                  <a:lnTo>
                    <a:pt x="62957" y="120666"/>
                  </a:lnTo>
                  <a:cubicBezTo>
                    <a:pt x="61907" y="120583"/>
                    <a:pt x="60860" y="120448"/>
                    <a:pt x="59818" y="120268"/>
                  </a:cubicBezTo>
                  <a:cubicBezTo>
                    <a:pt x="60524" y="118848"/>
                    <a:pt x="61459" y="117810"/>
                    <a:pt x="62666" y="116706"/>
                  </a:cubicBezTo>
                  <a:close/>
                  <a:moveTo>
                    <a:pt x="58809" y="1"/>
                  </a:moveTo>
                  <a:lnTo>
                    <a:pt x="58521" y="13"/>
                  </a:lnTo>
                  <a:cubicBezTo>
                    <a:pt x="58714" y="998"/>
                    <a:pt x="58936" y="1966"/>
                    <a:pt x="59186" y="2926"/>
                  </a:cubicBezTo>
                  <a:cubicBezTo>
                    <a:pt x="57373" y="3021"/>
                    <a:pt x="55559" y="3115"/>
                    <a:pt x="53749" y="3209"/>
                  </a:cubicBezTo>
                  <a:cubicBezTo>
                    <a:pt x="53376" y="2335"/>
                    <a:pt x="53027" y="1461"/>
                    <a:pt x="52711" y="575"/>
                  </a:cubicBezTo>
                  <a:cubicBezTo>
                    <a:pt x="52518" y="604"/>
                    <a:pt x="52326" y="633"/>
                    <a:pt x="52137" y="661"/>
                  </a:cubicBezTo>
                  <a:cubicBezTo>
                    <a:pt x="52445" y="1527"/>
                    <a:pt x="52781" y="2389"/>
                    <a:pt x="53142" y="3238"/>
                  </a:cubicBezTo>
                  <a:cubicBezTo>
                    <a:pt x="51324" y="3328"/>
                    <a:pt x="49507" y="3415"/>
                    <a:pt x="47693" y="3497"/>
                  </a:cubicBezTo>
                  <a:cubicBezTo>
                    <a:pt x="47361" y="2906"/>
                    <a:pt x="47041" y="2323"/>
                    <a:pt x="46737" y="1745"/>
                  </a:cubicBezTo>
                  <a:lnTo>
                    <a:pt x="46454" y="1814"/>
                  </a:lnTo>
                  <a:cubicBezTo>
                    <a:pt x="46745" y="2376"/>
                    <a:pt x="47053" y="2939"/>
                    <a:pt x="47373" y="3509"/>
                  </a:cubicBezTo>
                  <a:cubicBezTo>
                    <a:pt x="45457" y="3591"/>
                    <a:pt x="43545" y="3669"/>
                    <a:pt x="41637" y="3743"/>
                  </a:cubicBezTo>
                  <a:lnTo>
                    <a:pt x="41382" y="3337"/>
                  </a:lnTo>
                  <a:cubicBezTo>
                    <a:pt x="41198" y="3402"/>
                    <a:pt x="41013" y="3468"/>
                    <a:pt x="40828" y="3534"/>
                  </a:cubicBezTo>
                  <a:lnTo>
                    <a:pt x="40976" y="3763"/>
                  </a:lnTo>
                  <a:lnTo>
                    <a:pt x="40110" y="3796"/>
                  </a:lnTo>
                  <a:cubicBezTo>
                    <a:pt x="39831" y="3899"/>
                    <a:pt x="39556" y="4001"/>
                    <a:pt x="39281" y="4108"/>
                  </a:cubicBezTo>
                  <a:cubicBezTo>
                    <a:pt x="39905" y="4087"/>
                    <a:pt x="40529" y="4067"/>
                    <a:pt x="41152" y="4046"/>
                  </a:cubicBezTo>
                  <a:cubicBezTo>
                    <a:pt x="42182" y="5675"/>
                    <a:pt x="43319" y="7374"/>
                    <a:pt x="44476" y="9110"/>
                  </a:cubicBezTo>
                  <a:cubicBezTo>
                    <a:pt x="45321" y="10374"/>
                    <a:pt x="46175" y="11654"/>
                    <a:pt x="47020" y="12951"/>
                  </a:cubicBezTo>
                  <a:cubicBezTo>
                    <a:pt x="45165" y="13422"/>
                    <a:pt x="43266" y="13808"/>
                    <a:pt x="41317" y="14026"/>
                  </a:cubicBezTo>
                  <a:cubicBezTo>
                    <a:pt x="40324" y="12499"/>
                    <a:pt x="39306" y="10985"/>
                    <a:pt x="38305" y="9496"/>
                  </a:cubicBezTo>
                  <a:cubicBezTo>
                    <a:pt x="37423" y="8183"/>
                    <a:pt x="36553" y="6890"/>
                    <a:pt x="35728" y="5626"/>
                  </a:cubicBezTo>
                  <a:lnTo>
                    <a:pt x="35465" y="5749"/>
                  </a:lnTo>
                  <a:cubicBezTo>
                    <a:pt x="36298" y="7021"/>
                    <a:pt x="37176" y="8330"/>
                    <a:pt x="38067" y="9656"/>
                  </a:cubicBezTo>
                  <a:cubicBezTo>
                    <a:pt x="39043" y="11104"/>
                    <a:pt x="40032" y="12577"/>
                    <a:pt x="41001" y="14063"/>
                  </a:cubicBezTo>
                  <a:cubicBezTo>
                    <a:pt x="40693" y="14091"/>
                    <a:pt x="40385" y="14120"/>
                    <a:pt x="40077" y="14141"/>
                  </a:cubicBezTo>
                  <a:cubicBezTo>
                    <a:pt x="37952" y="14296"/>
                    <a:pt x="35810" y="14366"/>
                    <a:pt x="33664" y="14370"/>
                  </a:cubicBezTo>
                  <a:cubicBezTo>
                    <a:pt x="32593" y="12466"/>
                    <a:pt x="31485" y="10595"/>
                    <a:pt x="30422" y="8794"/>
                  </a:cubicBezTo>
                  <a:lnTo>
                    <a:pt x="30254" y="8507"/>
                  </a:lnTo>
                  <a:cubicBezTo>
                    <a:pt x="30090" y="8605"/>
                    <a:pt x="29926" y="8704"/>
                    <a:pt x="29762" y="8802"/>
                  </a:cubicBezTo>
                  <a:lnTo>
                    <a:pt x="29930" y="9085"/>
                  </a:lnTo>
                  <a:cubicBezTo>
                    <a:pt x="30939" y="10792"/>
                    <a:pt x="31986" y="12565"/>
                    <a:pt x="33007" y="14370"/>
                  </a:cubicBezTo>
                  <a:cubicBezTo>
                    <a:pt x="30078" y="14358"/>
                    <a:pt x="27132" y="14223"/>
                    <a:pt x="24185" y="13985"/>
                  </a:cubicBezTo>
                  <a:cubicBezTo>
                    <a:pt x="24034" y="13644"/>
                    <a:pt x="23882" y="13303"/>
                    <a:pt x="23730" y="12959"/>
                  </a:cubicBezTo>
                  <a:lnTo>
                    <a:pt x="23496" y="13143"/>
                  </a:lnTo>
                  <a:cubicBezTo>
                    <a:pt x="23619" y="13414"/>
                    <a:pt x="23742" y="13685"/>
                    <a:pt x="23861" y="13960"/>
                  </a:cubicBezTo>
                  <a:cubicBezTo>
                    <a:pt x="23447" y="13923"/>
                    <a:pt x="23028" y="13890"/>
                    <a:pt x="22614" y="13849"/>
                  </a:cubicBezTo>
                  <a:cubicBezTo>
                    <a:pt x="22405" y="14022"/>
                    <a:pt x="22199" y="14194"/>
                    <a:pt x="21994" y="14366"/>
                  </a:cubicBezTo>
                  <a:cubicBezTo>
                    <a:pt x="22704" y="14436"/>
                    <a:pt x="23414" y="14497"/>
                    <a:pt x="24124" y="14555"/>
                  </a:cubicBezTo>
                  <a:cubicBezTo>
                    <a:pt x="25548" y="17821"/>
                    <a:pt x="26865" y="21145"/>
                    <a:pt x="27743" y="24399"/>
                  </a:cubicBezTo>
                  <a:cubicBezTo>
                    <a:pt x="24017" y="23853"/>
                    <a:pt x="20263" y="23098"/>
                    <a:pt x="16553" y="22216"/>
                  </a:cubicBezTo>
                  <a:cubicBezTo>
                    <a:pt x="16434" y="21469"/>
                    <a:pt x="16299" y="20718"/>
                    <a:pt x="16143" y="19967"/>
                  </a:cubicBezTo>
                  <a:cubicBezTo>
                    <a:pt x="15983" y="20144"/>
                    <a:pt x="15823" y="20320"/>
                    <a:pt x="15663" y="20501"/>
                  </a:cubicBezTo>
                  <a:cubicBezTo>
                    <a:pt x="15766" y="21026"/>
                    <a:pt x="15860" y="21551"/>
                    <a:pt x="15946" y="22072"/>
                  </a:cubicBezTo>
                  <a:cubicBezTo>
                    <a:pt x="15491" y="21961"/>
                    <a:pt x="15035" y="21851"/>
                    <a:pt x="14584" y="21740"/>
                  </a:cubicBezTo>
                  <a:cubicBezTo>
                    <a:pt x="14444" y="21900"/>
                    <a:pt x="14309" y="22064"/>
                    <a:pt x="14174" y="22224"/>
                  </a:cubicBezTo>
                  <a:cubicBezTo>
                    <a:pt x="14793" y="22380"/>
                    <a:pt x="15417" y="22536"/>
                    <a:pt x="16040" y="22688"/>
                  </a:cubicBezTo>
                  <a:cubicBezTo>
                    <a:pt x="16471" y="25544"/>
                    <a:pt x="16635" y="28362"/>
                    <a:pt x="16340" y="31112"/>
                  </a:cubicBezTo>
                  <a:cubicBezTo>
                    <a:pt x="14030" y="30365"/>
                    <a:pt x="11724" y="29565"/>
                    <a:pt x="9447" y="28728"/>
                  </a:cubicBezTo>
                  <a:cubicBezTo>
                    <a:pt x="9397" y="28810"/>
                    <a:pt x="9344" y="28892"/>
                    <a:pt x="9291" y="28974"/>
                  </a:cubicBezTo>
                  <a:cubicBezTo>
                    <a:pt x="11609" y="29827"/>
                    <a:pt x="13960" y="30644"/>
                    <a:pt x="16311" y="31399"/>
                  </a:cubicBezTo>
                  <a:cubicBezTo>
                    <a:pt x="16036" y="33713"/>
                    <a:pt x="15433" y="35974"/>
                    <a:pt x="14391" y="38153"/>
                  </a:cubicBezTo>
                  <a:cubicBezTo>
                    <a:pt x="11703" y="37176"/>
                    <a:pt x="8930" y="36060"/>
                    <a:pt x="6070" y="34800"/>
                  </a:cubicBezTo>
                  <a:cubicBezTo>
                    <a:pt x="5988" y="34973"/>
                    <a:pt x="5905" y="35145"/>
                    <a:pt x="5823" y="35317"/>
                  </a:cubicBezTo>
                  <a:cubicBezTo>
                    <a:pt x="8679" y="36577"/>
                    <a:pt x="11449" y="37693"/>
                    <a:pt x="14137" y="38670"/>
                  </a:cubicBezTo>
                  <a:cubicBezTo>
                    <a:pt x="13439" y="40036"/>
                    <a:pt x="12741" y="41288"/>
                    <a:pt x="12073" y="42441"/>
                  </a:cubicBezTo>
                  <a:cubicBezTo>
                    <a:pt x="10497" y="41916"/>
                    <a:pt x="8925" y="41374"/>
                    <a:pt x="7366" y="40836"/>
                  </a:cubicBezTo>
                  <a:cubicBezTo>
                    <a:pt x="6242" y="40451"/>
                    <a:pt x="5109" y="40061"/>
                    <a:pt x="3969" y="39675"/>
                  </a:cubicBezTo>
                  <a:cubicBezTo>
                    <a:pt x="3932" y="39765"/>
                    <a:pt x="3899" y="39852"/>
                    <a:pt x="3866" y="39942"/>
                  </a:cubicBezTo>
                  <a:cubicBezTo>
                    <a:pt x="5007" y="40328"/>
                    <a:pt x="6143" y="40722"/>
                    <a:pt x="7272" y="41107"/>
                  </a:cubicBezTo>
                  <a:cubicBezTo>
                    <a:pt x="8815" y="41641"/>
                    <a:pt x="10366" y="42174"/>
                    <a:pt x="11925" y="42695"/>
                  </a:cubicBezTo>
                  <a:cubicBezTo>
                    <a:pt x="11617" y="43225"/>
                    <a:pt x="11314" y="43737"/>
                    <a:pt x="11022" y="44234"/>
                  </a:cubicBezTo>
                  <a:cubicBezTo>
                    <a:pt x="10460" y="45182"/>
                    <a:pt x="9927" y="46089"/>
                    <a:pt x="9430" y="46975"/>
                  </a:cubicBezTo>
                  <a:cubicBezTo>
                    <a:pt x="7379" y="46290"/>
                    <a:pt x="5294" y="45633"/>
                    <a:pt x="3152" y="45137"/>
                  </a:cubicBezTo>
                  <a:cubicBezTo>
                    <a:pt x="3267" y="43688"/>
                    <a:pt x="3415" y="42207"/>
                    <a:pt x="3591" y="40672"/>
                  </a:cubicBezTo>
                  <a:lnTo>
                    <a:pt x="3591" y="40672"/>
                  </a:lnTo>
                  <a:cubicBezTo>
                    <a:pt x="3448" y="41074"/>
                    <a:pt x="3308" y="41481"/>
                    <a:pt x="3169" y="41887"/>
                  </a:cubicBezTo>
                  <a:cubicBezTo>
                    <a:pt x="3054" y="42970"/>
                    <a:pt x="2951" y="44033"/>
                    <a:pt x="2869" y="45075"/>
                  </a:cubicBezTo>
                  <a:cubicBezTo>
                    <a:pt x="2656" y="45026"/>
                    <a:pt x="2442" y="44981"/>
                    <a:pt x="2229" y="44936"/>
                  </a:cubicBezTo>
                  <a:lnTo>
                    <a:pt x="2151" y="45215"/>
                  </a:lnTo>
                  <a:cubicBezTo>
                    <a:pt x="2385" y="45260"/>
                    <a:pt x="2615" y="45313"/>
                    <a:pt x="2844" y="45362"/>
                  </a:cubicBezTo>
                  <a:cubicBezTo>
                    <a:pt x="2717" y="47008"/>
                    <a:pt x="2631" y="48616"/>
                    <a:pt x="2582" y="50208"/>
                  </a:cubicBezTo>
                  <a:cubicBezTo>
                    <a:pt x="2077" y="50081"/>
                    <a:pt x="1560" y="50011"/>
                    <a:pt x="1039" y="49995"/>
                  </a:cubicBezTo>
                  <a:cubicBezTo>
                    <a:pt x="1018" y="50093"/>
                    <a:pt x="1002" y="50192"/>
                    <a:pt x="982" y="50290"/>
                  </a:cubicBezTo>
                  <a:cubicBezTo>
                    <a:pt x="1519" y="50303"/>
                    <a:pt x="2052" y="50377"/>
                    <a:pt x="2574" y="50508"/>
                  </a:cubicBezTo>
                  <a:cubicBezTo>
                    <a:pt x="2512" y="52732"/>
                    <a:pt x="2528" y="54935"/>
                    <a:pt x="2615" y="57192"/>
                  </a:cubicBezTo>
                  <a:cubicBezTo>
                    <a:pt x="2129" y="57105"/>
                    <a:pt x="1637" y="57063"/>
                    <a:pt x="1146" y="57063"/>
                  </a:cubicBezTo>
                  <a:cubicBezTo>
                    <a:pt x="799" y="57063"/>
                    <a:pt x="452" y="57084"/>
                    <a:pt x="108" y="57126"/>
                  </a:cubicBezTo>
                  <a:lnTo>
                    <a:pt x="87" y="57410"/>
                  </a:lnTo>
                  <a:cubicBezTo>
                    <a:pt x="448" y="57360"/>
                    <a:pt x="810" y="57336"/>
                    <a:pt x="1173" y="57336"/>
                  </a:cubicBezTo>
                  <a:cubicBezTo>
                    <a:pt x="1659" y="57336"/>
                    <a:pt x="2145" y="57380"/>
                    <a:pt x="2627" y="57467"/>
                  </a:cubicBezTo>
                  <a:cubicBezTo>
                    <a:pt x="2652" y="58136"/>
                    <a:pt x="2689" y="58813"/>
                    <a:pt x="2730" y="59490"/>
                  </a:cubicBezTo>
                  <a:cubicBezTo>
                    <a:pt x="2820" y="61086"/>
                    <a:pt x="2935" y="62703"/>
                    <a:pt x="3045" y="64315"/>
                  </a:cubicBezTo>
                  <a:cubicBezTo>
                    <a:pt x="2307" y="64158"/>
                    <a:pt x="1558" y="64081"/>
                    <a:pt x="806" y="64081"/>
                  </a:cubicBezTo>
                  <a:cubicBezTo>
                    <a:pt x="538" y="64081"/>
                    <a:pt x="269" y="64091"/>
                    <a:pt x="1" y="64110"/>
                  </a:cubicBezTo>
                  <a:cubicBezTo>
                    <a:pt x="9" y="64303"/>
                    <a:pt x="17" y="64496"/>
                    <a:pt x="30" y="64689"/>
                  </a:cubicBezTo>
                  <a:cubicBezTo>
                    <a:pt x="278" y="64671"/>
                    <a:pt x="527" y="64662"/>
                    <a:pt x="776" y="64662"/>
                  </a:cubicBezTo>
                  <a:cubicBezTo>
                    <a:pt x="1553" y="64662"/>
                    <a:pt x="2329" y="64750"/>
                    <a:pt x="3091" y="64927"/>
                  </a:cubicBezTo>
                  <a:cubicBezTo>
                    <a:pt x="3206" y="66560"/>
                    <a:pt x="3329" y="68189"/>
                    <a:pt x="3452" y="69789"/>
                  </a:cubicBezTo>
                  <a:cubicBezTo>
                    <a:pt x="3493" y="70323"/>
                    <a:pt x="3534" y="70860"/>
                    <a:pt x="3575" y="71398"/>
                  </a:cubicBezTo>
                  <a:cubicBezTo>
                    <a:pt x="2623" y="71295"/>
                    <a:pt x="1667" y="71242"/>
                    <a:pt x="711" y="71238"/>
                  </a:cubicBezTo>
                  <a:lnTo>
                    <a:pt x="711" y="71238"/>
                  </a:lnTo>
                  <a:cubicBezTo>
                    <a:pt x="739" y="71430"/>
                    <a:pt x="772" y="71619"/>
                    <a:pt x="805" y="71812"/>
                  </a:cubicBezTo>
                  <a:cubicBezTo>
                    <a:pt x="1745" y="71816"/>
                    <a:pt x="2684" y="71874"/>
                    <a:pt x="3620" y="71980"/>
                  </a:cubicBezTo>
                  <a:cubicBezTo>
                    <a:pt x="3776" y="74081"/>
                    <a:pt x="3932" y="76194"/>
                    <a:pt x="4067" y="78320"/>
                  </a:cubicBezTo>
                  <a:cubicBezTo>
                    <a:pt x="3468" y="78303"/>
                    <a:pt x="2865" y="78291"/>
                    <a:pt x="2262" y="78291"/>
                  </a:cubicBezTo>
                  <a:cubicBezTo>
                    <a:pt x="2286" y="78385"/>
                    <a:pt x="2315" y="78484"/>
                    <a:pt x="2344" y="78578"/>
                  </a:cubicBezTo>
                  <a:cubicBezTo>
                    <a:pt x="2926" y="78578"/>
                    <a:pt x="3509" y="78587"/>
                    <a:pt x="4088" y="78607"/>
                  </a:cubicBezTo>
                  <a:cubicBezTo>
                    <a:pt x="4211" y="80589"/>
                    <a:pt x="4322" y="82571"/>
                    <a:pt x="4404" y="84557"/>
                  </a:cubicBezTo>
                  <a:cubicBezTo>
                    <a:pt x="4506" y="84815"/>
                    <a:pt x="4609" y="85070"/>
                    <a:pt x="4720" y="85324"/>
                  </a:cubicBezTo>
                  <a:cubicBezTo>
                    <a:pt x="4638" y="83088"/>
                    <a:pt x="4514" y="80852"/>
                    <a:pt x="4375" y="78615"/>
                  </a:cubicBezTo>
                  <a:lnTo>
                    <a:pt x="4375" y="78615"/>
                  </a:lnTo>
                  <a:cubicBezTo>
                    <a:pt x="6710" y="78697"/>
                    <a:pt x="9003" y="78898"/>
                    <a:pt x="11359" y="79161"/>
                  </a:cubicBezTo>
                  <a:cubicBezTo>
                    <a:pt x="12093" y="81254"/>
                    <a:pt x="12795" y="83383"/>
                    <a:pt x="13361" y="85558"/>
                  </a:cubicBezTo>
                  <a:cubicBezTo>
                    <a:pt x="11695" y="85525"/>
                    <a:pt x="10042" y="85480"/>
                    <a:pt x="8408" y="85435"/>
                  </a:cubicBezTo>
                  <a:cubicBezTo>
                    <a:pt x="7194" y="85398"/>
                    <a:pt x="5963" y="85369"/>
                    <a:pt x="4724" y="85336"/>
                  </a:cubicBezTo>
                  <a:lnTo>
                    <a:pt x="4724" y="85336"/>
                  </a:lnTo>
                  <a:cubicBezTo>
                    <a:pt x="4806" y="85529"/>
                    <a:pt x="4888" y="85722"/>
                    <a:pt x="4970" y="85915"/>
                  </a:cubicBezTo>
                  <a:cubicBezTo>
                    <a:pt x="6119" y="85944"/>
                    <a:pt x="7260" y="85972"/>
                    <a:pt x="8396" y="86005"/>
                  </a:cubicBezTo>
                  <a:cubicBezTo>
                    <a:pt x="10078" y="86050"/>
                    <a:pt x="11790" y="86100"/>
                    <a:pt x="13505" y="86132"/>
                  </a:cubicBezTo>
                  <a:cubicBezTo>
                    <a:pt x="14063" y="88381"/>
                    <a:pt x="14469" y="90679"/>
                    <a:pt x="14604" y="93046"/>
                  </a:cubicBezTo>
                  <a:cubicBezTo>
                    <a:pt x="14625" y="93387"/>
                    <a:pt x="14641" y="93723"/>
                    <a:pt x="14654" y="94060"/>
                  </a:cubicBezTo>
                  <a:cubicBezTo>
                    <a:pt x="12824" y="94015"/>
                    <a:pt x="10965" y="93916"/>
                    <a:pt x="9061" y="93773"/>
                  </a:cubicBezTo>
                  <a:lnTo>
                    <a:pt x="9061" y="93773"/>
                  </a:lnTo>
                  <a:cubicBezTo>
                    <a:pt x="9122" y="93871"/>
                    <a:pt x="9184" y="93970"/>
                    <a:pt x="9246" y="94072"/>
                  </a:cubicBezTo>
                  <a:cubicBezTo>
                    <a:pt x="11092" y="94208"/>
                    <a:pt x="12893" y="94298"/>
                    <a:pt x="14662" y="94343"/>
                  </a:cubicBezTo>
                  <a:cubicBezTo>
                    <a:pt x="14723" y="96698"/>
                    <a:pt x="14563" y="98816"/>
                    <a:pt x="14149" y="100863"/>
                  </a:cubicBezTo>
                  <a:cubicBezTo>
                    <a:pt x="14436" y="101208"/>
                    <a:pt x="14723" y="101548"/>
                    <a:pt x="15019" y="101889"/>
                  </a:cubicBezTo>
                  <a:cubicBezTo>
                    <a:pt x="16434" y="101949"/>
                    <a:pt x="17838" y="101979"/>
                    <a:pt x="19232" y="101979"/>
                  </a:cubicBezTo>
                  <a:cubicBezTo>
                    <a:pt x="20019" y="101979"/>
                    <a:pt x="20803" y="101970"/>
                    <a:pt x="21584" y="101951"/>
                  </a:cubicBezTo>
                  <a:cubicBezTo>
                    <a:pt x="22721" y="101922"/>
                    <a:pt x="23878" y="101832"/>
                    <a:pt x="25043" y="101696"/>
                  </a:cubicBezTo>
                  <a:lnTo>
                    <a:pt x="25043" y="101696"/>
                  </a:lnTo>
                  <a:cubicBezTo>
                    <a:pt x="24378" y="102939"/>
                    <a:pt x="23467" y="104191"/>
                    <a:pt x="22286" y="105541"/>
                  </a:cubicBezTo>
                  <a:cubicBezTo>
                    <a:pt x="21350" y="105713"/>
                    <a:pt x="20451" y="105845"/>
                    <a:pt x="19590" y="105931"/>
                  </a:cubicBezTo>
                  <a:cubicBezTo>
                    <a:pt x="19368" y="105955"/>
                    <a:pt x="19147" y="105976"/>
                    <a:pt x="18921" y="105996"/>
                  </a:cubicBezTo>
                  <a:lnTo>
                    <a:pt x="19196" y="106259"/>
                  </a:lnTo>
                  <a:cubicBezTo>
                    <a:pt x="19340" y="106243"/>
                    <a:pt x="19479" y="106230"/>
                    <a:pt x="19623" y="106218"/>
                  </a:cubicBezTo>
                  <a:cubicBezTo>
                    <a:pt x="20382" y="106140"/>
                    <a:pt x="21174" y="106025"/>
                    <a:pt x="21986" y="105886"/>
                  </a:cubicBezTo>
                  <a:lnTo>
                    <a:pt x="21986" y="105886"/>
                  </a:lnTo>
                  <a:cubicBezTo>
                    <a:pt x="21481" y="106468"/>
                    <a:pt x="21010" y="107010"/>
                    <a:pt x="20575" y="107527"/>
                  </a:cubicBezTo>
                  <a:lnTo>
                    <a:pt x="20788" y="107716"/>
                  </a:lnTo>
                  <a:cubicBezTo>
                    <a:pt x="21289" y="107125"/>
                    <a:pt x="21838" y="106493"/>
                    <a:pt x="22437" y="105808"/>
                  </a:cubicBezTo>
                  <a:cubicBezTo>
                    <a:pt x="24423" y="105442"/>
                    <a:pt x="26553" y="104930"/>
                    <a:pt x="28765" y="104396"/>
                  </a:cubicBezTo>
                  <a:cubicBezTo>
                    <a:pt x="30127" y="104068"/>
                    <a:pt x="31502" y="103735"/>
                    <a:pt x="32864" y="103436"/>
                  </a:cubicBezTo>
                  <a:lnTo>
                    <a:pt x="32864" y="103436"/>
                  </a:lnTo>
                  <a:cubicBezTo>
                    <a:pt x="32720" y="103539"/>
                    <a:pt x="32572" y="103645"/>
                    <a:pt x="32425" y="103752"/>
                  </a:cubicBezTo>
                  <a:cubicBezTo>
                    <a:pt x="31325" y="104540"/>
                    <a:pt x="30340" y="105250"/>
                    <a:pt x="29458" y="105902"/>
                  </a:cubicBezTo>
                  <a:cubicBezTo>
                    <a:pt x="27013" y="106427"/>
                    <a:pt x="24460" y="107236"/>
                    <a:pt x="21957" y="108040"/>
                  </a:cubicBezTo>
                  <a:lnTo>
                    <a:pt x="21371" y="108224"/>
                  </a:lnTo>
                  <a:cubicBezTo>
                    <a:pt x="21543" y="108372"/>
                    <a:pt x="21715" y="108516"/>
                    <a:pt x="21884" y="108663"/>
                  </a:cubicBezTo>
                  <a:lnTo>
                    <a:pt x="22130" y="108586"/>
                  </a:lnTo>
                  <a:cubicBezTo>
                    <a:pt x="24198" y="107925"/>
                    <a:pt x="26299" y="107252"/>
                    <a:pt x="28338" y="106747"/>
                  </a:cubicBezTo>
                  <a:lnTo>
                    <a:pt x="28338" y="106747"/>
                  </a:lnTo>
                  <a:cubicBezTo>
                    <a:pt x="26504" y="108163"/>
                    <a:pt x="25191" y="109349"/>
                    <a:pt x="24280" y="110588"/>
                  </a:cubicBezTo>
                  <a:cubicBezTo>
                    <a:pt x="24432" y="110699"/>
                    <a:pt x="24579" y="110814"/>
                    <a:pt x="24727" y="110924"/>
                  </a:cubicBezTo>
                  <a:cubicBezTo>
                    <a:pt x="25757" y="109501"/>
                    <a:pt x="27349" y="108167"/>
                    <a:pt x="29684" y="106440"/>
                  </a:cubicBezTo>
                  <a:cubicBezTo>
                    <a:pt x="31046" y="106152"/>
                    <a:pt x="32367" y="105964"/>
                    <a:pt x="33623" y="105923"/>
                  </a:cubicBezTo>
                  <a:lnTo>
                    <a:pt x="33623" y="105923"/>
                  </a:lnTo>
                  <a:cubicBezTo>
                    <a:pt x="33204" y="106185"/>
                    <a:pt x="32790" y="106456"/>
                    <a:pt x="32380" y="106731"/>
                  </a:cubicBezTo>
                  <a:lnTo>
                    <a:pt x="32347" y="106764"/>
                  </a:lnTo>
                  <a:cubicBezTo>
                    <a:pt x="30960" y="108549"/>
                    <a:pt x="29938" y="110407"/>
                    <a:pt x="29290" y="112340"/>
                  </a:cubicBezTo>
                  <a:cubicBezTo>
                    <a:pt x="29105" y="112336"/>
                    <a:pt x="28920" y="112335"/>
                    <a:pt x="28733" y="112335"/>
                  </a:cubicBezTo>
                  <a:cubicBezTo>
                    <a:pt x="28092" y="112335"/>
                    <a:pt x="27442" y="112356"/>
                    <a:pt x="26787" y="112397"/>
                  </a:cubicBezTo>
                  <a:cubicBezTo>
                    <a:pt x="27045" y="112578"/>
                    <a:pt x="27308" y="112754"/>
                    <a:pt x="27575" y="112931"/>
                  </a:cubicBezTo>
                  <a:cubicBezTo>
                    <a:pt x="28006" y="112914"/>
                    <a:pt x="28434" y="112905"/>
                    <a:pt x="28859" y="112905"/>
                  </a:cubicBezTo>
                  <a:cubicBezTo>
                    <a:pt x="28944" y="112905"/>
                    <a:pt x="29029" y="112906"/>
                    <a:pt x="29113" y="112906"/>
                  </a:cubicBezTo>
                  <a:cubicBezTo>
                    <a:pt x="29027" y="113198"/>
                    <a:pt x="28949" y="113485"/>
                    <a:pt x="28884" y="113776"/>
                  </a:cubicBezTo>
                  <a:lnTo>
                    <a:pt x="29142" y="113936"/>
                  </a:lnTo>
                  <a:cubicBezTo>
                    <a:pt x="29220" y="113596"/>
                    <a:pt x="29310" y="113251"/>
                    <a:pt x="29413" y="112910"/>
                  </a:cubicBezTo>
                  <a:cubicBezTo>
                    <a:pt x="29688" y="112919"/>
                    <a:pt x="29959" y="112927"/>
                    <a:pt x="30234" y="112943"/>
                  </a:cubicBezTo>
                  <a:cubicBezTo>
                    <a:pt x="32601" y="113075"/>
                    <a:pt x="34952" y="113493"/>
                    <a:pt x="37279" y="114072"/>
                  </a:cubicBezTo>
                  <a:cubicBezTo>
                    <a:pt x="36996" y="115184"/>
                    <a:pt x="36852" y="116456"/>
                    <a:pt x="36823" y="117986"/>
                  </a:cubicBezTo>
                  <a:cubicBezTo>
                    <a:pt x="37008" y="118068"/>
                    <a:pt x="37193" y="118146"/>
                    <a:pt x="37377" y="118224"/>
                  </a:cubicBezTo>
                  <a:cubicBezTo>
                    <a:pt x="37390" y="116640"/>
                    <a:pt x="37525" y="115340"/>
                    <a:pt x="37821" y="114211"/>
                  </a:cubicBezTo>
                  <a:cubicBezTo>
                    <a:pt x="40073" y="114798"/>
                    <a:pt x="42305" y="115528"/>
                    <a:pt x="44509" y="116287"/>
                  </a:cubicBezTo>
                  <a:cubicBezTo>
                    <a:pt x="44189" y="117477"/>
                    <a:pt x="44045" y="118872"/>
                    <a:pt x="44033" y="120633"/>
                  </a:cubicBezTo>
                  <a:lnTo>
                    <a:pt x="44324" y="120719"/>
                  </a:lnTo>
                  <a:cubicBezTo>
                    <a:pt x="44332" y="118959"/>
                    <a:pt x="44476" y="117568"/>
                    <a:pt x="44792" y="116386"/>
                  </a:cubicBezTo>
                  <a:cubicBezTo>
                    <a:pt x="45453" y="116616"/>
                    <a:pt x="46109" y="116845"/>
                    <a:pt x="46762" y="117075"/>
                  </a:cubicBezTo>
                  <a:cubicBezTo>
                    <a:pt x="48350" y="117633"/>
                    <a:pt x="49958" y="118199"/>
                    <a:pt x="51583" y="118725"/>
                  </a:cubicBezTo>
                  <a:cubicBezTo>
                    <a:pt x="51300" y="119693"/>
                    <a:pt x="51127" y="120838"/>
                    <a:pt x="51041" y="122274"/>
                  </a:cubicBezTo>
                  <a:cubicBezTo>
                    <a:pt x="51230" y="122307"/>
                    <a:pt x="51423" y="122340"/>
                    <a:pt x="51612" y="122368"/>
                  </a:cubicBezTo>
                  <a:cubicBezTo>
                    <a:pt x="51698" y="120965"/>
                    <a:pt x="51866" y="119849"/>
                    <a:pt x="52145" y="118909"/>
                  </a:cubicBezTo>
                  <a:cubicBezTo>
                    <a:pt x="54484" y="119652"/>
                    <a:pt x="56856" y="120309"/>
                    <a:pt x="59260" y="120748"/>
                  </a:cubicBezTo>
                  <a:cubicBezTo>
                    <a:pt x="58948" y="121507"/>
                    <a:pt x="58698" y="122295"/>
                    <a:pt x="58517" y="123099"/>
                  </a:cubicBezTo>
                  <a:lnTo>
                    <a:pt x="58813" y="123111"/>
                  </a:lnTo>
                  <a:cubicBezTo>
                    <a:pt x="58993" y="122319"/>
                    <a:pt x="59240" y="121548"/>
                    <a:pt x="59555" y="120801"/>
                  </a:cubicBezTo>
                  <a:cubicBezTo>
                    <a:pt x="60663" y="120994"/>
                    <a:pt x="61779" y="121142"/>
                    <a:pt x="62900" y="121228"/>
                  </a:cubicBezTo>
                  <a:cubicBezTo>
                    <a:pt x="64110" y="121322"/>
                    <a:pt x="65325" y="121363"/>
                    <a:pt x="66539" y="121363"/>
                  </a:cubicBezTo>
                  <a:cubicBezTo>
                    <a:pt x="66884" y="121363"/>
                    <a:pt x="67233" y="121359"/>
                    <a:pt x="67577" y="121355"/>
                  </a:cubicBezTo>
                  <a:lnTo>
                    <a:pt x="67577" y="121355"/>
                  </a:lnTo>
                  <a:cubicBezTo>
                    <a:pt x="67175" y="121888"/>
                    <a:pt x="66798" y="122430"/>
                    <a:pt x="66453" y="122980"/>
                  </a:cubicBezTo>
                  <a:cubicBezTo>
                    <a:pt x="66572" y="122972"/>
                    <a:pt x="66691" y="122963"/>
                    <a:pt x="66810" y="122951"/>
                  </a:cubicBezTo>
                  <a:cubicBezTo>
                    <a:pt x="67163" y="122405"/>
                    <a:pt x="67540" y="121876"/>
                    <a:pt x="67943" y="121347"/>
                  </a:cubicBezTo>
                  <a:cubicBezTo>
                    <a:pt x="70076" y="121297"/>
                    <a:pt x="72214" y="121129"/>
                    <a:pt x="74340" y="120908"/>
                  </a:cubicBezTo>
                  <a:lnTo>
                    <a:pt x="74340" y="120908"/>
                  </a:lnTo>
                  <a:cubicBezTo>
                    <a:pt x="74106" y="121265"/>
                    <a:pt x="73880" y="121622"/>
                    <a:pt x="73662" y="121979"/>
                  </a:cubicBezTo>
                  <a:cubicBezTo>
                    <a:pt x="73921" y="121929"/>
                    <a:pt x="74179" y="121876"/>
                    <a:pt x="74434" y="121823"/>
                  </a:cubicBezTo>
                  <a:cubicBezTo>
                    <a:pt x="74639" y="121490"/>
                    <a:pt x="74852" y="121162"/>
                    <a:pt x="75074" y="120830"/>
                  </a:cubicBezTo>
                  <a:cubicBezTo>
                    <a:pt x="76838" y="120637"/>
                    <a:pt x="78599" y="120411"/>
                    <a:pt x="80334" y="120190"/>
                  </a:cubicBezTo>
                  <a:lnTo>
                    <a:pt x="80659" y="120149"/>
                  </a:lnTo>
                  <a:cubicBezTo>
                    <a:pt x="81516" y="119865"/>
                    <a:pt x="82365" y="119566"/>
                    <a:pt x="83211" y="119250"/>
                  </a:cubicBezTo>
                  <a:lnTo>
                    <a:pt x="83211" y="119250"/>
                  </a:lnTo>
                  <a:cubicBezTo>
                    <a:pt x="82768" y="119303"/>
                    <a:pt x="82329" y="119357"/>
                    <a:pt x="81890" y="119414"/>
                  </a:cubicBezTo>
                  <a:cubicBezTo>
                    <a:pt x="82554" y="118101"/>
                    <a:pt x="83260" y="116751"/>
                    <a:pt x="83982" y="115372"/>
                  </a:cubicBezTo>
                  <a:cubicBezTo>
                    <a:pt x="84401" y="114572"/>
                    <a:pt x="84823" y="113760"/>
                    <a:pt x="85246" y="112939"/>
                  </a:cubicBezTo>
                  <a:cubicBezTo>
                    <a:pt x="87257" y="112246"/>
                    <a:pt x="89296" y="111585"/>
                    <a:pt x="91368" y="111064"/>
                  </a:cubicBezTo>
                  <a:lnTo>
                    <a:pt x="91368" y="111064"/>
                  </a:lnTo>
                  <a:cubicBezTo>
                    <a:pt x="90732" y="112648"/>
                    <a:pt x="90067" y="114219"/>
                    <a:pt x="89419" y="115754"/>
                  </a:cubicBezTo>
                  <a:cubicBezTo>
                    <a:pt x="89284" y="116082"/>
                    <a:pt x="89148" y="116406"/>
                    <a:pt x="89009" y="116726"/>
                  </a:cubicBezTo>
                  <a:cubicBezTo>
                    <a:pt x="89140" y="116661"/>
                    <a:pt x="89271" y="116595"/>
                    <a:pt x="89403" y="116525"/>
                  </a:cubicBezTo>
                  <a:cubicBezTo>
                    <a:pt x="89497" y="116308"/>
                    <a:pt x="89591" y="116086"/>
                    <a:pt x="89682" y="115865"/>
                  </a:cubicBezTo>
                  <a:cubicBezTo>
                    <a:pt x="90359" y="114264"/>
                    <a:pt x="91048" y="112631"/>
                    <a:pt x="91713" y="110978"/>
                  </a:cubicBezTo>
                  <a:cubicBezTo>
                    <a:pt x="93867" y="110457"/>
                    <a:pt x="96050" y="110091"/>
                    <a:pt x="98266" y="110022"/>
                  </a:cubicBezTo>
                  <a:cubicBezTo>
                    <a:pt x="98566" y="110011"/>
                    <a:pt x="98866" y="110007"/>
                    <a:pt x="99163" y="110007"/>
                  </a:cubicBezTo>
                  <a:cubicBezTo>
                    <a:pt x="99311" y="110007"/>
                    <a:pt x="99460" y="110008"/>
                    <a:pt x="99607" y="110009"/>
                  </a:cubicBezTo>
                  <a:cubicBezTo>
                    <a:pt x="99837" y="109829"/>
                    <a:pt x="100067" y="109644"/>
                    <a:pt x="100293" y="109460"/>
                  </a:cubicBezTo>
                  <a:lnTo>
                    <a:pt x="100186" y="109455"/>
                  </a:lnTo>
                  <a:cubicBezTo>
                    <a:pt x="101437" y="106497"/>
                    <a:pt x="102545" y="103489"/>
                    <a:pt x="103325" y="100477"/>
                  </a:cubicBezTo>
                  <a:cubicBezTo>
                    <a:pt x="105266" y="100510"/>
                    <a:pt x="106960" y="100888"/>
                    <a:pt x="108516" y="101438"/>
                  </a:cubicBezTo>
                  <a:cubicBezTo>
                    <a:pt x="108581" y="101360"/>
                    <a:pt x="108647" y="101282"/>
                    <a:pt x="108712" y="101204"/>
                  </a:cubicBezTo>
                  <a:cubicBezTo>
                    <a:pt x="107120" y="100629"/>
                    <a:pt x="105389" y="100231"/>
                    <a:pt x="103399" y="100194"/>
                  </a:cubicBezTo>
                  <a:cubicBezTo>
                    <a:pt x="104100" y="97388"/>
                    <a:pt x="104507" y="94577"/>
                    <a:pt x="104453" y="91803"/>
                  </a:cubicBezTo>
                  <a:cubicBezTo>
                    <a:pt x="104694" y="91790"/>
                    <a:pt x="104926" y="91783"/>
                    <a:pt x="105149" y="91783"/>
                  </a:cubicBezTo>
                  <a:cubicBezTo>
                    <a:pt x="107380" y="91783"/>
                    <a:pt x="108774" y="92443"/>
                    <a:pt x="110411" y="93551"/>
                  </a:cubicBezTo>
                  <a:cubicBezTo>
                    <a:pt x="110321" y="95816"/>
                    <a:pt x="109976" y="98073"/>
                    <a:pt x="109443" y="100317"/>
                  </a:cubicBezTo>
                  <a:cubicBezTo>
                    <a:pt x="109722" y="99977"/>
                    <a:pt x="109997" y="99632"/>
                    <a:pt x="110264" y="99283"/>
                  </a:cubicBezTo>
                  <a:cubicBezTo>
                    <a:pt x="110637" y="97523"/>
                    <a:pt x="110875" y="95734"/>
                    <a:pt x="110973" y="93937"/>
                  </a:cubicBezTo>
                  <a:cubicBezTo>
                    <a:pt x="111240" y="94126"/>
                    <a:pt x="111515" y="94323"/>
                    <a:pt x="111802" y="94532"/>
                  </a:cubicBezTo>
                  <a:cubicBezTo>
                    <a:pt x="112192" y="94811"/>
                    <a:pt x="112598" y="95102"/>
                    <a:pt x="113041" y="95414"/>
                  </a:cubicBezTo>
                  <a:cubicBezTo>
                    <a:pt x="113283" y="95049"/>
                    <a:pt x="113521" y="94680"/>
                    <a:pt x="113751" y="94310"/>
                  </a:cubicBezTo>
                  <a:cubicBezTo>
                    <a:pt x="113718" y="92636"/>
                    <a:pt x="113583" y="90966"/>
                    <a:pt x="113341" y="89308"/>
                  </a:cubicBezTo>
                  <a:lnTo>
                    <a:pt x="113341" y="89308"/>
                  </a:lnTo>
                  <a:cubicBezTo>
                    <a:pt x="114055" y="90186"/>
                    <a:pt x="114666" y="90925"/>
                    <a:pt x="115224" y="91536"/>
                  </a:cubicBezTo>
                  <a:cubicBezTo>
                    <a:pt x="115228" y="91627"/>
                    <a:pt x="115237" y="91717"/>
                    <a:pt x="115245" y="91811"/>
                  </a:cubicBezTo>
                  <a:cubicBezTo>
                    <a:pt x="115327" y="91660"/>
                    <a:pt x="115413" y="91512"/>
                    <a:pt x="115495" y="91360"/>
                  </a:cubicBezTo>
                  <a:cubicBezTo>
                    <a:pt x="115315" y="89120"/>
                    <a:pt x="115220" y="86863"/>
                    <a:pt x="115208" y="84639"/>
                  </a:cubicBezTo>
                  <a:lnTo>
                    <a:pt x="115208" y="84639"/>
                  </a:lnTo>
                  <a:cubicBezTo>
                    <a:pt x="116201" y="85061"/>
                    <a:pt x="117223" y="85418"/>
                    <a:pt x="118269" y="85702"/>
                  </a:cubicBezTo>
                  <a:cubicBezTo>
                    <a:pt x="118343" y="85525"/>
                    <a:pt x="118417" y="85353"/>
                    <a:pt x="118486" y="85176"/>
                  </a:cubicBezTo>
                  <a:cubicBezTo>
                    <a:pt x="117350" y="84881"/>
                    <a:pt x="116267" y="84479"/>
                    <a:pt x="115204" y="84019"/>
                  </a:cubicBezTo>
                  <a:cubicBezTo>
                    <a:pt x="115204" y="82165"/>
                    <a:pt x="115269" y="80334"/>
                    <a:pt x="115388" y="78558"/>
                  </a:cubicBezTo>
                  <a:cubicBezTo>
                    <a:pt x="117091" y="78866"/>
                    <a:pt x="118831" y="79108"/>
                    <a:pt x="120624" y="79190"/>
                  </a:cubicBezTo>
                  <a:cubicBezTo>
                    <a:pt x="120653" y="79095"/>
                    <a:pt x="120678" y="79001"/>
                    <a:pt x="120706" y="78907"/>
                  </a:cubicBezTo>
                  <a:cubicBezTo>
                    <a:pt x="118893" y="78824"/>
                    <a:pt x="117132" y="78582"/>
                    <a:pt x="115409" y="78271"/>
                  </a:cubicBezTo>
                  <a:cubicBezTo>
                    <a:pt x="115454" y="77622"/>
                    <a:pt x="115507" y="76982"/>
                    <a:pt x="115569" y="76350"/>
                  </a:cubicBezTo>
                  <a:cubicBezTo>
                    <a:pt x="115696" y="75029"/>
                    <a:pt x="115955" y="73691"/>
                    <a:pt x="116283" y="72354"/>
                  </a:cubicBezTo>
                  <a:cubicBezTo>
                    <a:pt x="117556" y="72407"/>
                    <a:pt x="118845" y="72444"/>
                    <a:pt x="120155" y="72444"/>
                  </a:cubicBezTo>
                  <a:cubicBezTo>
                    <a:pt x="120843" y="72444"/>
                    <a:pt x="121536" y="72434"/>
                    <a:pt x="122237" y="72411"/>
                  </a:cubicBezTo>
                  <a:cubicBezTo>
                    <a:pt x="122270" y="72222"/>
                    <a:pt x="122302" y="72029"/>
                    <a:pt x="122335" y="71837"/>
                  </a:cubicBezTo>
                  <a:lnTo>
                    <a:pt x="122335" y="71837"/>
                  </a:lnTo>
                  <a:cubicBezTo>
                    <a:pt x="121611" y="71860"/>
                    <a:pt x="120894" y="71871"/>
                    <a:pt x="120183" y="71871"/>
                  </a:cubicBezTo>
                  <a:cubicBezTo>
                    <a:pt x="118912" y="71871"/>
                    <a:pt x="117659" y="71837"/>
                    <a:pt x="116422" y="71787"/>
                  </a:cubicBezTo>
                  <a:cubicBezTo>
                    <a:pt x="116759" y="70483"/>
                    <a:pt x="117145" y="69182"/>
                    <a:pt x="117530" y="67897"/>
                  </a:cubicBezTo>
                  <a:cubicBezTo>
                    <a:pt x="117924" y="66576"/>
                    <a:pt x="118326" y="65239"/>
                    <a:pt x="118663" y="63897"/>
                  </a:cubicBezTo>
                  <a:cubicBezTo>
                    <a:pt x="119036" y="63983"/>
                    <a:pt x="119410" y="64065"/>
                    <a:pt x="119783" y="64151"/>
                  </a:cubicBezTo>
                  <a:cubicBezTo>
                    <a:pt x="120870" y="64393"/>
                    <a:pt x="121982" y="64644"/>
                    <a:pt x="123107" y="64849"/>
                  </a:cubicBezTo>
                  <a:cubicBezTo>
                    <a:pt x="123115" y="64660"/>
                    <a:pt x="123123" y="64467"/>
                    <a:pt x="123131" y="64274"/>
                  </a:cubicBezTo>
                  <a:cubicBezTo>
                    <a:pt x="122044" y="64073"/>
                    <a:pt x="120965" y="63831"/>
                    <a:pt x="119906" y="63589"/>
                  </a:cubicBezTo>
                  <a:cubicBezTo>
                    <a:pt x="119541" y="63507"/>
                    <a:pt x="119172" y="63425"/>
                    <a:pt x="118802" y="63343"/>
                  </a:cubicBezTo>
                  <a:cubicBezTo>
                    <a:pt x="119188" y="61726"/>
                    <a:pt x="119475" y="60114"/>
                    <a:pt x="119541" y="58538"/>
                  </a:cubicBezTo>
                  <a:cubicBezTo>
                    <a:pt x="119566" y="58013"/>
                    <a:pt x="119553" y="57492"/>
                    <a:pt x="119512" y="56970"/>
                  </a:cubicBezTo>
                  <a:lnTo>
                    <a:pt x="119512" y="56970"/>
                  </a:lnTo>
                  <a:cubicBezTo>
                    <a:pt x="120641" y="57147"/>
                    <a:pt x="121814" y="57360"/>
                    <a:pt x="123066" y="57606"/>
                  </a:cubicBezTo>
                  <a:cubicBezTo>
                    <a:pt x="123062" y="57508"/>
                    <a:pt x="123053" y="57410"/>
                    <a:pt x="123045" y="57311"/>
                  </a:cubicBezTo>
                  <a:cubicBezTo>
                    <a:pt x="121798" y="57069"/>
                    <a:pt x="120620" y="56860"/>
                    <a:pt x="119484" y="56683"/>
                  </a:cubicBezTo>
                  <a:cubicBezTo>
                    <a:pt x="119319" y="55067"/>
                    <a:pt x="118852" y="53585"/>
                    <a:pt x="118207" y="52194"/>
                  </a:cubicBezTo>
                  <a:lnTo>
                    <a:pt x="118207" y="52194"/>
                  </a:lnTo>
                  <a:cubicBezTo>
                    <a:pt x="118619" y="52209"/>
                    <a:pt x="119030" y="52216"/>
                    <a:pt x="119441" y="52216"/>
                  </a:cubicBezTo>
                  <a:cubicBezTo>
                    <a:pt x="120449" y="52216"/>
                    <a:pt x="121457" y="52173"/>
                    <a:pt x="122462" y="52092"/>
                  </a:cubicBezTo>
                  <a:cubicBezTo>
                    <a:pt x="122450" y="51997"/>
                    <a:pt x="122434" y="51903"/>
                    <a:pt x="122417" y="51809"/>
                  </a:cubicBezTo>
                  <a:cubicBezTo>
                    <a:pt x="121415" y="51891"/>
                    <a:pt x="120412" y="51930"/>
                    <a:pt x="119408" y="51930"/>
                  </a:cubicBezTo>
                  <a:cubicBezTo>
                    <a:pt x="118961" y="51930"/>
                    <a:pt x="118514" y="51922"/>
                    <a:pt x="118068" y="51907"/>
                  </a:cubicBezTo>
                  <a:cubicBezTo>
                    <a:pt x="117251" y="50229"/>
                    <a:pt x="116189" y="48674"/>
                    <a:pt x="115097" y="47164"/>
                  </a:cubicBezTo>
                  <a:cubicBezTo>
                    <a:pt x="117173" y="47016"/>
                    <a:pt x="119237" y="46704"/>
                    <a:pt x="121264" y="46232"/>
                  </a:cubicBezTo>
                  <a:cubicBezTo>
                    <a:pt x="121240" y="46138"/>
                    <a:pt x="121215" y="46048"/>
                    <a:pt x="121195" y="45953"/>
                  </a:cubicBezTo>
                  <a:cubicBezTo>
                    <a:pt x="119143" y="46437"/>
                    <a:pt x="117042" y="46737"/>
                    <a:pt x="114904" y="46885"/>
                  </a:cubicBezTo>
                  <a:cubicBezTo>
                    <a:pt x="114748" y="46667"/>
                    <a:pt x="114588" y="46450"/>
                    <a:pt x="114428" y="46232"/>
                  </a:cubicBezTo>
                  <a:cubicBezTo>
                    <a:pt x="113579" y="45063"/>
                    <a:pt x="112713" y="43877"/>
                    <a:pt x="111934" y="42634"/>
                  </a:cubicBezTo>
                  <a:cubicBezTo>
                    <a:pt x="114535" y="42236"/>
                    <a:pt x="117091" y="41604"/>
                    <a:pt x="119578" y="40746"/>
                  </a:cubicBezTo>
                  <a:cubicBezTo>
                    <a:pt x="119545" y="40656"/>
                    <a:pt x="119512" y="40570"/>
                    <a:pt x="119479" y="40479"/>
                  </a:cubicBezTo>
                  <a:cubicBezTo>
                    <a:pt x="116976" y="41341"/>
                    <a:pt x="114395" y="41977"/>
                    <a:pt x="111773" y="42371"/>
                  </a:cubicBezTo>
                  <a:cubicBezTo>
                    <a:pt x="111051" y="41189"/>
                    <a:pt x="110415" y="39958"/>
                    <a:pt x="109956" y="38641"/>
                  </a:cubicBezTo>
                  <a:cubicBezTo>
                    <a:pt x="109874" y="38403"/>
                    <a:pt x="109796" y="38165"/>
                    <a:pt x="109718" y="37923"/>
                  </a:cubicBezTo>
                  <a:cubicBezTo>
                    <a:pt x="112364" y="37377"/>
                    <a:pt x="114954" y="36606"/>
                    <a:pt x="117465" y="35621"/>
                  </a:cubicBezTo>
                  <a:cubicBezTo>
                    <a:pt x="117387" y="35449"/>
                    <a:pt x="117305" y="35276"/>
                    <a:pt x="117223" y="35104"/>
                  </a:cubicBezTo>
                  <a:cubicBezTo>
                    <a:pt x="114736" y="36081"/>
                    <a:pt x="112172" y="36840"/>
                    <a:pt x="109554" y="37377"/>
                  </a:cubicBezTo>
                  <a:cubicBezTo>
                    <a:pt x="108918" y="35194"/>
                    <a:pt x="108557" y="32847"/>
                    <a:pt x="108405" y="30406"/>
                  </a:cubicBezTo>
                  <a:cubicBezTo>
                    <a:pt x="110280" y="30086"/>
                    <a:pt x="112135" y="29663"/>
                    <a:pt x="113965" y="29146"/>
                  </a:cubicBezTo>
                  <a:cubicBezTo>
                    <a:pt x="113915" y="29064"/>
                    <a:pt x="113862" y="28986"/>
                    <a:pt x="113813" y="28904"/>
                  </a:cubicBezTo>
                  <a:cubicBezTo>
                    <a:pt x="112028" y="29413"/>
                    <a:pt x="110218" y="29827"/>
                    <a:pt x="108388" y="30143"/>
                  </a:cubicBezTo>
                  <a:cubicBezTo>
                    <a:pt x="108236" y="27468"/>
                    <a:pt x="108331" y="24678"/>
                    <a:pt x="108589" y="21851"/>
                  </a:cubicBezTo>
                  <a:lnTo>
                    <a:pt x="108655" y="21842"/>
                  </a:lnTo>
                  <a:cubicBezTo>
                    <a:pt x="108503" y="21666"/>
                    <a:pt x="108351" y="21489"/>
                    <a:pt x="108200" y="21313"/>
                  </a:cubicBezTo>
                  <a:cubicBezTo>
                    <a:pt x="106324" y="21503"/>
                    <a:pt x="104440" y="21599"/>
                    <a:pt x="102555" y="21599"/>
                  </a:cubicBezTo>
                  <a:cubicBezTo>
                    <a:pt x="101635" y="21599"/>
                    <a:pt x="100715" y="21576"/>
                    <a:pt x="99796" y="21531"/>
                  </a:cubicBezTo>
                  <a:cubicBezTo>
                    <a:pt x="100141" y="19163"/>
                    <a:pt x="100625" y="16763"/>
                    <a:pt x="101195" y="14403"/>
                  </a:cubicBezTo>
                  <a:cubicBezTo>
                    <a:pt x="101031" y="14264"/>
                    <a:pt x="100867" y="14128"/>
                    <a:pt x="100707" y="13993"/>
                  </a:cubicBezTo>
                  <a:cubicBezTo>
                    <a:pt x="100104" y="16475"/>
                    <a:pt x="99583" y="19003"/>
                    <a:pt x="99226" y="21502"/>
                  </a:cubicBezTo>
                  <a:cubicBezTo>
                    <a:pt x="96686" y="21350"/>
                    <a:pt x="94158" y="21018"/>
                    <a:pt x="91663" y="20509"/>
                  </a:cubicBezTo>
                  <a:cubicBezTo>
                    <a:pt x="92139" y="17698"/>
                    <a:pt x="92866" y="14867"/>
                    <a:pt x="93715" y="12109"/>
                  </a:cubicBezTo>
                  <a:cubicBezTo>
                    <a:pt x="95537" y="12347"/>
                    <a:pt x="97314" y="12532"/>
                    <a:pt x="99049" y="12676"/>
                  </a:cubicBezTo>
                  <a:cubicBezTo>
                    <a:pt x="98766" y="12454"/>
                    <a:pt x="98479" y="12241"/>
                    <a:pt x="98188" y="12027"/>
                  </a:cubicBezTo>
                  <a:cubicBezTo>
                    <a:pt x="96780" y="11900"/>
                    <a:pt x="95348" y="11740"/>
                    <a:pt x="93887" y="11555"/>
                  </a:cubicBezTo>
                  <a:cubicBezTo>
                    <a:pt x="94101" y="10870"/>
                    <a:pt x="94326" y="10197"/>
                    <a:pt x="94552" y="9524"/>
                  </a:cubicBezTo>
                  <a:cubicBezTo>
                    <a:pt x="94384" y="9418"/>
                    <a:pt x="94212" y="9307"/>
                    <a:pt x="94035" y="9200"/>
                  </a:cubicBezTo>
                  <a:cubicBezTo>
                    <a:pt x="93777" y="9951"/>
                    <a:pt x="93526" y="10710"/>
                    <a:pt x="93280" y="11473"/>
                  </a:cubicBezTo>
                  <a:cubicBezTo>
                    <a:pt x="91179" y="11194"/>
                    <a:pt x="89013" y="10850"/>
                    <a:pt x="86781" y="10439"/>
                  </a:cubicBezTo>
                  <a:cubicBezTo>
                    <a:pt x="87261" y="8958"/>
                    <a:pt x="87794" y="7497"/>
                    <a:pt x="88360" y="6069"/>
                  </a:cubicBezTo>
                  <a:lnTo>
                    <a:pt x="88102" y="5946"/>
                  </a:lnTo>
                  <a:cubicBezTo>
                    <a:pt x="87527" y="7395"/>
                    <a:pt x="86986" y="8880"/>
                    <a:pt x="86497" y="10390"/>
                  </a:cubicBezTo>
                  <a:cubicBezTo>
                    <a:pt x="85980" y="10292"/>
                    <a:pt x="85459" y="10193"/>
                    <a:pt x="84934" y="10095"/>
                  </a:cubicBezTo>
                  <a:lnTo>
                    <a:pt x="83814" y="9873"/>
                  </a:lnTo>
                  <a:cubicBezTo>
                    <a:pt x="83038" y="9721"/>
                    <a:pt x="82275" y="9574"/>
                    <a:pt x="81524" y="9430"/>
                  </a:cubicBezTo>
                  <a:cubicBezTo>
                    <a:pt x="81955" y="7501"/>
                    <a:pt x="82484" y="5622"/>
                    <a:pt x="83079" y="3808"/>
                  </a:cubicBezTo>
                  <a:lnTo>
                    <a:pt x="82809" y="3706"/>
                  </a:lnTo>
                  <a:cubicBezTo>
                    <a:pt x="82214" y="5536"/>
                    <a:pt x="81676" y="7428"/>
                    <a:pt x="81241" y="9377"/>
                  </a:cubicBezTo>
                  <a:cubicBezTo>
                    <a:pt x="79834" y="9110"/>
                    <a:pt x="78455" y="8864"/>
                    <a:pt x="77089" y="8650"/>
                  </a:cubicBezTo>
                  <a:cubicBezTo>
                    <a:pt x="77171" y="6742"/>
                    <a:pt x="77372" y="4838"/>
                    <a:pt x="77684" y="2951"/>
                  </a:cubicBezTo>
                  <a:cubicBezTo>
                    <a:pt x="78783" y="2984"/>
                    <a:pt x="79887" y="3025"/>
                    <a:pt x="80987" y="3070"/>
                  </a:cubicBezTo>
                  <a:cubicBezTo>
                    <a:pt x="80650" y="2959"/>
                    <a:pt x="80314" y="2848"/>
                    <a:pt x="79981" y="2746"/>
                  </a:cubicBezTo>
                  <a:cubicBezTo>
                    <a:pt x="79231" y="2717"/>
                    <a:pt x="78480" y="2688"/>
                    <a:pt x="77729" y="2668"/>
                  </a:cubicBezTo>
                  <a:cubicBezTo>
                    <a:pt x="77762" y="2483"/>
                    <a:pt x="77794" y="2298"/>
                    <a:pt x="77827" y="2114"/>
                  </a:cubicBezTo>
                  <a:cubicBezTo>
                    <a:pt x="77643" y="2060"/>
                    <a:pt x="77454" y="2011"/>
                    <a:pt x="77269" y="1962"/>
                  </a:cubicBezTo>
                  <a:cubicBezTo>
                    <a:pt x="77228" y="2192"/>
                    <a:pt x="77187" y="2422"/>
                    <a:pt x="77150" y="2647"/>
                  </a:cubicBezTo>
                  <a:cubicBezTo>
                    <a:pt x="75443" y="2598"/>
                    <a:pt x="73736" y="2569"/>
                    <a:pt x="72021" y="2553"/>
                  </a:cubicBezTo>
                  <a:cubicBezTo>
                    <a:pt x="71997" y="1987"/>
                    <a:pt x="71984" y="1408"/>
                    <a:pt x="71984" y="817"/>
                  </a:cubicBezTo>
                  <a:cubicBezTo>
                    <a:pt x="71795" y="784"/>
                    <a:pt x="71603" y="752"/>
                    <a:pt x="71414" y="723"/>
                  </a:cubicBezTo>
                  <a:lnTo>
                    <a:pt x="71414" y="723"/>
                  </a:lnTo>
                  <a:cubicBezTo>
                    <a:pt x="71414" y="1342"/>
                    <a:pt x="71422" y="1954"/>
                    <a:pt x="71447" y="2549"/>
                  </a:cubicBezTo>
                  <a:cubicBezTo>
                    <a:pt x="71185" y="2548"/>
                    <a:pt x="70923" y="2547"/>
                    <a:pt x="70661" y="2547"/>
                  </a:cubicBezTo>
                  <a:cubicBezTo>
                    <a:pt x="69090" y="2547"/>
                    <a:pt x="67520" y="2568"/>
                    <a:pt x="65948" y="2610"/>
                  </a:cubicBezTo>
                  <a:cubicBezTo>
                    <a:pt x="65764" y="1769"/>
                    <a:pt x="65612" y="920"/>
                    <a:pt x="65485" y="62"/>
                  </a:cubicBezTo>
                  <a:lnTo>
                    <a:pt x="65189" y="46"/>
                  </a:lnTo>
                  <a:lnTo>
                    <a:pt x="65189" y="46"/>
                  </a:lnTo>
                  <a:cubicBezTo>
                    <a:pt x="65316" y="912"/>
                    <a:pt x="65472" y="1769"/>
                    <a:pt x="65657" y="2619"/>
                  </a:cubicBezTo>
                  <a:cubicBezTo>
                    <a:pt x="64463" y="2651"/>
                    <a:pt x="63273" y="2701"/>
                    <a:pt x="62079" y="2766"/>
                  </a:cubicBezTo>
                  <a:lnTo>
                    <a:pt x="59482" y="2910"/>
                  </a:lnTo>
                  <a:cubicBezTo>
                    <a:pt x="59231" y="1950"/>
                    <a:pt x="59006" y="981"/>
                    <a:pt x="58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34"/>
          <p:cNvSpPr/>
          <p:nvPr/>
        </p:nvSpPr>
        <p:spPr>
          <a:xfrm rot="-6381374">
            <a:off x="1811231" y="3821194"/>
            <a:ext cx="248992" cy="248967"/>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rot="-6381326">
            <a:off x="496205" y="4426049"/>
            <a:ext cx="158192" cy="158200"/>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rot="-6763115">
            <a:off x="8807313" y="1128371"/>
            <a:ext cx="229922" cy="229922"/>
          </a:xfrm>
          <a:custGeom>
            <a:avLst/>
            <a:gdLst/>
            <a:ahLst/>
            <a:cxnLst/>
            <a:rect l="l" t="t" r="r" b="b"/>
            <a:pathLst>
              <a:path w="9197" h="9197" extrusionOk="0">
                <a:moveTo>
                  <a:pt x="1753" y="1"/>
                </a:moveTo>
                <a:lnTo>
                  <a:pt x="1966" y="3981"/>
                </a:lnTo>
                <a:lnTo>
                  <a:pt x="1" y="7444"/>
                </a:lnTo>
                <a:lnTo>
                  <a:pt x="3981" y="7231"/>
                </a:lnTo>
                <a:lnTo>
                  <a:pt x="7444" y="9196"/>
                </a:lnTo>
                <a:lnTo>
                  <a:pt x="7231" y="5216"/>
                </a:lnTo>
                <a:lnTo>
                  <a:pt x="9196" y="1753"/>
                </a:lnTo>
                <a:lnTo>
                  <a:pt x="9196" y="1753"/>
                </a:lnTo>
                <a:lnTo>
                  <a:pt x="5220" y="1966"/>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4"/>
          <p:cNvSpPr/>
          <p:nvPr/>
        </p:nvSpPr>
        <p:spPr>
          <a:xfrm rot="-6763045">
            <a:off x="8234489" y="-672099"/>
            <a:ext cx="1965372" cy="196537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1;p36">
            <a:extLst>
              <a:ext uri="{FF2B5EF4-FFF2-40B4-BE49-F238E27FC236}">
                <a16:creationId xmlns:a16="http://schemas.microsoft.com/office/drawing/2014/main" id="{0B4895DD-634A-3E42-50E3-C9089E92C526}"/>
              </a:ext>
            </a:extLst>
          </p:cNvPr>
          <p:cNvSpPr txBox="1">
            <a:spLocks/>
          </p:cNvSpPr>
          <p:nvPr/>
        </p:nvSpPr>
        <p:spPr>
          <a:xfrm>
            <a:off x="6640400" y="4718300"/>
            <a:ext cx="1883700" cy="27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lt1"/>
              </a:buClr>
              <a:buSzPts val="1100"/>
            </a:pPr>
            <a:r>
              <a:rPr lang="id-ID" dirty="0">
                <a:solidFill>
                  <a:schemeClr val="tx1"/>
                </a:solidFill>
              </a:rPr>
              <a:t>Kelompok 5</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90" name="Google Shape;290;p34"/>
          <p:cNvSpPr txBox="1">
            <a:spLocks noGrp="1"/>
          </p:cNvSpPr>
          <p:nvPr>
            <p:ph type="title"/>
          </p:nvPr>
        </p:nvSpPr>
        <p:spPr>
          <a:xfrm>
            <a:off x="3489994" y="180132"/>
            <a:ext cx="2571900" cy="6714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a:t>Etika Ilmu</a:t>
            </a:r>
            <a:endParaRPr sz="3500" dirty="0"/>
          </a:p>
        </p:txBody>
      </p:sp>
      <p:sp>
        <p:nvSpPr>
          <p:cNvPr id="291" name="Google Shape;291;p34"/>
          <p:cNvSpPr txBox="1">
            <a:spLocks noGrp="1"/>
          </p:cNvSpPr>
          <p:nvPr>
            <p:ph type="subTitle" idx="1"/>
          </p:nvPr>
        </p:nvSpPr>
        <p:spPr>
          <a:xfrm>
            <a:off x="3489994" y="851587"/>
            <a:ext cx="5006400" cy="355539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200" dirty="0" err="1"/>
              <a:t>Ilmu</a:t>
            </a:r>
            <a:r>
              <a:rPr lang="en-GB" sz="1200" dirty="0"/>
              <a:t> </a:t>
            </a:r>
            <a:r>
              <a:rPr lang="en-GB" sz="1200" dirty="0" err="1"/>
              <a:t>berperan</a:t>
            </a:r>
            <a:r>
              <a:rPr lang="en-GB" sz="1200" dirty="0"/>
              <a:t> </a:t>
            </a:r>
            <a:r>
              <a:rPr lang="en-GB" sz="1200" dirty="0" err="1"/>
              <a:t>dalam</a:t>
            </a:r>
            <a:r>
              <a:rPr lang="en-GB" sz="1200" dirty="0"/>
              <a:t> </a:t>
            </a:r>
            <a:r>
              <a:rPr lang="en-GB" sz="1200" dirty="0" err="1"/>
              <a:t>pengembangan</a:t>
            </a:r>
            <a:r>
              <a:rPr lang="en-GB" sz="1200" dirty="0"/>
              <a:t> </a:t>
            </a:r>
            <a:r>
              <a:rPr lang="en-GB" sz="1200" dirty="0" err="1"/>
              <a:t>ilmu</a:t>
            </a:r>
            <a:r>
              <a:rPr lang="en-GB" sz="1200" dirty="0"/>
              <a:t> </a:t>
            </a:r>
            <a:r>
              <a:rPr lang="en-GB" sz="1200" dirty="0" err="1"/>
              <a:t>itu</a:t>
            </a:r>
            <a:r>
              <a:rPr lang="en-GB" sz="1200" dirty="0"/>
              <a:t> </a:t>
            </a:r>
            <a:r>
              <a:rPr lang="en-GB" sz="1200" dirty="0" err="1"/>
              <a:t>sendiri</a:t>
            </a:r>
            <a:r>
              <a:rPr lang="en-GB" sz="1200" dirty="0"/>
              <a:t>, </a:t>
            </a:r>
            <a:r>
              <a:rPr lang="en-GB" sz="1200" dirty="0" err="1"/>
              <a:t>lingkungan</a:t>
            </a:r>
            <a:r>
              <a:rPr lang="en-GB" sz="1200" dirty="0"/>
              <a:t> </a:t>
            </a:r>
            <a:r>
              <a:rPr lang="en-GB" sz="1200" dirty="0" err="1"/>
              <a:t>alam</a:t>
            </a:r>
            <a:r>
              <a:rPr lang="en-GB" sz="1200" dirty="0"/>
              <a:t> dan </a:t>
            </a:r>
            <a:r>
              <a:rPr lang="en-GB" sz="1200" dirty="0" err="1"/>
              <a:t>kehidupan</a:t>
            </a:r>
            <a:r>
              <a:rPr lang="en-GB" sz="1200" dirty="0"/>
              <a:t> </a:t>
            </a:r>
            <a:r>
              <a:rPr lang="en-GB" sz="1200" dirty="0" err="1"/>
              <a:t>manusia</a:t>
            </a:r>
            <a:r>
              <a:rPr lang="en-GB" sz="1200" dirty="0"/>
              <a:t> </a:t>
            </a:r>
            <a:r>
              <a:rPr lang="en-GB" sz="1200" dirty="0" err="1"/>
              <a:t>serta</a:t>
            </a:r>
            <a:r>
              <a:rPr lang="en-GB" sz="1200" dirty="0"/>
              <a:t> </a:t>
            </a:r>
            <a:r>
              <a:rPr lang="en-GB" sz="1200" dirty="0" err="1"/>
              <a:t>hal-hal</a:t>
            </a:r>
            <a:r>
              <a:rPr lang="en-GB" sz="1200" dirty="0"/>
              <a:t> yang </a:t>
            </a:r>
            <a:r>
              <a:rPr lang="en-GB" sz="1200" dirty="0" err="1"/>
              <a:t>berkaitan</a:t>
            </a:r>
            <a:r>
              <a:rPr lang="en-GB" sz="1200" dirty="0"/>
              <a:t> </a:t>
            </a:r>
            <a:r>
              <a:rPr lang="en-GB" sz="1200" dirty="0" err="1"/>
              <a:t>dengan</a:t>
            </a:r>
            <a:r>
              <a:rPr lang="en-GB" sz="1200" dirty="0"/>
              <a:t> </a:t>
            </a:r>
            <a:r>
              <a:rPr lang="en-GB" sz="1200" dirty="0" err="1"/>
              <a:t>rohaniah</a:t>
            </a:r>
            <a:r>
              <a:rPr lang="en-GB" sz="1200" dirty="0"/>
              <a:t> </a:t>
            </a:r>
            <a:r>
              <a:rPr lang="en-GB" sz="1200" dirty="0" err="1"/>
              <a:t>khususnya</a:t>
            </a:r>
            <a:r>
              <a:rPr lang="en-GB" sz="1200" dirty="0"/>
              <a:t> rasa </a:t>
            </a:r>
            <a:r>
              <a:rPr lang="en-GB" sz="1200" dirty="0" err="1"/>
              <a:t>imaniah</a:t>
            </a:r>
            <a:r>
              <a:rPr lang="en-GB" sz="1200" dirty="0"/>
              <a:t> </a:t>
            </a:r>
            <a:r>
              <a:rPr lang="en-GB" sz="1200" dirty="0" err="1"/>
              <a:t>manusia</a:t>
            </a:r>
            <a:r>
              <a:rPr lang="en-GB" sz="1200" dirty="0"/>
              <a:t> </a:t>
            </a:r>
            <a:r>
              <a:rPr lang="en-GB" sz="1200" dirty="0" err="1"/>
              <a:t>dengan</a:t>
            </a:r>
            <a:r>
              <a:rPr lang="en-GB" sz="1200" dirty="0"/>
              <a:t> </a:t>
            </a:r>
            <a:r>
              <a:rPr lang="en-GB" sz="1200" dirty="0" err="1"/>
              <a:t>Tuhan</a:t>
            </a:r>
            <a:r>
              <a:rPr lang="en-GB" sz="1200" dirty="0"/>
              <a:t>. </a:t>
            </a:r>
            <a:r>
              <a:rPr lang="en-GB" sz="1200" dirty="0" err="1"/>
              <a:t>Ilmu</a:t>
            </a:r>
            <a:r>
              <a:rPr lang="en-GB" sz="1200" dirty="0"/>
              <a:t> </a:t>
            </a:r>
            <a:r>
              <a:rPr lang="en-GB" sz="1200" dirty="0" err="1"/>
              <a:t>menjadi</a:t>
            </a:r>
            <a:r>
              <a:rPr lang="en-GB" sz="1200" dirty="0"/>
              <a:t> </a:t>
            </a:r>
            <a:r>
              <a:rPr lang="en-GB" sz="1200" dirty="0" err="1"/>
              <a:t>acuan</a:t>
            </a:r>
            <a:r>
              <a:rPr lang="en-GB" sz="1200" dirty="0"/>
              <a:t> </a:t>
            </a:r>
            <a:r>
              <a:rPr lang="en-GB" sz="1200" dirty="0" err="1"/>
              <a:t>dalam</a:t>
            </a:r>
            <a:r>
              <a:rPr lang="en-GB" sz="1200" dirty="0"/>
              <a:t> </a:t>
            </a:r>
            <a:r>
              <a:rPr lang="en-GB" sz="1200" dirty="0" err="1"/>
              <a:t>menyusun</a:t>
            </a:r>
            <a:r>
              <a:rPr lang="en-GB" sz="1200" dirty="0"/>
              <a:t> </a:t>
            </a:r>
            <a:r>
              <a:rPr lang="en-GB" sz="1200" dirty="0" err="1"/>
              <a:t>kerangka</a:t>
            </a:r>
            <a:r>
              <a:rPr lang="en-GB" sz="1200" dirty="0"/>
              <a:t> </a:t>
            </a:r>
            <a:r>
              <a:rPr lang="en-GB" sz="1200" dirty="0" err="1"/>
              <a:t>berpikir</a:t>
            </a:r>
            <a:r>
              <a:rPr lang="en-GB" sz="1200" dirty="0"/>
              <a:t> </a:t>
            </a:r>
            <a:r>
              <a:rPr lang="en-GB" sz="1200" dirty="0" err="1"/>
              <a:t>penemuan</a:t>
            </a:r>
            <a:r>
              <a:rPr lang="en-GB" sz="1200" dirty="0"/>
              <a:t> </a:t>
            </a:r>
            <a:r>
              <a:rPr lang="en-GB" sz="1200" dirty="0" err="1"/>
              <a:t>ilmu</a:t>
            </a:r>
            <a:r>
              <a:rPr lang="en-GB" sz="1200" dirty="0"/>
              <a:t> </a:t>
            </a:r>
            <a:r>
              <a:rPr lang="en-GB" sz="1200" dirty="0" err="1"/>
              <a:t>baru</a:t>
            </a:r>
            <a:r>
              <a:rPr lang="en-GB" sz="1200" dirty="0"/>
              <a:t>. </a:t>
            </a:r>
            <a:r>
              <a:rPr lang="en-GB" sz="1200" dirty="0" err="1"/>
              <a:t>Fungsi</a:t>
            </a:r>
            <a:r>
              <a:rPr lang="en-GB" sz="1200" dirty="0"/>
              <a:t> </a:t>
            </a:r>
            <a:r>
              <a:rPr lang="en-GB" sz="1200" dirty="0" err="1"/>
              <a:t>ilmu</a:t>
            </a:r>
            <a:r>
              <a:rPr lang="en-GB" sz="1200" dirty="0"/>
              <a:t> </a:t>
            </a:r>
            <a:r>
              <a:rPr lang="en-GB" sz="1200" dirty="0" err="1"/>
              <a:t>adalah</a:t>
            </a:r>
            <a:r>
              <a:rPr lang="en-GB" sz="1200" dirty="0"/>
              <a:t> </a:t>
            </a:r>
            <a:r>
              <a:rPr lang="en-GB" sz="1200" dirty="0" err="1"/>
              <a:t>sebagai</a:t>
            </a:r>
            <a:r>
              <a:rPr lang="en-GB" sz="1200" dirty="0"/>
              <a:t> </a:t>
            </a:r>
            <a:r>
              <a:rPr lang="en-GB" sz="1200" dirty="0" err="1"/>
              <a:t>perangkat</a:t>
            </a:r>
            <a:r>
              <a:rPr lang="en-GB" sz="1200" dirty="0"/>
              <a:t> </a:t>
            </a:r>
            <a:r>
              <a:rPr lang="en-GB" sz="1200" dirty="0" err="1"/>
              <a:t>pengurai</a:t>
            </a:r>
            <a:r>
              <a:rPr lang="en-GB" sz="1200" dirty="0"/>
              <a:t> </a:t>
            </a:r>
            <a:r>
              <a:rPr lang="en-GB" sz="1200" dirty="0" err="1"/>
              <a:t>rahasia</a:t>
            </a:r>
            <a:r>
              <a:rPr lang="en-GB" sz="1200" dirty="0"/>
              <a:t> </a:t>
            </a:r>
            <a:r>
              <a:rPr lang="en-GB" sz="1200" dirty="0" err="1"/>
              <a:t>alam</a:t>
            </a:r>
            <a:r>
              <a:rPr lang="en-GB" sz="1200" dirty="0"/>
              <a:t> </a:t>
            </a:r>
            <a:r>
              <a:rPr lang="en-GB" sz="1200" dirty="0" err="1"/>
              <a:t>beserta</a:t>
            </a:r>
            <a:r>
              <a:rPr lang="en-GB" sz="1200" dirty="0"/>
              <a:t> </a:t>
            </a:r>
            <a:r>
              <a:rPr lang="en-GB" sz="1200" dirty="0" err="1"/>
              <a:t>hukumnya</a:t>
            </a:r>
            <a:r>
              <a:rPr lang="en-GB" sz="1200" dirty="0"/>
              <a:t>. </a:t>
            </a:r>
            <a:r>
              <a:rPr lang="en-GB" sz="1200" dirty="0" err="1"/>
              <a:t>Ilmu</a:t>
            </a:r>
            <a:r>
              <a:rPr lang="en-GB" sz="1200" dirty="0"/>
              <a:t> </a:t>
            </a:r>
            <a:r>
              <a:rPr lang="en-GB" sz="1200" dirty="0" err="1"/>
              <a:t>membedakan</a:t>
            </a:r>
            <a:r>
              <a:rPr lang="en-GB" sz="1200" dirty="0"/>
              <a:t> </a:t>
            </a:r>
            <a:r>
              <a:rPr lang="en-GB" sz="1200" dirty="0" err="1"/>
              <a:t>hal-hal</a:t>
            </a:r>
            <a:r>
              <a:rPr lang="en-GB" sz="1200" dirty="0"/>
              <a:t> yang </a:t>
            </a:r>
            <a:r>
              <a:rPr lang="en-GB" sz="1200" dirty="0" err="1"/>
              <a:t>baenar</a:t>
            </a:r>
            <a:r>
              <a:rPr lang="en-GB" sz="1200" dirty="0"/>
              <a:t> dan salah </a:t>
            </a:r>
            <a:r>
              <a:rPr lang="en-GB" sz="1200" dirty="0" err="1"/>
              <a:t>secara</a:t>
            </a:r>
            <a:r>
              <a:rPr lang="en-GB" sz="1200" dirty="0"/>
              <a:t> </a:t>
            </a:r>
            <a:r>
              <a:rPr lang="en-GB" sz="1200" dirty="0" err="1"/>
              <a:t>jelas</a:t>
            </a:r>
            <a:r>
              <a:rPr lang="en-GB" sz="1200" dirty="0"/>
              <a:t>, </a:t>
            </a:r>
            <a:r>
              <a:rPr lang="en-GB" sz="1200" dirty="0" err="1"/>
              <a:t>sehingga</a:t>
            </a:r>
            <a:r>
              <a:rPr lang="en-GB" sz="1200" dirty="0"/>
              <a:t> </a:t>
            </a:r>
            <a:r>
              <a:rPr lang="en-GB" sz="1200" dirty="0" err="1"/>
              <a:t>manusia</a:t>
            </a:r>
            <a:r>
              <a:rPr lang="en-GB" sz="1200" dirty="0"/>
              <a:t> </a:t>
            </a:r>
            <a:r>
              <a:rPr lang="en-GB" sz="1200" dirty="0" err="1"/>
              <a:t>mampu</a:t>
            </a:r>
            <a:r>
              <a:rPr lang="en-GB" sz="1200" dirty="0"/>
              <a:t> </a:t>
            </a:r>
            <a:r>
              <a:rPr lang="en-GB" sz="1200" dirty="0" err="1"/>
              <a:t>menilai</a:t>
            </a:r>
            <a:r>
              <a:rPr lang="en-GB" sz="1200" dirty="0"/>
              <a:t> </a:t>
            </a:r>
            <a:r>
              <a:rPr lang="en-GB" sz="1200" dirty="0" err="1"/>
              <a:t>kebenaran</a:t>
            </a:r>
            <a:r>
              <a:rPr lang="en-GB" sz="1200" dirty="0"/>
              <a:t> </a:t>
            </a:r>
            <a:r>
              <a:rPr lang="en-GB" sz="1200" dirty="0" err="1"/>
              <a:t>dalam</a:t>
            </a:r>
            <a:r>
              <a:rPr lang="en-GB" sz="1200" dirty="0"/>
              <a:t> </a:t>
            </a:r>
            <a:r>
              <a:rPr lang="en-GB" sz="1200" dirty="0" err="1"/>
              <a:t>suatu</a:t>
            </a:r>
            <a:r>
              <a:rPr lang="en-GB" sz="1200" dirty="0"/>
              <a:t> </a:t>
            </a:r>
            <a:r>
              <a:rPr lang="en-GB" sz="1200" dirty="0" err="1"/>
              <a:t>hal</a:t>
            </a:r>
            <a:r>
              <a:rPr lang="en-GB" sz="1200" dirty="0"/>
              <a:t> yang </a:t>
            </a:r>
            <a:r>
              <a:rPr lang="en-GB" sz="1200" dirty="0" err="1"/>
              <a:t>dikaji</a:t>
            </a:r>
            <a:r>
              <a:rPr lang="en-GB" sz="1200" dirty="0"/>
              <a:t>. </a:t>
            </a:r>
            <a:r>
              <a:rPr lang="en-GB" sz="1200" dirty="0" err="1"/>
              <a:t>Ilmu</a:t>
            </a:r>
            <a:r>
              <a:rPr lang="en-GB" sz="1200" dirty="0"/>
              <a:t> juga </a:t>
            </a:r>
            <a:r>
              <a:rPr lang="en-GB" sz="1200" dirty="0" err="1"/>
              <a:t>memungkinkan</a:t>
            </a:r>
            <a:r>
              <a:rPr lang="en-GB" sz="1200" dirty="0"/>
              <a:t> </a:t>
            </a:r>
            <a:r>
              <a:rPr lang="en-GB" sz="1200" dirty="0" err="1"/>
              <a:t>manusia</a:t>
            </a:r>
            <a:r>
              <a:rPr lang="en-GB" sz="1200" dirty="0"/>
              <a:t> </a:t>
            </a:r>
            <a:r>
              <a:rPr lang="en-GB" sz="1200" dirty="0" err="1"/>
              <a:t>memperediksikan</a:t>
            </a:r>
            <a:r>
              <a:rPr lang="en-GB" sz="1200" dirty="0"/>
              <a:t> </a:t>
            </a:r>
            <a:r>
              <a:rPr lang="en-GB" sz="1200" dirty="0" err="1"/>
              <a:t>suatu</a:t>
            </a:r>
            <a:r>
              <a:rPr lang="en-GB" sz="1200" dirty="0"/>
              <a:t> </a:t>
            </a:r>
            <a:r>
              <a:rPr lang="en-GB" sz="1200" dirty="0" err="1"/>
              <a:t>kejadian</a:t>
            </a:r>
            <a:r>
              <a:rPr lang="en-GB" sz="1200" dirty="0"/>
              <a:t> </a:t>
            </a:r>
            <a:r>
              <a:rPr lang="en-GB" sz="1200" dirty="0" err="1"/>
              <a:t>sekaligus</a:t>
            </a:r>
            <a:r>
              <a:rPr lang="en-GB" sz="1200" dirty="0"/>
              <a:t> </a:t>
            </a:r>
            <a:r>
              <a:rPr lang="en-GB" sz="1200" dirty="0" err="1"/>
              <a:t>membuat</a:t>
            </a:r>
            <a:r>
              <a:rPr lang="en-GB" sz="1200" dirty="0"/>
              <a:t> </a:t>
            </a:r>
            <a:r>
              <a:rPr lang="en-GB" sz="1200" dirty="0" err="1"/>
              <a:t>perencanaan</a:t>
            </a:r>
            <a:r>
              <a:rPr lang="en-GB" sz="1200" dirty="0"/>
              <a:t> </a:t>
            </a:r>
            <a:r>
              <a:rPr lang="en-GB" sz="1200" dirty="0" err="1"/>
              <a:t>sikap</a:t>
            </a:r>
            <a:r>
              <a:rPr lang="en-GB" sz="1200" dirty="0"/>
              <a:t> </a:t>
            </a:r>
            <a:r>
              <a:rPr lang="en-GB" sz="1200" dirty="0" err="1"/>
              <a:t>atas</a:t>
            </a:r>
            <a:r>
              <a:rPr lang="en-GB" sz="1200" dirty="0"/>
              <a:t> </a:t>
            </a:r>
            <a:r>
              <a:rPr lang="en-GB" sz="1200" dirty="0" err="1"/>
              <a:t>suatu</a:t>
            </a:r>
            <a:r>
              <a:rPr lang="en-GB" sz="1200" dirty="0"/>
              <a:t> </a:t>
            </a:r>
            <a:r>
              <a:rPr lang="en-GB" sz="1200" dirty="0" err="1"/>
              <a:t>persoalan</a:t>
            </a:r>
            <a:r>
              <a:rPr lang="en-GB" sz="1200" dirty="0"/>
              <a:t>. </a:t>
            </a:r>
            <a:r>
              <a:rPr lang="en-GB" sz="1200" dirty="0" err="1"/>
              <a:t>Manusia</a:t>
            </a:r>
            <a:r>
              <a:rPr lang="en-GB" sz="1200" dirty="0"/>
              <a:t> yang </a:t>
            </a:r>
            <a:r>
              <a:rPr lang="en-GB" sz="1200" dirty="0" err="1"/>
              <a:t>dibekali</a:t>
            </a:r>
            <a:r>
              <a:rPr lang="en-GB" sz="1200" dirty="0"/>
              <a:t> </a:t>
            </a:r>
            <a:r>
              <a:rPr lang="en-GB" sz="1200" dirty="0" err="1"/>
              <a:t>ilmu</a:t>
            </a:r>
            <a:r>
              <a:rPr lang="en-GB" sz="1200" dirty="0"/>
              <a:t> </a:t>
            </a:r>
            <a:r>
              <a:rPr lang="en-GB" sz="1200" dirty="0" err="1"/>
              <a:t>pengetahuan</a:t>
            </a:r>
            <a:r>
              <a:rPr lang="en-GB" sz="1200" dirty="0"/>
              <a:t> yang </a:t>
            </a:r>
            <a:r>
              <a:rPr lang="en-GB" sz="1200" dirty="0" err="1"/>
              <a:t>baik</a:t>
            </a:r>
            <a:r>
              <a:rPr lang="en-GB" sz="1200" dirty="0"/>
              <a:t> </a:t>
            </a:r>
            <a:r>
              <a:rPr lang="en-GB" sz="1200" dirty="0" err="1"/>
              <a:t>tentunya</a:t>
            </a:r>
            <a:r>
              <a:rPr lang="en-GB" sz="1200" dirty="0"/>
              <a:t> </a:t>
            </a:r>
            <a:r>
              <a:rPr lang="en-GB" sz="1200" dirty="0" err="1"/>
              <a:t>memungkinkan</a:t>
            </a:r>
            <a:r>
              <a:rPr lang="id-ID" sz="1200" dirty="0"/>
              <a:t> </a:t>
            </a:r>
            <a:r>
              <a:rPr lang="en-GB" sz="1200" dirty="0" err="1"/>
              <a:t>untuk</a:t>
            </a:r>
            <a:r>
              <a:rPr lang="en-GB" sz="1200" dirty="0"/>
              <a:t> </a:t>
            </a:r>
            <a:r>
              <a:rPr lang="en-GB" sz="1200" dirty="0" err="1"/>
              <a:t>dapat</a:t>
            </a:r>
            <a:r>
              <a:rPr lang="en-GB" sz="1200" dirty="0"/>
              <a:t> </a:t>
            </a:r>
            <a:r>
              <a:rPr lang="en-GB" sz="1200" dirty="0" err="1"/>
              <a:t>mengendalikan</a:t>
            </a:r>
            <a:r>
              <a:rPr lang="en-GB" sz="1200" dirty="0"/>
              <a:t> </a:t>
            </a:r>
            <a:r>
              <a:rPr lang="en-GB" sz="1200" dirty="0" err="1"/>
              <a:t>segala</a:t>
            </a:r>
            <a:r>
              <a:rPr lang="en-GB" sz="1200" dirty="0"/>
              <a:t> </a:t>
            </a:r>
            <a:r>
              <a:rPr lang="en-GB" sz="1200" dirty="0" err="1"/>
              <a:t>kejadian</a:t>
            </a:r>
            <a:r>
              <a:rPr lang="en-GB" sz="1200" dirty="0"/>
              <a:t> yang </a:t>
            </a:r>
            <a:r>
              <a:rPr lang="en-GB" sz="1200" dirty="0" err="1"/>
              <a:t>tidak</a:t>
            </a:r>
            <a:r>
              <a:rPr lang="en-GB" sz="1200" dirty="0"/>
              <a:t> </a:t>
            </a:r>
            <a:r>
              <a:rPr lang="en-GB" sz="1200" dirty="0" err="1"/>
              <a:t>diinginkan</a:t>
            </a:r>
            <a:r>
              <a:rPr lang="en-GB" sz="1200" dirty="0"/>
              <a:t>. </a:t>
            </a:r>
            <a:r>
              <a:rPr lang="en-GB" sz="1200" dirty="0" err="1"/>
              <a:t>Secara</a:t>
            </a:r>
            <a:r>
              <a:rPr lang="en-GB" sz="1200" dirty="0"/>
              <a:t> </a:t>
            </a:r>
            <a:r>
              <a:rPr lang="en-GB" sz="1200" dirty="0" err="1"/>
              <a:t>keseluruhan</a:t>
            </a:r>
            <a:r>
              <a:rPr lang="en-GB" sz="1200" dirty="0"/>
              <a:t> </a:t>
            </a:r>
            <a:r>
              <a:rPr lang="en-GB" sz="1200" dirty="0" err="1"/>
              <a:t>maka</a:t>
            </a:r>
            <a:r>
              <a:rPr lang="en-GB" sz="1200" dirty="0"/>
              <a:t> </a:t>
            </a:r>
            <a:r>
              <a:rPr lang="en-GB" sz="1200" dirty="0" err="1"/>
              <a:t>sejatinya</a:t>
            </a:r>
            <a:r>
              <a:rPr lang="en-GB" sz="1200" dirty="0"/>
              <a:t> </a:t>
            </a:r>
            <a:r>
              <a:rPr lang="en-GB" sz="1200" dirty="0" err="1"/>
              <a:t>ilmu</a:t>
            </a:r>
            <a:r>
              <a:rPr lang="en-GB" sz="1200" dirty="0"/>
              <a:t> </a:t>
            </a:r>
            <a:r>
              <a:rPr lang="en-GB" sz="1200" dirty="0" err="1"/>
              <a:t>dipergunakan</a:t>
            </a:r>
            <a:r>
              <a:rPr lang="en-GB" sz="1200" dirty="0"/>
              <a:t> oleh </a:t>
            </a:r>
            <a:r>
              <a:rPr lang="en-GB" sz="1200" dirty="0" err="1"/>
              <a:t>manusia</a:t>
            </a:r>
            <a:r>
              <a:rPr lang="en-GB" sz="1200" dirty="0"/>
              <a:t> </a:t>
            </a:r>
            <a:r>
              <a:rPr lang="en-GB" sz="1200" dirty="0" err="1"/>
              <a:t>sebagai</a:t>
            </a:r>
            <a:r>
              <a:rPr lang="en-GB" sz="1200" dirty="0"/>
              <a:t> </a:t>
            </a:r>
            <a:r>
              <a:rPr lang="en-GB" sz="1200" dirty="0" err="1"/>
              <a:t>sarana</a:t>
            </a:r>
            <a:r>
              <a:rPr lang="en-GB" sz="1200" dirty="0"/>
              <a:t> </a:t>
            </a:r>
            <a:r>
              <a:rPr lang="en-GB" sz="1200" dirty="0" err="1"/>
              <a:t>pendukung</a:t>
            </a:r>
            <a:r>
              <a:rPr lang="en-GB" sz="1200" dirty="0"/>
              <a:t> </a:t>
            </a:r>
            <a:r>
              <a:rPr lang="en-GB" sz="1200" dirty="0" err="1"/>
              <a:t>pemenuhan</a:t>
            </a:r>
            <a:r>
              <a:rPr lang="en-GB" sz="1200" dirty="0"/>
              <a:t> </a:t>
            </a:r>
            <a:r>
              <a:rPr lang="en-GB" sz="1200" dirty="0" err="1"/>
              <a:t>kebutuhan</a:t>
            </a:r>
            <a:r>
              <a:rPr lang="en-GB" sz="1200" dirty="0"/>
              <a:t> </a:t>
            </a:r>
            <a:r>
              <a:rPr lang="en-GB" sz="1200" dirty="0" err="1"/>
              <a:t>hidup</a:t>
            </a:r>
            <a:r>
              <a:rPr lang="en-GB" sz="1200" dirty="0"/>
              <a:t> </a:t>
            </a:r>
            <a:r>
              <a:rPr lang="en-GB" sz="1200" dirty="0" err="1"/>
              <a:t>manusia</a:t>
            </a:r>
            <a:r>
              <a:rPr lang="en-GB" sz="1200" dirty="0"/>
              <a:t> di </a:t>
            </a:r>
            <a:r>
              <a:rPr lang="en-GB" sz="1200" dirty="0" err="1"/>
              <a:t>segala</a:t>
            </a:r>
            <a:r>
              <a:rPr lang="en-GB" sz="1200" dirty="0"/>
              <a:t> </a:t>
            </a:r>
            <a:r>
              <a:rPr lang="en-GB" sz="1200" dirty="0" err="1"/>
              <a:t>bidang</a:t>
            </a:r>
            <a:r>
              <a:rPr lang="en-GB" sz="1200" dirty="0"/>
              <a:t> </a:t>
            </a:r>
            <a:r>
              <a:rPr lang="en-GB" sz="1200" dirty="0" err="1"/>
              <a:t>termasuk</a:t>
            </a:r>
            <a:r>
              <a:rPr lang="en-GB" sz="1200" dirty="0"/>
              <a:t> juga </a:t>
            </a:r>
            <a:r>
              <a:rPr lang="en-GB" sz="1200" dirty="0" err="1"/>
              <a:t>mengatasi</a:t>
            </a:r>
            <a:r>
              <a:rPr lang="en-GB" sz="1200" dirty="0"/>
              <a:t> </a:t>
            </a:r>
            <a:r>
              <a:rPr lang="en-GB" sz="1200" dirty="0" err="1"/>
              <a:t>segala</a:t>
            </a:r>
            <a:r>
              <a:rPr lang="en-GB" sz="1200" dirty="0"/>
              <a:t> </a:t>
            </a:r>
            <a:r>
              <a:rPr lang="en-GB" sz="1200" dirty="0" err="1"/>
              <a:t>permasalahan</a:t>
            </a:r>
            <a:r>
              <a:rPr lang="id-ID" sz="1200" dirty="0"/>
              <a:t> </a:t>
            </a:r>
            <a:r>
              <a:rPr lang="en-GB" sz="1200" dirty="0"/>
              <a:t>dan </a:t>
            </a:r>
            <a:r>
              <a:rPr lang="en-GB" sz="1200" dirty="0" err="1"/>
              <a:t>persoalan</a:t>
            </a:r>
            <a:r>
              <a:rPr lang="en-GB" sz="1200" dirty="0"/>
              <a:t> </a:t>
            </a:r>
            <a:r>
              <a:rPr lang="en-GB" sz="1200" dirty="0" err="1"/>
              <a:t>hidup</a:t>
            </a:r>
            <a:r>
              <a:rPr lang="en-GB" sz="1200" dirty="0"/>
              <a:t>.</a:t>
            </a:r>
          </a:p>
        </p:txBody>
      </p:sp>
      <p:pic>
        <p:nvPicPr>
          <p:cNvPr id="289" name="Google Shape;289;p34"/>
          <p:cNvPicPr preferRelativeResize="0">
            <a:picLocks noGrp="1"/>
          </p:cNvPicPr>
          <p:nvPr>
            <p:ph type="pic" idx="4294967295"/>
          </p:nvPr>
        </p:nvPicPr>
        <p:blipFill rotWithShape="1">
          <a:blip r:embed="rId3">
            <a:alphaModFix/>
          </a:blip>
          <a:srcRect l="27032" r="27032"/>
          <a:stretch/>
        </p:blipFill>
        <p:spPr>
          <a:xfrm>
            <a:off x="0" y="-44450"/>
            <a:ext cx="3109913" cy="4408488"/>
          </a:xfrm>
          <a:prstGeom prst="rect">
            <a:avLst/>
          </a:prstGeom>
          <a:noFill/>
          <a:ln>
            <a:noFill/>
          </a:ln>
        </p:spPr>
      </p:pic>
      <p:sp>
        <p:nvSpPr>
          <p:cNvPr id="292" name="Google Shape;292;p34"/>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34"/>
          <p:cNvGrpSpPr/>
          <p:nvPr/>
        </p:nvGrpSpPr>
        <p:grpSpPr>
          <a:xfrm rot="-6381374">
            <a:off x="-1176123" y="2363512"/>
            <a:ext cx="3078206" cy="3078206"/>
            <a:chOff x="-2831850" y="1260225"/>
            <a:chExt cx="3078300" cy="3078300"/>
          </a:xfrm>
        </p:grpSpPr>
        <p:sp>
          <p:nvSpPr>
            <p:cNvPr id="294" name="Google Shape;294;p34"/>
            <p:cNvSpPr/>
            <p:nvPr/>
          </p:nvSpPr>
          <p:spPr>
            <a:xfrm>
              <a:off x="-2831850" y="1260225"/>
              <a:ext cx="3078300" cy="307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2831850" y="1260475"/>
              <a:ext cx="3078300" cy="3077800"/>
            </a:xfrm>
            <a:custGeom>
              <a:avLst/>
              <a:gdLst/>
              <a:ahLst/>
              <a:cxnLst/>
              <a:rect l="l" t="t" r="r" b="b"/>
              <a:pathLst>
                <a:path w="123132" h="123112" extrusionOk="0">
                  <a:moveTo>
                    <a:pt x="70688" y="2838"/>
                  </a:moveTo>
                  <a:cubicBezTo>
                    <a:pt x="70945" y="2838"/>
                    <a:pt x="71202" y="2839"/>
                    <a:pt x="71459" y="2840"/>
                  </a:cubicBezTo>
                  <a:lnTo>
                    <a:pt x="71459" y="2848"/>
                  </a:lnTo>
                  <a:cubicBezTo>
                    <a:pt x="71541" y="4609"/>
                    <a:pt x="71738" y="6361"/>
                    <a:pt x="72042" y="8096"/>
                  </a:cubicBezTo>
                  <a:cubicBezTo>
                    <a:pt x="71168" y="8037"/>
                    <a:pt x="70292" y="8008"/>
                    <a:pt x="69417" y="8008"/>
                  </a:cubicBezTo>
                  <a:cubicBezTo>
                    <a:pt x="68772" y="8008"/>
                    <a:pt x="68127" y="8024"/>
                    <a:pt x="67483" y="8055"/>
                  </a:cubicBezTo>
                  <a:cubicBezTo>
                    <a:pt x="66896" y="6369"/>
                    <a:pt x="66404" y="4650"/>
                    <a:pt x="66010" y="2906"/>
                  </a:cubicBezTo>
                  <a:cubicBezTo>
                    <a:pt x="67567" y="2860"/>
                    <a:pt x="69127" y="2838"/>
                    <a:pt x="70688" y="2838"/>
                  </a:cubicBezTo>
                  <a:close/>
                  <a:moveTo>
                    <a:pt x="72033" y="2848"/>
                  </a:moveTo>
                  <a:cubicBezTo>
                    <a:pt x="73724" y="2857"/>
                    <a:pt x="75415" y="2885"/>
                    <a:pt x="77101" y="2939"/>
                  </a:cubicBezTo>
                  <a:lnTo>
                    <a:pt x="77101" y="2943"/>
                  </a:lnTo>
                  <a:cubicBezTo>
                    <a:pt x="76797" y="4810"/>
                    <a:pt x="76600" y="6689"/>
                    <a:pt x="76514" y="8576"/>
                  </a:cubicBezTo>
                  <a:cubicBezTo>
                    <a:pt x="75218" y="8388"/>
                    <a:pt x="73929" y="8236"/>
                    <a:pt x="72637" y="8137"/>
                  </a:cubicBezTo>
                  <a:cubicBezTo>
                    <a:pt x="72321" y="6389"/>
                    <a:pt x="72120" y="4625"/>
                    <a:pt x="72033" y="2848"/>
                  </a:cubicBezTo>
                  <a:close/>
                  <a:moveTo>
                    <a:pt x="65719" y="2910"/>
                  </a:moveTo>
                  <a:cubicBezTo>
                    <a:pt x="66112" y="4654"/>
                    <a:pt x="66601" y="6377"/>
                    <a:pt x="67183" y="8068"/>
                  </a:cubicBezTo>
                  <a:cubicBezTo>
                    <a:pt x="66055" y="8133"/>
                    <a:pt x="64902" y="8252"/>
                    <a:pt x="63720" y="8433"/>
                  </a:cubicBezTo>
                  <a:cubicBezTo>
                    <a:pt x="62932" y="8552"/>
                    <a:pt x="62157" y="8700"/>
                    <a:pt x="61386" y="8864"/>
                  </a:cubicBezTo>
                  <a:cubicBezTo>
                    <a:pt x="60700" y="7017"/>
                    <a:pt x="60077" y="5134"/>
                    <a:pt x="59555" y="3201"/>
                  </a:cubicBezTo>
                  <a:lnTo>
                    <a:pt x="62095" y="3066"/>
                  </a:lnTo>
                  <a:cubicBezTo>
                    <a:pt x="63302" y="2996"/>
                    <a:pt x="64508" y="2947"/>
                    <a:pt x="65719" y="2910"/>
                  </a:cubicBezTo>
                  <a:close/>
                  <a:moveTo>
                    <a:pt x="59268" y="3213"/>
                  </a:moveTo>
                  <a:lnTo>
                    <a:pt x="59264" y="3218"/>
                  </a:lnTo>
                  <a:cubicBezTo>
                    <a:pt x="59785" y="5167"/>
                    <a:pt x="60413" y="7066"/>
                    <a:pt x="61102" y="8925"/>
                  </a:cubicBezTo>
                  <a:cubicBezTo>
                    <a:pt x="59732" y="9225"/>
                    <a:pt x="58382" y="9582"/>
                    <a:pt x="57053" y="9967"/>
                  </a:cubicBezTo>
                  <a:cubicBezTo>
                    <a:pt x="55928" y="7846"/>
                    <a:pt x="54824" y="5692"/>
                    <a:pt x="53872" y="3497"/>
                  </a:cubicBezTo>
                  <a:cubicBezTo>
                    <a:pt x="55666" y="3406"/>
                    <a:pt x="57463" y="3308"/>
                    <a:pt x="59268" y="3213"/>
                  </a:cubicBezTo>
                  <a:close/>
                  <a:moveTo>
                    <a:pt x="53261" y="3525"/>
                  </a:moveTo>
                  <a:lnTo>
                    <a:pt x="53261" y="3529"/>
                  </a:lnTo>
                  <a:cubicBezTo>
                    <a:pt x="54229" y="5774"/>
                    <a:pt x="55350" y="7969"/>
                    <a:pt x="56494" y="10132"/>
                  </a:cubicBezTo>
                  <a:cubicBezTo>
                    <a:pt x="55366" y="10468"/>
                    <a:pt x="54250" y="10817"/>
                    <a:pt x="53146" y="11162"/>
                  </a:cubicBezTo>
                  <a:lnTo>
                    <a:pt x="52477" y="11375"/>
                  </a:lnTo>
                  <a:cubicBezTo>
                    <a:pt x="52149" y="10850"/>
                    <a:pt x="51821" y="10324"/>
                    <a:pt x="51497" y="9799"/>
                  </a:cubicBezTo>
                  <a:cubicBezTo>
                    <a:pt x="50212" y="7739"/>
                    <a:pt x="48961" y="5729"/>
                    <a:pt x="47853" y="3784"/>
                  </a:cubicBezTo>
                  <a:cubicBezTo>
                    <a:pt x="49654" y="3702"/>
                    <a:pt x="51456" y="3616"/>
                    <a:pt x="53261" y="3525"/>
                  </a:cubicBezTo>
                  <a:close/>
                  <a:moveTo>
                    <a:pt x="47533" y="3796"/>
                  </a:moveTo>
                  <a:cubicBezTo>
                    <a:pt x="48661" y="5782"/>
                    <a:pt x="49942" y="7838"/>
                    <a:pt x="51255" y="9947"/>
                  </a:cubicBezTo>
                  <a:cubicBezTo>
                    <a:pt x="51566" y="10448"/>
                    <a:pt x="51878" y="10952"/>
                    <a:pt x="52194" y="11457"/>
                  </a:cubicBezTo>
                  <a:cubicBezTo>
                    <a:pt x="50688" y="11929"/>
                    <a:pt x="49162" y="12393"/>
                    <a:pt x="47607" y="12807"/>
                  </a:cubicBezTo>
                  <a:cubicBezTo>
                    <a:pt x="46725" y="11457"/>
                    <a:pt x="45834" y="10115"/>
                    <a:pt x="44956" y="8802"/>
                  </a:cubicBezTo>
                  <a:cubicBezTo>
                    <a:pt x="43865" y="7165"/>
                    <a:pt x="42798" y="5565"/>
                    <a:pt x="41817" y="4026"/>
                  </a:cubicBezTo>
                  <a:cubicBezTo>
                    <a:pt x="43721" y="3956"/>
                    <a:pt x="45625" y="3878"/>
                    <a:pt x="47533" y="3796"/>
                  </a:cubicBezTo>
                  <a:close/>
                  <a:moveTo>
                    <a:pt x="69450" y="8578"/>
                  </a:moveTo>
                  <a:cubicBezTo>
                    <a:pt x="70351" y="8578"/>
                    <a:pt x="71251" y="8609"/>
                    <a:pt x="72148" y="8671"/>
                  </a:cubicBezTo>
                  <a:cubicBezTo>
                    <a:pt x="72497" y="10462"/>
                    <a:pt x="72952" y="12229"/>
                    <a:pt x="73509" y="13968"/>
                  </a:cubicBezTo>
                  <a:lnTo>
                    <a:pt x="73509" y="13968"/>
                  </a:lnTo>
                  <a:cubicBezTo>
                    <a:pt x="72360" y="13660"/>
                    <a:pt x="71180" y="13503"/>
                    <a:pt x="69994" y="13503"/>
                  </a:cubicBezTo>
                  <a:cubicBezTo>
                    <a:pt x="69869" y="13503"/>
                    <a:pt x="69743" y="13505"/>
                    <a:pt x="69617" y="13509"/>
                  </a:cubicBezTo>
                  <a:cubicBezTo>
                    <a:pt x="68919" y="11900"/>
                    <a:pt x="68263" y="10271"/>
                    <a:pt x="67676" y="8618"/>
                  </a:cubicBezTo>
                  <a:cubicBezTo>
                    <a:pt x="68267" y="8592"/>
                    <a:pt x="68859" y="8578"/>
                    <a:pt x="69450" y="8578"/>
                  </a:cubicBezTo>
                  <a:close/>
                  <a:moveTo>
                    <a:pt x="67376" y="8630"/>
                  </a:moveTo>
                  <a:cubicBezTo>
                    <a:pt x="67963" y="10283"/>
                    <a:pt x="68615" y="11912"/>
                    <a:pt x="69309" y="13517"/>
                  </a:cubicBezTo>
                  <a:cubicBezTo>
                    <a:pt x="68246" y="13574"/>
                    <a:pt x="67196" y="13755"/>
                    <a:pt x="66174" y="14050"/>
                  </a:cubicBezTo>
                  <a:cubicBezTo>
                    <a:pt x="65386" y="14276"/>
                    <a:pt x="64615" y="14559"/>
                    <a:pt x="63868" y="14900"/>
                  </a:cubicBezTo>
                  <a:cubicBezTo>
                    <a:pt x="63072" y="13094"/>
                    <a:pt x="62301" y="11268"/>
                    <a:pt x="61591" y="9401"/>
                  </a:cubicBezTo>
                  <a:cubicBezTo>
                    <a:pt x="62321" y="9245"/>
                    <a:pt x="63060" y="9110"/>
                    <a:pt x="63806" y="8995"/>
                  </a:cubicBezTo>
                  <a:cubicBezTo>
                    <a:pt x="65025" y="8810"/>
                    <a:pt x="66211" y="8687"/>
                    <a:pt x="67376" y="8630"/>
                  </a:cubicBezTo>
                  <a:close/>
                  <a:moveTo>
                    <a:pt x="72743" y="8712"/>
                  </a:moveTo>
                  <a:lnTo>
                    <a:pt x="72743" y="8712"/>
                  </a:lnTo>
                  <a:cubicBezTo>
                    <a:pt x="73995" y="8810"/>
                    <a:pt x="75238" y="8958"/>
                    <a:pt x="76494" y="9143"/>
                  </a:cubicBezTo>
                  <a:cubicBezTo>
                    <a:pt x="76432" y="11137"/>
                    <a:pt x="76510" y="13131"/>
                    <a:pt x="76736" y="15113"/>
                  </a:cubicBezTo>
                  <a:cubicBezTo>
                    <a:pt x="75899" y="14744"/>
                    <a:pt x="75045" y="14424"/>
                    <a:pt x="74171" y="14153"/>
                  </a:cubicBezTo>
                  <a:cubicBezTo>
                    <a:pt x="73585" y="12372"/>
                    <a:pt x="73109" y="10554"/>
                    <a:pt x="72743" y="8712"/>
                  </a:cubicBezTo>
                  <a:close/>
                  <a:moveTo>
                    <a:pt x="77064" y="9233"/>
                  </a:moveTo>
                  <a:lnTo>
                    <a:pt x="77064" y="9233"/>
                  </a:lnTo>
                  <a:cubicBezTo>
                    <a:pt x="78398" y="9438"/>
                    <a:pt x="79744" y="9680"/>
                    <a:pt x="81118" y="9939"/>
                  </a:cubicBezTo>
                  <a:lnTo>
                    <a:pt x="81118" y="9943"/>
                  </a:lnTo>
                  <a:cubicBezTo>
                    <a:pt x="80638" y="12175"/>
                    <a:pt x="80326" y="14440"/>
                    <a:pt x="80195" y="16721"/>
                  </a:cubicBezTo>
                  <a:cubicBezTo>
                    <a:pt x="79867" y="16570"/>
                    <a:pt x="79547" y="16418"/>
                    <a:pt x="79226" y="16266"/>
                  </a:cubicBezTo>
                  <a:cubicBezTo>
                    <a:pt x="78599" y="15966"/>
                    <a:pt x="77971" y="15671"/>
                    <a:pt x="77343" y="15388"/>
                  </a:cubicBezTo>
                  <a:cubicBezTo>
                    <a:pt x="77097" y="13344"/>
                    <a:pt x="77003" y="11289"/>
                    <a:pt x="77064" y="9233"/>
                  </a:cubicBezTo>
                  <a:close/>
                  <a:moveTo>
                    <a:pt x="61303" y="9463"/>
                  </a:moveTo>
                  <a:cubicBezTo>
                    <a:pt x="62026" y="11346"/>
                    <a:pt x="62805" y="13197"/>
                    <a:pt x="63610" y="15019"/>
                  </a:cubicBezTo>
                  <a:cubicBezTo>
                    <a:pt x="62567" y="15519"/>
                    <a:pt x="61566" y="16098"/>
                    <a:pt x="60618" y="16758"/>
                  </a:cubicBezTo>
                  <a:cubicBezTo>
                    <a:pt x="59773" y="15060"/>
                    <a:pt x="58878" y="13386"/>
                    <a:pt x="57992" y="11724"/>
                  </a:cubicBezTo>
                  <a:cubicBezTo>
                    <a:pt x="57771" y="11313"/>
                    <a:pt x="57549" y="10895"/>
                    <a:pt x="57327" y="10480"/>
                  </a:cubicBezTo>
                  <a:cubicBezTo>
                    <a:pt x="58632" y="10103"/>
                    <a:pt x="59958" y="9754"/>
                    <a:pt x="61303" y="9463"/>
                  </a:cubicBezTo>
                  <a:close/>
                  <a:moveTo>
                    <a:pt x="81397" y="9992"/>
                  </a:moveTo>
                  <a:lnTo>
                    <a:pt x="81397" y="9996"/>
                  </a:lnTo>
                  <a:cubicBezTo>
                    <a:pt x="82156" y="10140"/>
                    <a:pt x="82919" y="10288"/>
                    <a:pt x="83699" y="10443"/>
                  </a:cubicBezTo>
                  <a:lnTo>
                    <a:pt x="84819" y="10661"/>
                  </a:lnTo>
                  <a:cubicBezTo>
                    <a:pt x="85324" y="10759"/>
                    <a:pt x="85820" y="10854"/>
                    <a:pt x="86317" y="10944"/>
                  </a:cubicBezTo>
                  <a:cubicBezTo>
                    <a:pt x="85537" y="13431"/>
                    <a:pt x="84909" y="15975"/>
                    <a:pt x="84524" y="18519"/>
                  </a:cubicBezTo>
                  <a:cubicBezTo>
                    <a:pt x="84159" y="18387"/>
                    <a:pt x="83793" y="18252"/>
                    <a:pt x="83432" y="18117"/>
                  </a:cubicBezTo>
                  <a:cubicBezTo>
                    <a:pt x="82398" y="17723"/>
                    <a:pt x="81422" y="17288"/>
                    <a:pt x="80474" y="16849"/>
                  </a:cubicBezTo>
                  <a:cubicBezTo>
                    <a:pt x="80605" y="14543"/>
                    <a:pt x="80913" y="12249"/>
                    <a:pt x="81397" y="9992"/>
                  </a:cubicBezTo>
                  <a:close/>
                  <a:moveTo>
                    <a:pt x="56765" y="10645"/>
                  </a:moveTo>
                  <a:cubicBezTo>
                    <a:pt x="57007" y="11096"/>
                    <a:pt x="57245" y="11547"/>
                    <a:pt x="57487" y="11994"/>
                  </a:cubicBezTo>
                  <a:cubicBezTo>
                    <a:pt x="58386" y="13673"/>
                    <a:pt x="59293" y="15367"/>
                    <a:pt x="60142" y="17087"/>
                  </a:cubicBezTo>
                  <a:cubicBezTo>
                    <a:pt x="59174" y="17772"/>
                    <a:pt x="58251" y="18502"/>
                    <a:pt x="57340" y="19224"/>
                  </a:cubicBezTo>
                  <a:lnTo>
                    <a:pt x="57114" y="19409"/>
                  </a:lnTo>
                  <a:cubicBezTo>
                    <a:pt x="55838" y="16894"/>
                    <a:pt x="54332" y="14374"/>
                    <a:pt x="52785" y="11871"/>
                  </a:cubicBezTo>
                  <a:lnTo>
                    <a:pt x="53319" y="11703"/>
                  </a:lnTo>
                  <a:cubicBezTo>
                    <a:pt x="54455" y="11346"/>
                    <a:pt x="55604" y="10985"/>
                    <a:pt x="56765" y="10645"/>
                  </a:cubicBezTo>
                  <a:close/>
                  <a:moveTo>
                    <a:pt x="70008" y="14062"/>
                  </a:moveTo>
                  <a:cubicBezTo>
                    <a:pt x="71314" y="14062"/>
                    <a:pt x="72530" y="14268"/>
                    <a:pt x="73716" y="14608"/>
                  </a:cubicBezTo>
                  <a:cubicBezTo>
                    <a:pt x="74303" y="16377"/>
                    <a:pt x="74980" y="18141"/>
                    <a:pt x="75731" y="19951"/>
                  </a:cubicBezTo>
                  <a:cubicBezTo>
                    <a:pt x="74717" y="19400"/>
                    <a:pt x="73586" y="19113"/>
                    <a:pt x="72434" y="19113"/>
                  </a:cubicBezTo>
                  <a:cubicBezTo>
                    <a:pt x="72350" y="19113"/>
                    <a:pt x="72266" y="19115"/>
                    <a:pt x="72181" y="19118"/>
                  </a:cubicBezTo>
                  <a:cubicBezTo>
                    <a:pt x="71393" y="17448"/>
                    <a:pt x="70606" y="15770"/>
                    <a:pt x="69859" y="14063"/>
                  </a:cubicBezTo>
                  <a:cubicBezTo>
                    <a:pt x="69909" y="14062"/>
                    <a:pt x="69958" y="14062"/>
                    <a:pt x="70008" y="14062"/>
                  </a:cubicBezTo>
                  <a:close/>
                  <a:moveTo>
                    <a:pt x="86603" y="10998"/>
                  </a:moveTo>
                  <a:lnTo>
                    <a:pt x="86603" y="10998"/>
                  </a:lnTo>
                  <a:cubicBezTo>
                    <a:pt x="88838" y="11408"/>
                    <a:pt x="91008" y="11753"/>
                    <a:pt x="93104" y="12036"/>
                  </a:cubicBezTo>
                  <a:cubicBezTo>
                    <a:pt x="92254" y="14781"/>
                    <a:pt x="91532" y="17595"/>
                    <a:pt x="91056" y="20386"/>
                  </a:cubicBezTo>
                  <a:cubicBezTo>
                    <a:pt x="88935" y="19922"/>
                    <a:pt x="86846" y="19331"/>
                    <a:pt x="84799" y="18617"/>
                  </a:cubicBezTo>
                  <a:cubicBezTo>
                    <a:pt x="85180" y="16058"/>
                    <a:pt x="85811" y="13499"/>
                    <a:pt x="86603" y="10998"/>
                  </a:cubicBezTo>
                  <a:close/>
                  <a:moveTo>
                    <a:pt x="69551" y="14075"/>
                  </a:moveTo>
                  <a:cubicBezTo>
                    <a:pt x="70298" y="15782"/>
                    <a:pt x="71086" y="17464"/>
                    <a:pt x="71873" y="19134"/>
                  </a:cubicBezTo>
                  <a:cubicBezTo>
                    <a:pt x="71082" y="19183"/>
                    <a:pt x="70216" y="19360"/>
                    <a:pt x="69247" y="19676"/>
                  </a:cubicBezTo>
                  <a:cubicBezTo>
                    <a:pt x="68308" y="19988"/>
                    <a:pt x="67417" y="20423"/>
                    <a:pt x="66593" y="20968"/>
                  </a:cubicBezTo>
                  <a:cubicBezTo>
                    <a:pt x="66231" y="20156"/>
                    <a:pt x="65862" y="19339"/>
                    <a:pt x="65493" y="18523"/>
                  </a:cubicBezTo>
                  <a:cubicBezTo>
                    <a:pt x="65029" y="17497"/>
                    <a:pt x="64561" y="16463"/>
                    <a:pt x="64102" y="15421"/>
                  </a:cubicBezTo>
                  <a:cubicBezTo>
                    <a:pt x="64820" y="15092"/>
                    <a:pt x="65567" y="14818"/>
                    <a:pt x="66330" y="14600"/>
                  </a:cubicBezTo>
                  <a:cubicBezTo>
                    <a:pt x="67380" y="14296"/>
                    <a:pt x="68460" y="14120"/>
                    <a:pt x="69551" y="14075"/>
                  </a:cubicBezTo>
                  <a:close/>
                  <a:moveTo>
                    <a:pt x="74393" y="14818"/>
                  </a:moveTo>
                  <a:lnTo>
                    <a:pt x="74393" y="14818"/>
                  </a:lnTo>
                  <a:cubicBezTo>
                    <a:pt x="75205" y="15088"/>
                    <a:pt x="76005" y="15413"/>
                    <a:pt x="76814" y="15770"/>
                  </a:cubicBezTo>
                  <a:cubicBezTo>
                    <a:pt x="77068" y="17714"/>
                    <a:pt x="77450" y="19635"/>
                    <a:pt x="77950" y="21531"/>
                  </a:cubicBezTo>
                  <a:cubicBezTo>
                    <a:pt x="77511" y="21141"/>
                    <a:pt x="77048" y="20784"/>
                    <a:pt x="76563" y="20451"/>
                  </a:cubicBezTo>
                  <a:cubicBezTo>
                    <a:pt x="75755" y="18535"/>
                    <a:pt x="75025" y="16676"/>
                    <a:pt x="74393" y="14818"/>
                  </a:cubicBezTo>
                  <a:close/>
                  <a:moveTo>
                    <a:pt x="52502" y="11958"/>
                  </a:moveTo>
                  <a:cubicBezTo>
                    <a:pt x="54069" y="14492"/>
                    <a:pt x="55599" y="17048"/>
                    <a:pt x="56883" y="19587"/>
                  </a:cubicBezTo>
                  <a:lnTo>
                    <a:pt x="56883" y="19587"/>
                  </a:lnTo>
                  <a:cubicBezTo>
                    <a:pt x="55693" y="20526"/>
                    <a:pt x="54471" y="21465"/>
                    <a:pt x="53150" y="22286"/>
                  </a:cubicBezTo>
                  <a:cubicBezTo>
                    <a:pt x="51694" y="19307"/>
                    <a:pt x="49855" y="16278"/>
                    <a:pt x="47931" y="13312"/>
                  </a:cubicBezTo>
                  <a:cubicBezTo>
                    <a:pt x="49482" y="12893"/>
                    <a:pt x="51000" y="12429"/>
                    <a:pt x="52502" y="11958"/>
                  </a:cubicBezTo>
                  <a:close/>
                  <a:moveTo>
                    <a:pt x="63839" y="15540"/>
                  </a:moveTo>
                  <a:cubicBezTo>
                    <a:pt x="64303" y="16582"/>
                    <a:pt x="64767" y="17616"/>
                    <a:pt x="65230" y="18642"/>
                  </a:cubicBezTo>
                  <a:lnTo>
                    <a:pt x="65234" y="18642"/>
                  </a:lnTo>
                  <a:cubicBezTo>
                    <a:pt x="65608" y="19475"/>
                    <a:pt x="65981" y="20304"/>
                    <a:pt x="66350" y="21128"/>
                  </a:cubicBezTo>
                  <a:cubicBezTo>
                    <a:pt x="65316" y="21842"/>
                    <a:pt x="64397" y="22704"/>
                    <a:pt x="63540" y="23631"/>
                  </a:cubicBezTo>
                  <a:cubicBezTo>
                    <a:pt x="62813" y="21469"/>
                    <a:pt x="61886" y="19352"/>
                    <a:pt x="60873" y="17271"/>
                  </a:cubicBezTo>
                  <a:cubicBezTo>
                    <a:pt x="61812" y="16619"/>
                    <a:pt x="62805" y="16036"/>
                    <a:pt x="63839" y="15540"/>
                  </a:cubicBezTo>
                  <a:close/>
                  <a:moveTo>
                    <a:pt x="77433" y="16049"/>
                  </a:moveTo>
                  <a:lnTo>
                    <a:pt x="77433" y="16049"/>
                  </a:lnTo>
                  <a:cubicBezTo>
                    <a:pt x="77946" y="16282"/>
                    <a:pt x="78459" y="16525"/>
                    <a:pt x="78989" y="16775"/>
                  </a:cubicBezTo>
                  <a:cubicBezTo>
                    <a:pt x="79374" y="16959"/>
                    <a:pt x="79768" y="17144"/>
                    <a:pt x="80166" y="17333"/>
                  </a:cubicBezTo>
                  <a:cubicBezTo>
                    <a:pt x="80072" y="19506"/>
                    <a:pt x="80178" y="21688"/>
                    <a:pt x="80477" y="23849"/>
                  </a:cubicBezTo>
                  <a:lnTo>
                    <a:pt x="80477" y="23849"/>
                  </a:lnTo>
                  <a:cubicBezTo>
                    <a:pt x="80118" y="23522"/>
                    <a:pt x="79771" y="23195"/>
                    <a:pt x="79428" y="22872"/>
                  </a:cubicBezTo>
                  <a:cubicBezTo>
                    <a:pt x="79194" y="22655"/>
                    <a:pt x="78964" y="22441"/>
                    <a:pt x="78738" y="22232"/>
                  </a:cubicBezTo>
                  <a:cubicBezTo>
                    <a:pt x="78164" y="20201"/>
                    <a:pt x="77725" y="18137"/>
                    <a:pt x="77433" y="16049"/>
                  </a:cubicBezTo>
                  <a:close/>
                  <a:moveTo>
                    <a:pt x="47352" y="13463"/>
                  </a:moveTo>
                  <a:cubicBezTo>
                    <a:pt x="49310" y="16483"/>
                    <a:pt x="51185" y="19561"/>
                    <a:pt x="52658" y="22589"/>
                  </a:cubicBezTo>
                  <a:cubicBezTo>
                    <a:pt x="51058" y="23521"/>
                    <a:pt x="49293" y="24271"/>
                    <a:pt x="47229" y="24657"/>
                  </a:cubicBezTo>
                  <a:cubicBezTo>
                    <a:pt x="45826" y="21317"/>
                    <a:pt x="43820" y="17916"/>
                    <a:pt x="41665" y="14571"/>
                  </a:cubicBezTo>
                  <a:cubicBezTo>
                    <a:pt x="43610" y="14333"/>
                    <a:pt x="45502" y="13939"/>
                    <a:pt x="47352" y="13463"/>
                  </a:cubicBezTo>
                  <a:close/>
                  <a:moveTo>
                    <a:pt x="24448" y="14588"/>
                  </a:moveTo>
                  <a:lnTo>
                    <a:pt x="24448" y="14588"/>
                  </a:lnTo>
                  <a:cubicBezTo>
                    <a:pt x="27419" y="14813"/>
                    <a:pt x="30381" y="14945"/>
                    <a:pt x="33332" y="14949"/>
                  </a:cubicBezTo>
                  <a:cubicBezTo>
                    <a:pt x="35236" y="18355"/>
                    <a:pt x="37025" y="21863"/>
                    <a:pt x="38272" y="25285"/>
                  </a:cubicBezTo>
                  <a:cubicBezTo>
                    <a:pt x="34932" y="25244"/>
                    <a:pt x="31510" y="24940"/>
                    <a:pt x="28059" y="24448"/>
                  </a:cubicBezTo>
                  <a:cubicBezTo>
                    <a:pt x="27185" y="21190"/>
                    <a:pt x="25872" y="17858"/>
                    <a:pt x="24448" y="14588"/>
                  </a:cubicBezTo>
                  <a:close/>
                  <a:moveTo>
                    <a:pt x="41349" y="14604"/>
                  </a:moveTo>
                  <a:cubicBezTo>
                    <a:pt x="43512" y="17957"/>
                    <a:pt x="45526" y="21366"/>
                    <a:pt x="46934" y="24711"/>
                  </a:cubicBezTo>
                  <a:cubicBezTo>
                    <a:pt x="46848" y="24723"/>
                    <a:pt x="46762" y="24739"/>
                    <a:pt x="46671" y="24752"/>
                  </a:cubicBezTo>
                  <a:cubicBezTo>
                    <a:pt x="44210" y="25120"/>
                    <a:pt x="41667" y="25289"/>
                    <a:pt x="39072" y="25289"/>
                  </a:cubicBezTo>
                  <a:cubicBezTo>
                    <a:pt x="39011" y="25289"/>
                    <a:pt x="38949" y="25289"/>
                    <a:pt x="38887" y="25289"/>
                  </a:cubicBezTo>
                  <a:cubicBezTo>
                    <a:pt x="37656" y="21863"/>
                    <a:pt x="35884" y="18355"/>
                    <a:pt x="33988" y="14949"/>
                  </a:cubicBezTo>
                  <a:cubicBezTo>
                    <a:pt x="36040" y="14937"/>
                    <a:pt x="38087" y="14867"/>
                    <a:pt x="40122" y="14719"/>
                  </a:cubicBezTo>
                  <a:lnTo>
                    <a:pt x="40118" y="14719"/>
                  </a:lnTo>
                  <a:cubicBezTo>
                    <a:pt x="40533" y="14690"/>
                    <a:pt x="40943" y="14649"/>
                    <a:pt x="41349" y="14604"/>
                  </a:cubicBezTo>
                  <a:close/>
                  <a:moveTo>
                    <a:pt x="72407" y="19409"/>
                  </a:moveTo>
                  <a:cubicBezTo>
                    <a:pt x="73764" y="19409"/>
                    <a:pt x="74891" y="19787"/>
                    <a:pt x="75915" y="20386"/>
                  </a:cubicBezTo>
                  <a:cubicBezTo>
                    <a:pt x="76617" y="22064"/>
                    <a:pt x="77380" y="23779"/>
                    <a:pt x="78184" y="25580"/>
                  </a:cubicBezTo>
                  <a:cubicBezTo>
                    <a:pt x="77454" y="25198"/>
                    <a:pt x="76596" y="24971"/>
                    <a:pt x="75522" y="24971"/>
                  </a:cubicBezTo>
                  <a:cubicBezTo>
                    <a:pt x="75329" y="24971"/>
                    <a:pt x="75129" y="24979"/>
                    <a:pt x="74922" y="24994"/>
                  </a:cubicBezTo>
                  <a:cubicBezTo>
                    <a:pt x="74184" y="23340"/>
                    <a:pt x="73396" y="21682"/>
                    <a:pt x="72604" y="20008"/>
                  </a:cubicBezTo>
                  <a:lnTo>
                    <a:pt x="72321" y="19409"/>
                  </a:lnTo>
                  <a:cubicBezTo>
                    <a:pt x="72350" y="19409"/>
                    <a:pt x="72378" y="19409"/>
                    <a:pt x="72407" y="19409"/>
                  </a:cubicBezTo>
                  <a:close/>
                  <a:moveTo>
                    <a:pt x="76777" y="20956"/>
                  </a:moveTo>
                  <a:lnTo>
                    <a:pt x="76777" y="20956"/>
                  </a:lnTo>
                  <a:cubicBezTo>
                    <a:pt x="77220" y="21280"/>
                    <a:pt x="77655" y="21645"/>
                    <a:pt x="78086" y="22027"/>
                  </a:cubicBezTo>
                  <a:cubicBezTo>
                    <a:pt x="78492" y="23516"/>
                    <a:pt x="78976" y="25026"/>
                    <a:pt x="79542" y="26578"/>
                  </a:cubicBezTo>
                  <a:cubicBezTo>
                    <a:pt x="79391" y="26430"/>
                    <a:pt x="79235" y="26294"/>
                    <a:pt x="79071" y="26163"/>
                  </a:cubicBezTo>
                  <a:cubicBezTo>
                    <a:pt x="78262" y="24354"/>
                    <a:pt x="77491" y="22630"/>
                    <a:pt x="76777" y="20956"/>
                  </a:cubicBezTo>
                  <a:close/>
                  <a:moveTo>
                    <a:pt x="80449" y="17464"/>
                  </a:moveTo>
                  <a:lnTo>
                    <a:pt x="80449" y="17464"/>
                  </a:lnTo>
                  <a:cubicBezTo>
                    <a:pt x="81340" y="17874"/>
                    <a:pt x="82259" y="18277"/>
                    <a:pt x="83227" y="18646"/>
                  </a:cubicBezTo>
                  <a:cubicBezTo>
                    <a:pt x="83633" y="18802"/>
                    <a:pt x="84036" y="18950"/>
                    <a:pt x="84442" y="19093"/>
                  </a:cubicBezTo>
                  <a:cubicBezTo>
                    <a:pt x="84093" y="21637"/>
                    <a:pt x="83994" y="24173"/>
                    <a:pt x="84245" y="26643"/>
                  </a:cubicBezTo>
                  <a:cubicBezTo>
                    <a:pt x="83888" y="26434"/>
                    <a:pt x="83539" y="26216"/>
                    <a:pt x="83190" y="25987"/>
                  </a:cubicBezTo>
                  <a:cubicBezTo>
                    <a:pt x="82353" y="25437"/>
                    <a:pt x="81557" y="24821"/>
                    <a:pt x="80814" y="24152"/>
                  </a:cubicBezTo>
                  <a:cubicBezTo>
                    <a:pt x="80482" y="21937"/>
                    <a:pt x="80359" y="19700"/>
                    <a:pt x="80449" y="17464"/>
                  </a:cubicBezTo>
                  <a:close/>
                  <a:moveTo>
                    <a:pt x="72009" y="19417"/>
                  </a:moveTo>
                  <a:lnTo>
                    <a:pt x="72349" y="20135"/>
                  </a:lnTo>
                  <a:cubicBezTo>
                    <a:pt x="73125" y="21777"/>
                    <a:pt x="73892" y="23397"/>
                    <a:pt x="74623" y="25022"/>
                  </a:cubicBezTo>
                  <a:cubicBezTo>
                    <a:pt x="73974" y="25092"/>
                    <a:pt x="73334" y="25211"/>
                    <a:pt x="72706" y="25375"/>
                  </a:cubicBezTo>
                  <a:cubicBezTo>
                    <a:pt x="71434" y="25704"/>
                    <a:pt x="70212" y="26184"/>
                    <a:pt x="69059" y="26803"/>
                  </a:cubicBezTo>
                  <a:cubicBezTo>
                    <a:pt x="68341" y="24940"/>
                    <a:pt x="67536" y="23090"/>
                    <a:pt x="66707" y="21227"/>
                  </a:cubicBezTo>
                  <a:cubicBezTo>
                    <a:pt x="67524" y="20685"/>
                    <a:pt x="68410" y="20254"/>
                    <a:pt x="69338" y="19951"/>
                  </a:cubicBezTo>
                  <a:cubicBezTo>
                    <a:pt x="70322" y="19627"/>
                    <a:pt x="71205" y="19458"/>
                    <a:pt x="72009" y="19417"/>
                  </a:cubicBezTo>
                  <a:close/>
                  <a:moveTo>
                    <a:pt x="60397" y="17608"/>
                  </a:moveTo>
                  <a:cubicBezTo>
                    <a:pt x="61435" y="19741"/>
                    <a:pt x="62374" y="21908"/>
                    <a:pt x="63097" y="24128"/>
                  </a:cubicBezTo>
                  <a:cubicBezTo>
                    <a:pt x="62317" y="25014"/>
                    <a:pt x="61587" y="25954"/>
                    <a:pt x="60860" y="26885"/>
                  </a:cubicBezTo>
                  <a:cubicBezTo>
                    <a:pt x="60647" y="27156"/>
                    <a:pt x="60434" y="27431"/>
                    <a:pt x="60216" y="27710"/>
                  </a:cubicBezTo>
                  <a:cubicBezTo>
                    <a:pt x="59687" y="25150"/>
                    <a:pt x="58665" y="22548"/>
                    <a:pt x="57373" y="19930"/>
                  </a:cubicBezTo>
                  <a:lnTo>
                    <a:pt x="57697" y="19676"/>
                  </a:lnTo>
                  <a:cubicBezTo>
                    <a:pt x="58575" y="18978"/>
                    <a:pt x="59465" y="18273"/>
                    <a:pt x="60397" y="17608"/>
                  </a:cubicBezTo>
                  <a:close/>
                  <a:moveTo>
                    <a:pt x="78890" y="22766"/>
                  </a:moveTo>
                  <a:lnTo>
                    <a:pt x="79231" y="23086"/>
                  </a:lnTo>
                  <a:cubicBezTo>
                    <a:pt x="79657" y="23488"/>
                    <a:pt x="80092" y="23894"/>
                    <a:pt x="80548" y="24296"/>
                  </a:cubicBezTo>
                  <a:cubicBezTo>
                    <a:pt x="80802" y="25954"/>
                    <a:pt x="81184" y="27591"/>
                    <a:pt x="81693" y="29191"/>
                  </a:cubicBezTo>
                  <a:cubicBezTo>
                    <a:pt x="81602" y="29076"/>
                    <a:pt x="81516" y="28962"/>
                    <a:pt x="81434" y="28847"/>
                  </a:cubicBezTo>
                  <a:cubicBezTo>
                    <a:pt x="81151" y="28469"/>
                    <a:pt x="80876" y="28100"/>
                    <a:pt x="80597" y="27751"/>
                  </a:cubicBezTo>
                  <a:cubicBezTo>
                    <a:pt x="79936" y="26048"/>
                    <a:pt x="79366" y="24390"/>
                    <a:pt x="78890" y="22766"/>
                  </a:cubicBezTo>
                  <a:close/>
                  <a:moveTo>
                    <a:pt x="84717" y="19188"/>
                  </a:moveTo>
                  <a:cubicBezTo>
                    <a:pt x="86760" y="19902"/>
                    <a:pt x="88849" y="20488"/>
                    <a:pt x="90966" y="20948"/>
                  </a:cubicBezTo>
                  <a:cubicBezTo>
                    <a:pt x="90506" y="23837"/>
                    <a:pt x="90322" y="26688"/>
                    <a:pt x="90547" y="29396"/>
                  </a:cubicBezTo>
                  <a:lnTo>
                    <a:pt x="90543" y="29396"/>
                  </a:lnTo>
                  <a:cubicBezTo>
                    <a:pt x="88455" y="28765"/>
                    <a:pt x="86448" y="27903"/>
                    <a:pt x="84553" y="26820"/>
                  </a:cubicBezTo>
                  <a:cubicBezTo>
                    <a:pt x="84282" y="24325"/>
                    <a:pt x="84368" y="21760"/>
                    <a:pt x="84717" y="19188"/>
                  </a:cubicBezTo>
                  <a:close/>
                  <a:moveTo>
                    <a:pt x="66469" y="21391"/>
                  </a:moveTo>
                  <a:cubicBezTo>
                    <a:pt x="67290" y="23242"/>
                    <a:pt x="68086" y="25088"/>
                    <a:pt x="68800" y="26939"/>
                  </a:cubicBezTo>
                  <a:lnTo>
                    <a:pt x="68804" y="26939"/>
                  </a:lnTo>
                  <a:cubicBezTo>
                    <a:pt x="67430" y="27694"/>
                    <a:pt x="66154" y="28609"/>
                    <a:pt x="64935" y="29610"/>
                  </a:cubicBezTo>
                  <a:cubicBezTo>
                    <a:pt x="64697" y="27677"/>
                    <a:pt x="64246" y="25790"/>
                    <a:pt x="63642" y="23939"/>
                  </a:cubicBezTo>
                  <a:cubicBezTo>
                    <a:pt x="64508" y="22979"/>
                    <a:pt x="65431" y="22109"/>
                    <a:pt x="66469" y="21391"/>
                  </a:cubicBezTo>
                  <a:close/>
                  <a:moveTo>
                    <a:pt x="91573" y="21079"/>
                  </a:moveTo>
                  <a:cubicBezTo>
                    <a:pt x="94068" y="21588"/>
                    <a:pt x="96600" y="21920"/>
                    <a:pt x="99144" y="22076"/>
                  </a:cubicBezTo>
                  <a:cubicBezTo>
                    <a:pt x="98742" y="25072"/>
                    <a:pt x="98577" y="28018"/>
                    <a:pt x="98778" y="30787"/>
                  </a:cubicBezTo>
                  <a:cubicBezTo>
                    <a:pt x="96202" y="30660"/>
                    <a:pt x="93645" y="30275"/>
                    <a:pt x="91163" y="29577"/>
                  </a:cubicBezTo>
                  <a:cubicBezTo>
                    <a:pt x="90929" y="26869"/>
                    <a:pt x="91110" y="23992"/>
                    <a:pt x="91573" y="21079"/>
                  </a:cubicBezTo>
                  <a:close/>
                  <a:moveTo>
                    <a:pt x="108298" y="21883"/>
                  </a:moveTo>
                  <a:lnTo>
                    <a:pt x="108298" y="21883"/>
                  </a:lnTo>
                  <a:cubicBezTo>
                    <a:pt x="108044" y="24715"/>
                    <a:pt x="107949" y="27513"/>
                    <a:pt x="108105" y="30197"/>
                  </a:cubicBezTo>
                  <a:cubicBezTo>
                    <a:pt x="105658" y="30603"/>
                    <a:pt x="103172" y="30830"/>
                    <a:pt x="100691" y="30830"/>
                  </a:cubicBezTo>
                  <a:cubicBezTo>
                    <a:pt x="100243" y="30830"/>
                    <a:pt x="99796" y="30823"/>
                    <a:pt x="99349" y="30808"/>
                  </a:cubicBezTo>
                  <a:cubicBezTo>
                    <a:pt x="99144" y="28051"/>
                    <a:pt x="99312" y="25105"/>
                    <a:pt x="99718" y="22105"/>
                  </a:cubicBezTo>
                  <a:lnTo>
                    <a:pt x="99718" y="22105"/>
                  </a:lnTo>
                  <a:cubicBezTo>
                    <a:pt x="100653" y="22151"/>
                    <a:pt x="101588" y="22173"/>
                    <a:pt x="102524" y="22173"/>
                  </a:cubicBezTo>
                  <a:cubicBezTo>
                    <a:pt x="104452" y="22173"/>
                    <a:pt x="106379" y="22077"/>
                    <a:pt x="108298" y="21883"/>
                  </a:cubicBezTo>
                  <a:close/>
                  <a:moveTo>
                    <a:pt x="57143" y="20111"/>
                  </a:moveTo>
                  <a:cubicBezTo>
                    <a:pt x="58452" y="22770"/>
                    <a:pt x="59478" y="25412"/>
                    <a:pt x="59986" y="28001"/>
                  </a:cubicBezTo>
                  <a:lnTo>
                    <a:pt x="59982" y="28005"/>
                  </a:lnTo>
                  <a:cubicBezTo>
                    <a:pt x="58833" y="29454"/>
                    <a:pt x="57623" y="30874"/>
                    <a:pt x="56191" y="32055"/>
                  </a:cubicBezTo>
                  <a:cubicBezTo>
                    <a:pt x="55953" y="29105"/>
                    <a:pt x="54902" y="25983"/>
                    <a:pt x="53401" y="22811"/>
                  </a:cubicBezTo>
                  <a:cubicBezTo>
                    <a:pt x="54734" y="21990"/>
                    <a:pt x="55953" y="21055"/>
                    <a:pt x="57143" y="20111"/>
                  </a:cubicBezTo>
                  <a:close/>
                  <a:moveTo>
                    <a:pt x="74865" y="25568"/>
                  </a:moveTo>
                  <a:cubicBezTo>
                    <a:pt x="75886" y="27870"/>
                    <a:pt x="76814" y="30160"/>
                    <a:pt x="77548" y="32470"/>
                  </a:cubicBezTo>
                  <a:lnTo>
                    <a:pt x="77544" y="32470"/>
                  </a:lnTo>
                  <a:cubicBezTo>
                    <a:pt x="77214" y="32444"/>
                    <a:pt x="76881" y="32432"/>
                    <a:pt x="76549" y="32432"/>
                  </a:cubicBezTo>
                  <a:cubicBezTo>
                    <a:pt x="76245" y="32432"/>
                    <a:pt x="75942" y="32442"/>
                    <a:pt x="75640" y="32462"/>
                  </a:cubicBezTo>
                  <a:cubicBezTo>
                    <a:pt x="74118" y="32560"/>
                    <a:pt x="72608" y="32794"/>
                    <a:pt x="71131" y="33155"/>
                  </a:cubicBezTo>
                  <a:cubicBezTo>
                    <a:pt x="70626" y="31194"/>
                    <a:pt x="69986" y="29257"/>
                    <a:pt x="69256" y="27333"/>
                  </a:cubicBezTo>
                  <a:cubicBezTo>
                    <a:pt x="70392" y="26721"/>
                    <a:pt x="71594" y="26249"/>
                    <a:pt x="72842" y="25929"/>
                  </a:cubicBezTo>
                  <a:cubicBezTo>
                    <a:pt x="73507" y="25753"/>
                    <a:pt x="74179" y="25630"/>
                    <a:pt x="74865" y="25568"/>
                  </a:cubicBezTo>
                  <a:close/>
                  <a:moveTo>
                    <a:pt x="80884" y="24592"/>
                  </a:moveTo>
                  <a:lnTo>
                    <a:pt x="80884" y="24592"/>
                  </a:lnTo>
                  <a:cubicBezTo>
                    <a:pt x="81561" y="25187"/>
                    <a:pt x="82279" y="25732"/>
                    <a:pt x="83034" y="26229"/>
                  </a:cubicBezTo>
                  <a:cubicBezTo>
                    <a:pt x="83445" y="26495"/>
                    <a:pt x="83859" y="26750"/>
                    <a:pt x="84282" y="26992"/>
                  </a:cubicBezTo>
                  <a:cubicBezTo>
                    <a:pt x="84540" y="29228"/>
                    <a:pt x="85078" y="31403"/>
                    <a:pt x="85976" y="33483"/>
                  </a:cubicBezTo>
                  <a:cubicBezTo>
                    <a:pt x="85660" y="33258"/>
                    <a:pt x="85349" y="33028"/>
                    <a:pt x="85041" y="32786"/>
                  </a:cubicBezTo>
                  <a:cubicBezTo>
                    <a:pt x="83867" y="31863"/>
                    <a:pt x="82981" y="30853"/>
                    <a:pt x="82222" y="29885"/>
                  </a:cubicBezTo>
                  <a:cubicBezTo>
                    <a:pt x="81627" y="28161"/>
                    <a:pt x="81180" y="26389"/>
                    <a:pt x="80884" y="24592"/>
                  </a:cubicBezTo>
                  <a:close/>
                  <a:moveTo>
                    <a:pt x="75479" y="25545"/>
                  </a:moveTo>
                  <a:cubicBezTo>
                    <a:pt x="76818" y="25545"/>
                    <a:pt x="77787" y="25919"/>
                    <a:pt x="78607" y="26541"/>
                  </a:cubicBezTo>
                  <a:lnTo>
                    <a:pt x="78619" y="26569"/>
                  </a:lnTo>
                  <a:cubicBezTo>
                    <a:pt x="79645" y="28851"/>
                    <a:pt x="80622" y="31231"/>
                    <a:pt x="81426" y="33693"/>
                  </a:cubicBezTo>
                  <a:cubicBezTo>
                    <a:pt x="80437" y="33098"/>
                    <a:pt x="79309" y="32663"/>
                    <a:pt x="77860" y="32503"/>
                  </a:cubicBezTo>
                  <a:cubicBezTo>
                    <a:pt x="77122" y="30172"/>
                    <a:pt x="76194" y="27866"/>
                    <a:pt x="75168" y="25552"/>
                  </a:cubicBezTo>
                  <a:cubicBezTo>
                    <a:pt x="75274" y="25547"/>
                    <a:pt x="75377" y="25545"/>
                    <a:pt x="75479" y="25545"/>
                  </a:cubicBezTo>
                  <a:close/>
                  <a:moveTo>
                    <a:pt x="63199" y="24440"/>
                  </a:moveTo>
                  <a:cubicBezTo>
                    <a:pt x="63782" y="26274"/>
                    <a:pt x="64204" y="28141"/>
                    <a:pt x="64410" y="30053"/>
                  </a:cubicBezTo>
                  <a:cubicBezTo>
                    <a:pt x="63088" y="31181"/>
                    <a:pt x="61829" y="32400"/>
                    <a:pt x="60585" y="33606"/>
                  </a:cubicBezTo>
                  <a:lnTo>
                    <a:pt x="60425" y="33766"/>
                  </a:lnTo>
                  <a:cubicBezTo>
                    <a:pt x="60733" y="31904"/>
                    <a:pt x="60651" y="30004"/>
                    <a:pt x="60290" y="28075"/>
                  </a:cubicBezTo>
                  <a:cubicBezTo>
                    <a:pt x="60557" y="27739"/>
                    <a:pt x="60823" y="27398"/>
                    <a:pt x="61086" y="27058"/>
                  </a:cubicBezTo>
                  <a:cubicBezTo>
                    <a:pt x="61788" y="26159"/>
                    <a:pt x="62481" y="25273"/>
                    <a:pt x="63199" y="24440"/>
                  </a:cubicBezTo>
                  <a:close/>
                  <a:moveTo>
                    <a:pt x="16652" y="22835"/>
                  </a:moveTo>
                  <a:lnTo>
                    <a:pt x="16652" y="22835"/>
                  </a:lnTo>
                  <a:cubicBezTo>
                    <a:pt x="20382" y="23718"/>
                    <a:pt x="24157" y="24468"/>
                    <a:pt x="27903" y="25006"/>
                  </a:cubicBezTo>
                  <a:cubicBezTo>
                    <a:pt x="28736" y="28276"/>
                    <a:pt x="29109" y="31460"/>
                    <a:pt x="28679" y="34431"/>
                  </a:cubicBezTo>
                  <a:cubicBezTo>
                    <a:pt x="24809" y="33631"/>
                    <a:pt x="20850" y="32548"/>
                    <a:pt x="16906" y="31296"/>
                  </a:cubicBezTo>
                  <a:cubicBezTo>
                    <a:pt x="17214" y="28531"/>
                    <a:pt x="17070" y="25695"/>
                    <a:pt x="16652" y="22835"/>
                  </a:cubicBezTo>
                  <a:close/>
                  <a:moveTo>
                    <a:pt x="79686" y="27558"/>
                  </a:moveTo>
                  <a:cubicBezTo>
                    <a:pt x="79821" y="27714"/>
                    <a:pt x="79957" y="27874"/>
                    <a:pt x="80096" y="28042"/>
                  </a:cubicBezTo>
                  <a:cubicBezTo>
                    <a:pt x="80191" y="28284"/>
                    <a:pt x="80285" y="28527"/>
                    <a:pt x="80384" y="28773"/>
                  </a:cubicBezTo>
                  <a:cubicBezTo>
                    <a:pt x="80954" y="30193"/>
                    <a:pt x="81549" y="31596"/>
                    <a:pt x="82144" y="32995"/>
                  </a:cubicBezTo>
                  <a:cubicBezTo>
                    <a:pt x="82390" y="33574"/>
                    <a:pt x="82632" y="34152"/>
                    <a:pt x="82878" y="34731"/>
                  </a:cubicBezTo>
                  <a:cubicBezTo>
                    <a:pt x="82653" y="34546"/>
                    <a:pt x="82423" y="34370"/>
                    <a:pt x="82189" y="34201"/>
                  </a:cubicBezTo>
                  <a:cubicBezTo>
                    <a:pt x="81475" y="31912"/>
                    <a:pt x="80609" y="29692"/>
                    <a:pt x="79686" y="27558"/>
                  </a:cubicBezTo>
                  <a:close/>
                  <a:moveTo>
                    <a:pt x="52908" y="23106"/>
                  </a:moveTo>
                  <a:cubicBezTo>
                    <a:pt x="54435" y="26344"/>
                    <a:pt x="55481" y="29515"/>
                    <a:pt x="55645" y="32486"/>
                  </a:cubicBezTo>
                  <a:cubicBezTo>
                    <a:pt x="54545" y="33315"/>
                    <a:pt x="53319" y="33996"/>
                    <a:pt x="51899" y="34452"/>
                  </a:cubicBezTo>
                  <a:cubicBezTo>
                    <a:pt x="50984" y="34747"/>
                    <a:pt x="50052" y="34989"/>
                    <a:pt x="49113" y="35186"/>
                  </a:cubicBezTo>
                  <a:cubicBezTo>
                    <a:pt x="49560" y="32018"/>
                    <a:pt x="48842" y="28646"/>
                    <a:pt x="47455" y="25195"/>
                  </a:cubicBezTo>
                  <a:cubicBezTo>
                    <a:pt x="49531" y="24793"/>
                    <a:pt x="51304" y="24038"/>
                    <a:pt x="52908" y="23106"/>
                  </a:cubicBezTo>
                  <a:close/>
                  <a:moveTo>
                    <a:pt x="69005" y="27468"/>
                  </a:moveTo>
                  <a:cubicBezTo>
                    <a:pt x="69723" y="29372"/>
                    <a:pt x="70355" y="31284"/>
                    <a:pt x="70852" y="33225"/>
                  </a:cubicBezTo>
                  <a:cubicBezTo>
                    <a:pt x="68849" y="33725"/>
                    <a:pt x="66892" y="34435"/>
                    <a:pt x="64972" y="35264"/>
                  </a:cubicBezTo>
                  <a:cubicBezTo>
                    <a:pt x="65103" y="34041"/>
                    <a:pt x="65144" y="32810"/>
                    <a:pt x="65099" y="31584"/>
                  </a:cubicBezTo>
                  <a:cubicBezTo>
                    <a:pt x="65078" y="31149"/>
                    <a:pt x="65050" y="30718"/>
                    <a:pt x="65009" y="30287"/>
                  </a:cubicBezTo>
                  <a:cubicBezTo>
                    <a:pt x="66277" y="29216"/>
                    <a:pt x="67586" y="28252"/>
                    <a:pt x="69005" y="27468"/>
                  </a:cubicBezTo>
                  <a:close/>
                  <a:moveTo>
                    <a:pt x="28215" y="25051"/>
                  </a:moveTo>
                  <a:lnTo>
                    <a:pt x="28215" y="25051"/>
                  </a:lnTo>
                  <a:cubicBezTo>
                    <a:pt x="31682" y="25539"/>
                    <a:pt x="35121" y="25831"/>
                    <a:pt x="38477" y="25859"/>
                  </a:cubicBezTo>
                  <a:cubicBezTo>
                    <a:pt x="39704" y="29380"/>
                    <a:pt x="40328" y="32790"/>
                    <a:pt x="39884" y="35871"/>
                  </a:cubicBezTo>
                  <a:cubicBezTo>
                    <a:pt x="36384" y="35748"/>
                    <a:pt x="32716" y="35252"/>
                    <a:pt x="28962" y="34489"/>
                  </a:cubicBezTo>
                  <a:cubicBezTo>
                    <a:pt x="29397" y="31510"/>
                    <a:pt x="29035" y="28321"/>
                    <a:pt x="28215" y="25051"/>
                  </a:cubicBezTo>
                  <a:close/>
                  <a:moveTo>
                    <a:pt x="47160" y="25248"/>
                  </a:moveTo>
                  <a:cubicBezTo>
                    <a:pt x="48555" y="28711"/>
                    <a:pt x="49269" y="32088"/>
                    <a:pt x="48797" y="35248"/>
                  </a:cubicBezTo>
                  <a:cubicBezTo>
                    <a:pt x="46521" y="35697"/>
                    <a:pt x="44116" y="35902"/>
                    <a:pt x="41607" y="35902"/>
                  </a:cubicBezTo>
                  <a:cubicBezTo>
                    <a:pt x="41229" y="35902"/>
                    <a:pt x="40849" y="35897"/>
                    <a:pt x="40467" y="35888"/>
                  </a:cubicBezTo>
                  <a:cubicBezTo>
                    <a:pt x="40898" y="32782"/>
                    <a:pt x="40291" y="29372"/>
                    <a:pt x="39088" y="25859"/>
                  </a:cubicBezTo>
                  <a:cubicBezTo>
                    <a:pt x="41702" y="25859"/>
                    <a:pt x="44271" y="25687"/>
                    <a:pt x="46757" y="25314"/>
                  </a:cubicBezTo>
                  <a:cubicBezTo>
                    <a:pt x="46893" y="25297"/>
                    <a:pt x="47024" y="25273"/>
                    <a:pt x="47160" y="25248"/>
                  </a:cubicBezTo>
                  <a:close/>
                  <a:moveTo>
                    <a:pt x="81405" y="29762"/>
                  </a:moveTo>
                  <a:lnTo>
                    <a:pt x="81405" y="29762"/>
                  </a:lnTo>
                  <a:cubicBezTo>
                    <a:pt x="81672" y="30119"/>
                    <a:pt x="81955" y="30480"/>
                    <a:pt x="82263" y="30849"/>
                  </a:cubicBezTo>
                  <a:cubicBezTo>
                    <a:pt x="82378" y="31157"/>
                    <a:pt x="82501" y="31465"/>
                    <a:pt x="82624" y="31772"/>
                  </a:cubicBezTo>
                  <a:cubicBezTo>
                    <a:pt x="83305" y="33430"/>
                    <a:pt x="84105" y="35006"/>
                    <a:pt x="84946" y="36528"/>
                  </a:cubicBezTo>
                  <a:cubicBezTo>
                    <a:pt x="84684" y="36298"/>
                    <a:pt x="84425" y="36073"/>
                    <a:pt x="84175" y="35847"/>
                  </a:cubicBezTo>
                  <a:lnTo>
                    <a:pt x="83843" y="35555"/>
                  </a:lnTo>
                  <a:cubicBezTo>
                    <a:pt x="83457" y="34632"/>
                    <a:pt x="83063" y="33701"/>
                    <a:pt x="82669" y="32769"/>
                  </a:cubicBezTo>
                  <a:cubicBezTo>
                    <a:pt x="82246" y="31772"/>
                    <a:pt x="81820" y="30771"/>
                    <a:pt x="81405" y="29762"/>
                  </a:cubicBezTo>
                  <a:close/>
                  <a:moveTo>
                    <a:pt x="84589" y="27168"/>
                  </a:moveTo>
                  <a:cubicBezTo>
                    <a:pt x="86481" y="28223"/>
                    <a:pt x="88488" y="29060"/>
                    <a:pt x="90568" y="29671"/>
                  </a:cubicBezTo>
                  <a:cubicBezTo>
                    <a:pt x="90789" y="32031"/>
                    <a:pt x="91323" y="34279"/>
                    <a:pt x="92254" y="36343"/>
                  </a:cubicBezTo>
                  <a:cubicBezTo>
                    <a:pt x="92316" y="36479"/>
                    <a:pt x="92382" y="36610"/>
                    <a:pt x="92443" y="36741"/>
                  </a:cubicBezTo>
                  <a:cubicBezTo>
                    <a:pt x="90313" y="36040"/>
                    <a:pt x="88291" y="35047"/>
                    <a:pt x="86432" y="33799"/>
                  </a:cubicBezTo>
                  <a:lnTo>
                    <a:pt x="86428" y="33799"/>
                  </a:lnTo>
                  <a:cubicBezTo>
                    <a:pt x="86387" y="33709"/>
                    <a:pt x="86346" y="33619"/>
                    <a:pt x="86305" y="33528"/>
                  </a:cubicBezTo>
                  <a:cubicBezTo>
                    <a:pt x="85406" y="31493"/>
                    <a:pt x="84856" y="29360"/>
                    <a:pt x="84589" y="27168"/>
                  </a:cubicBezTo>
                  <a:close/>
                  <a:moveTo>
                    <a:pt x="91187" y="29848"/>
                  </a:moveTo>
                  <a:cubicBezTo>
                    <a:pt x="93584" y="30504"/>
                    <a:pt x="96132" y="30902"/>
                    <a:pt x="98795" y="31030"/>
                  </a:cubicBezTo>
                  <a:cubicBezTo>
                    <a:pt x="99004" y="33598"/>
                    <a:pt x="99529" y="36007"/>
                    <a:pt x="100473" y="38157"/>
                  </a:cubicBezTo>
                  <a:cubicBezTo>
                    <a:pt x="97999" y="38058"/>
                    <a:pt x="95562" y="37685"/>
                    <a:pt x="93219" y="36988"/>
                  </a:cubicBezTo>
                  <a:cubicBezTo>
                    <a:pt x="93063" y="36700"/>
                    <a:pt x="92915" y="36413"/>
                    <a:pt x="92780" y="36109"/>
                  </a:cubicBezTo>
                  <a:cubicBezTo>
                    <a:pt x="91906" y="34185"/>
                    <a:pt x="91405" y="32076"/>
                    <a:pt x="91187" y="29848"/>
                  </a:cubicBezTo>
                  <a:close/>
                  <a:moveTo>
                    <a:pt x="108117" y="30455"/>
                  </a:moveTo>
                  <a:cubicBezTo>
                    <a:pt x="108273" y="32897"/>
                    <a:pt x="108639" y="35244"/>
                    <a:pt x="109271" y="37435"/>
                  </a:cubicBezTo>
                  <a:cubicBezTo>
                    <a:pt x="106804" y="37921"/>
                    <a:pt x="104307" y="38185"/>
                    <a:pt x="101836" y="38185"/>
                  </a:cubicBezTo>
                  <a:cubicBezTo>
                    <a:pt x="101593" y="38185"/>
                    <a:pt x="101351" y="38183"/>
                    <a:pt x="101109" y="38177"/>
                  </a:cubicBezTo>
                  <a:cubicBezTo>
                    <a:pt x="100128" y="36044"/>
                    <a:pt x="99583" y="33635"/>
                    <a:pt x="99369" y="31054"/>
                  </a:cubicBezTo>
                  <a:lnTo>
                    <a:pt x="99369" y="31054"/>
                  </a:lnTo>
                  <a:cubicBezTo>
                    <a:pt x="99836" y="31070"/>
                    <a:pt x="100303" y="31077"/>
                    <a:pt x="100770" y="31077"/>
                  </a:cubicBezTo>
                  <a:cubicBezTo>
                    <a:pt x="102180" y="31077"/>
                    <a:pt x="103589" y="31007"/>
                    <a:pt x="104991" y="30865"/>
                  </a:cubicBezTo>
                  <a:cubicBezTo>
                    <a:pt x="106025" y="30763"/>
                    <a:pt x="107067" y="30627"/>
                    <a:pt x="108117" y="30455"/>
                  </a:cubicBezTo>
                  <a:close/>
                  <a:moveTo>
                    <a:pt x="64475" y="30746"/>
                  </a:moveTo>
                  <a:cubicBezTo>
                    <a:pt x="64500" y="31034"/>
                    <a:pt x="64516" y="31321"/>
                    <a:pt x="64525" y="31612"/>
                  </a:cubicBezTo>
                  <a:cubicBezTo>
                    <a:pt x="64574" y="32917"/>
                    <a:pt x="64520" y="34230"/>
                    <a:pt x="64369" y="35527"/>
                  </a:cubicBezTo>
                  <a:lnTo>
                    <a:pt x="64369" y="35531"/>
                  </a:lnTo>
                  <a:cubicBezTo>
                    <a:pt x="62473" y="36372"/>
                    <a:pt x="60610" y="37324"/>
                    <a:pt x="58772" y="38301"/>
                  </a:cubicBezTo>
                  <a:cubicBezTo>
                    <a:pt x="59301" y="37422"/>
                    <a:pt x="59720" y="36483"/>
                    <a:pt x="60019" y="35506"/>
                  </a:cubicBezTo>
                  <a:cubicBezTo>
                    <a:pt x="60097" y="35260"/>
                    <a:pt x="60163" y="35010"/>
                    <a:pt x="60224" y="34755"/>
                  </a:cubicBezTo>
                  <a:cubicBezTo>
                    <a:pt x="60479" y="34509"/>
                    <a:pt x="60733" y="34263"/>
                    <a:pt x="60988" y="34021"/>
                  </a:cubicBezTo>
                  <a:cubicBezTo>
                    <a:pt x="62153" y="32888"/>
                    <a:pt x="63302" y="31776"/>
                    <a:pt x="64475" y="30746"/>
                  </a:cubicBezTo>
                  <a:close/>
                  <a:moveTo>
                    <a:pt x="60052" y="28375"/>
                  </a:moveTo>
                  <a:cubicBezTo>
                    <a:pt x="60393" y="30320"/>
                    <a:pt x="60434" y="32236"/>
                    <a:pt x="60073" y="34107"/>
                  </a:cubicBezTo>
                  <a:cubicBezTo>
                    <a:pt x="58501" y="35625"/>
                    <a:pt x="56892" y="37148"/>
                    <a:pt x="55149" y="38473"/>
                  </a:cubicBezTo>
                  <a:cubicBezTo>
                    <a:pt x="56031" y="36573"/>
                    <a:pt x="56343" y="34534"/>
                    <a:pt x="56215" y="32404"/>
                  </a:cubicBezTo>
                  <a:cubicBezTo>
                    <a:pt x="57668" y="31235"/>
                    <a:pt x="58895" y="29823"/>
                    <a:pt x="60052" y="28375"/>
                  </a:cubicBezTo>
                  <a:close/>
                  <a:moveTo>
                    <a:pt x="76513" y="32720"/>
                  </a:moveTo>
                  <a:cubicBezTo>
                    <a:pt x="76890" y="32720"/>
                    <a:pt x="77266" y="32737"/>
                    <a:pt x="77643" y="32769"/>
                  </a:cubicBezTo>
                  <a:cubicBezTo>
                    <a:pt x="78348" y="35038"/>
                    <a:pt x="78870" y="37332"/>
                    <a:pt x="79103" y="39671"/>
                  </a:cubicBezTo>
                  <a:cubicBezTo>
                    <a:pt x="78357" y="39552"/>
                    <a:pt x="77602" y="39482"/>
                    <a:pt x="76842" y="39466"/>
                  </a:cubicBezTo>
                  <a:cubicBezTo>
                    <a:pt x="76606" y="39462"/>
                    <a:pt x="76370" y="39459"/>
                    <a:pt x="76134" y="39459"/>
                  </a:cubicBezTo>
                  <a:cubicBezTo>
                    <a:pt x="74822" y="39459"/>
                    <a:pt x="73509" y="39527"/>
                    <a:pt x="72202" y="39659"/>
                  </a:cubicBezTo>
                  <a:cubicBezTo>
                    <a:pt x="72062" y="37537"/>
                    <a:pt x="71709" y="35465"/>
                    <a:pt x="71201" y="33422"/>
                  </a:cubicBezTo>
                  <a:cubicBezTo>
                    <a:pt x="72665" y="33069"/>
                    <a:pt x="74159" y="32843"/>
                    <a:pt x="75661" y="32749"/>
                  </a:cubicBezTo>
                  <a:cubicBezTo>
                    <a:pt x="75945" y="32729"/>
                    <a:pt x="76229" y="32720"/>
                    <a:pt x="76513" y="32720"/>
                  </a:cubicBezTo>
                  <a:close/>
                  <a:moveTo>
                    <a:pt x="82821" y="31493"/>
                  </a:moveTo>
                  <a:lnTo>
                    <a:pt x="82821" y="31493"/>
                  </a:lnTo>
                  <a:cubicBezTo>
                    <a:pt x="83391" y="32125"/>
                    <a:pt x="84019" y="32708"/>
                    <a:pt x="84688" y="33237"/>
                  </a:cubicBezTo>
                  <a:cubicBezTo>
                    <a:pt x="85262" y="33688"/>
                    <a:pt x="85849" y="34107"/>
                    <a:pt x="86452" y="34497"/>
                  </a:cubicBezTo>
                  <a:cubicBezTo>
                    <a:pt x="87486" y="36548"/>
                    <a:pt x="88861" y="38309"/>
                    <a:pt x="90371" y="39930"/>
                  </a:cubicBezTo>
                  <a:cubicBezTo>
                    <a:pt x="90006" y="39770"/>
                    <a:pt x="89641" y="39605"/>
                    <a:pt x="89275" y="39433"/>
                  </a:cubicBezTo>
                  <a:cubicBezTo>
                    <a:pt x="87757" y="38719"/>
                    <a:pt x="86580" y="37882"/>
                    <a:pt x="85570" y="37053"/>
                  </a:cubicBezTo>
                  <a:cubicBezTo>
                    <a:pt x="84594" y="35330"/>
                    <a:pt x="83666" y="33549"/>
                    <a:pt x="82891" y="31666"/>
                  </a:cubicBezTo>
                  <a:cubicBezTo>
                    <a:pt x="82870" y="31608"/>
                    <a:pt x="82846" y="31551"/>
                    <a:pt x="82821" y="31493"/>
                  </a:cubicBezTo>
                  <a:close/>
                  <a:moveTo>
                    <a:pt x="77954" y="32798"/>
                  </a:moveTo>
                  <a:lnTo>
                    <a:pt x="77954" y="32798"/>
                  </a:lnTo>
                  <a:cubicBezTo>
                    <a:pt x="79440" y="32983"/>
                    <a:pt x="80560" y="33459"/>
                    <a:pt x="81561" y="34111"/>
                  </a:cubicBezTo>
                  <a:cubicBezTo>
                    <a:pt x="82255" y="36298"/>
                    <a:pt x="82809" y="38547"/>
                    <a:pt x="83129" y="40836"/>
                  </a:cubicBezTo>
                  <a:cubicBezTo>
                    <a:pt x="81959" y="40360"/>
                    <a:pt x="80741" y="39967"/>
                    <a:pt x="79403" y="39724"/>
                  </a:cubicBezTo>
                  <a:cubicBezTo>
                    <a:pt x="79173" y="37377"/>
                    <a:pt x="78660" y="35080"/>
                    <a:pt x="77954" y="32798"/>
                  </a:cubicBezTo>
                  <a:close/>
                  <a:moveTo>
                    <a:pt x="59830" y="35133"/>
                  </a:moveTo>
                  <a:cubicBezTo>
                    <a:pt x="59806" y="35231"/>
                    <a:pt x="59777" y="35326"/>
                    <a:pt x="59748" y="35420"/>
                  </a:cubicBezTo>
                  <a:cubicBezTo>
                    <a:pt x="59412" y="36540"/>
                    <a:pt x="58899" y="37574"/>
                    <a:pt x="58275" y="38559"/>
                  </a:cubicBezTo>
                  <a:cubicBezTo>
                    <a:pt x="57693" y="38871"/>
                    <a:pt x="57114" y="39183"/>
                    <a:pt x="56531" y="39495"/>
                  </a:cubicBezTo>
                  <a:cubicBezTo>
                    <a:pt x="55518" y="40040"/>
                    <a:pt x="54496" y="40590"/>
                    <a:pt x="53470" y="41128"/>
                  </a:cubicBezTo>
                  <a:cubicBezTo>
                    <a:pt x="53729" y="40795"/>
                    <a:pt x="53979" y="40455"/>
                    <a:pt x="54221" y="40102"/>
                  </a:cubicBezTo>
                  <a:cubicBezTo>
                    <a:pt x="54324" y="39950"/>
                    <a:pt x="54422" y="39798"/>
                    <a:pt x="54521" y="39642"/>
                  </a:cubicBezTo>
                  <a:cubicBezTo>
                    <a:pt x="56433" y="38313"/>
                    <a:pt x="58160" y="36737"/>
                    <a:pt x="59830" y="35133"/>
                  </a:cubicBezTo>
                  <a:close/>
                  <a:moveTo>
                    <a:pt x="70922" y="33492"/>
                  </a:moveTo>
                  <a:cubicBezTo>
                    <a:pt x="71422" y="35523"/>
                    <a:pt x="71775" y="37578"/>
                    <a:pt x="71914" y="39687"/>
                  </a:cubicBezTo>
                  <a:cubicBezTo>
                    <a:pt x="69223" y="39975"/>
                    <a:pt x="66539" y="40512"/>
                    <a:pt x="63872" y="41202"/>
                  </a:cubicBezTo>
                  <a:cubicBezTo>
                    <a:pt x="64356" y="39302"/>
                    <a:pt x="64730" y="37414"/>
                    <a:pt x="64939" y="35580"/>
                  </a:cubicBezTo>
                  <a:cubicBezTo>
                    <a:pt x="66900" y="34723"/>
                    <a:pt x="68882" y="34000"/>
                    <a:pt x="70922" y="33492"/>
                  </a:cubicBezTo>
                  <a:close/>
                  <a:moveTo>
                    <a:pt x="16873" y="31584"/>
                  </a:moveTo>
                  <a:cubicBezTo>
                    <a:pt x="20813" y="32835"/>
                    <a:pt x="24768" y="33914"/>
                    <a:pt x="28637" y="34714"/>
                  </a:cubicBezTo>
                  <a:cubicBezTo>
                    <a:pt x="28280" y="36910"/>
                    <a:pt x="27480" y="38982"/>
                    <a:pt x="26093" y="40877"/>
                  </a:cubicBezTo>
                  <a:cubicBezTo>
                    <a:pt x="25933" y="41099"/>
                    <a:pt x="25769" y="41312"/>
                    <a:pt x="25605" y="41522"/>
                  </a:cubicBezTo>
                  <a:cubicBezTo>
                    <a:pt x="22220" y="40742"/>
                    <a:pt x="18667" y="39683"/>
                    <a:pt x="14937" y="38354"/>
                  </a:cubicBezTo>
                  <a:cubicBezTo>
                    <a:pt x="15979" y="36159"/>
                    <a:pt x="16590" y="33894"/>
                    <a:pt x="16873" y="31584"/>
                  </a:cubicBezTo>
                  <a:close/>
                  <a:moveTo>
                    <a:pt x="86932" y="34805"/>
                  </a:moveTo>
                  <a:lnTo>
                    <a:pt x="86932" y="34805"/>
                  </a:lnTo>
                  <a:cubicBezTo>
                    <a:pt x="88775" y="35937"/>
                    <a:pt x="90757" y="36832"/>
                    <a:pt x="92829" y="37464"/>
                  </a:cubicBezTo>
                  <a:cubicBezTo>
                    <a:pt x="93826" y="39216"/>
                    <a:pt x="95147" y="40652"/>
                    <a:pt x="96616" y="41920"/>
                  </a:cubicBezTo>
                  <a:cubicBezTo>
                    <a:pt x="94708" y="41501"/>
                    <a:pt x="92837" y="40923"/>
                    <a:pt x="91019" y="40196"/>
                  </a:cubicBezTo>
                  <a:cubicBezTo>
                    <a:pt x="89460" y="38580"/>
                    <a:pt x="88028" y="36832"/>
                    <a:pt x="86932" y="34805"/>
                  </a:cubicBezTo>
                  <a:close/>
                  <a:moveTo>
                    <a:pt x="82333" y="34661"/>
                  </a:moveTo>
                  <a:lnTo>
                    <a:pt x="82333" y="34661"/>
                  </a:lnTo>
                  <a:cubicBezTo>
                    <a:pt x="82595" y="34866"/>
                    <a:pt x="82858" y="35080"/>
                    <a:pt x="83116" y="35305"/>
                  </a:cubicBezTo>
                  <a:cubicBezTo>
                    <a:pt x="84052" y="37541"/>
                    <a:pt x="84930" y="39753"/>
                    <a:pt x="85623" y="41973"/>
                  </a:cubicBezTo>
                  <a:cubicBezTo>
                    <a:pt x="85000" y="41665"/>
                    <a:pt x="84376" y="41370"/>
                    <a:pt x="83744" y="41095"/>
                  </a:cubicBezTo>
                  <a:cubicBezTo>
                    <a:pt x="83461" y="38908"/>
                    <a:pt x="82965" y="36758"/>
                    <a:pt x="82333" y="34661"/>
                  </a:cubicBezTo>
                  <a:close/>
                  <a:moveTo>
                    <a:pt x="55662" y="32835"/>
                  </a:moveTo>
                  <a:lnTo>
                    <a:pt x="55662" y="32835"/>
                  </a:lnTo>
                  <a:cubicBezTo>
                    <a:pt x="55731" y="35112"/>
                    <a:pt x="55272" y="37267"/>
                    <a:pt x="54098" y="39236"/>
                  </a:cubicBezTo>
                  <a:cubicBezTo>
                    <a:pt x="52285" y="40484"/>
                    <a:pt x="50311" y="41493"/>
                    <a:pt x="48062" y="42076"/>
                  </a:cubicBezTo>
                  <a:cubicBezTo>
                    <a:pt x="47127" y="42314"/>
                    <a:pt x="46167" y="42519"/>
                    <a:pt x="45182" y="42679"/>
                  </a:cubicBezTo>
                  <a:cubicBezTo>
                    <a:pt x="47434" y="40471"/>
                    <a:pt x="48637" y="38050"/>
                    <a:pt x="49063" y="35490"/>
                  </a:cubicBezTo>
                  <a:cubicBezTo>
                    <a:pt x="50048" y="35289"/>
                    <a:pt x="51025" y="35034"/>
                    <a:pt x="51985" y="34727"/>
                  </a:cubicBezTo>
                  <a:cubicBezTo>
                    <a:pt x="53306" y="34300"/>
                    <a:pt x="54545" y="33660"/>
                    <a:pt x="55662" y="32835"/>
                  </a:cubicBezTo>
                  <a:close/>
                  <a:moveTo>
                    <a:pt x="93637" y="37697"/>
                  </a:moveTo>
                  <a:lnTo>
                    <a:pt x="93637" y="37697"/>
                  </a:lnTo>
                  <a:cubicBezTo>
                    <a:pt x="95939" y="38329"/>
                    <a:pt x="98323" y="38662"/>
                    <a:pt x="100740" y="38736"/>
                  </a:cubicBezTo>
                  <a:cubicBezTo>
                    <a:pt x="100764" y="38789"/>
                    <a:pt x="100789" y="38834"/>
                    <a:pt x="100814" y="38883"/>
                  </a:cubicBezTo>
                  <a:cubicBezTo>
                    <a:pt x="101556" y="40369"/>
                    <a:pt x="102586" y="41653"/>
                    <a:pt x="103748" y="42826"/>
                  </a:cubicBezTo>
                  <a:cubicBezTo>
                    <a:pt x="101753" y="42753"/>
                    <a:pt x="99767" y="42531"/>
                    <a:pt x="97810" y="42166"/>
                  </a:cubicBezTo>
                  <a:lnTo>
                    <a:pt x="97806" y="42166"/>
                  </a:lnTo>
                  <a:cubicBezTo>
                    <a:pt x="96210" y="40886"/>
                    <a:pt x="94745" y="39454"/>
                    <a:pt x="93637" y="37697"/>
                  </a:cubicBezTo>
                  <a:close/>
                  <a:moveTo>
                    <a:pt x="109439" y="37981"/>
                  </a:moveTo>
                  <a:cubicBezTo>
                    <a:pt x="109517" y="38235"/>
                    <a:pt x="109599" y="38489"/>
                    <a:pt x="109685" y="38740"/>
                  </a:cubicBezTo>
                  <a:cubicBezTo>
                    <a:pt x="110140" y="40036"/>
                    <a:pt x="110764" y="41251"/>
                    <a:pt x="111466" y="42416"/>
                  </a:cubicBezTo>
                  <a:cubicBezTo>
                    <a:pt x="109421" y="42711"/>
                    <a:pt x="107360" y="42857"/>
                    <a:pt x="105297" y="42857"/>
                  </a:cubicBezTo>
                  <a:cubicBezTo>
                    <a:pt x="105062" y="42857"/>
                    <a:pt x="104828" y="42855"/>
                    <a:pt x="104593" y="42851"/>
                  </a:cubicBezTo>
                  <a:cubicBezTo>
                    <a:pt x="103321" y="41628"/>
                    <a:pt x="102188" y="40299"/>
                    <a:pt x="101392" y="38748"/>
                  </a:cubicBezTo>
                  <a:lnTo>
                    <a:pt x="101392" y="38748"/>
                  </a:lnTo>
                  <a:cubicBezTo>
                    <a:pt x="101535" y="38750"/>
                    <a:pt x="101679" y="38750"/>
                    <a:pt x="101822" y="38750"/>
                  </a:cubicBezTo>
                  <a:cubicBezTo>
                    <a:pt x="104354" y="38750"/>
                    <a:pt x="106915" y="38478"/>
                    <a:pt x="109439" y="37981"/>
                  </a:cubicBezTo>
                  <a:close/>
                  <a:moveTo>
                    <a:pt x="28921" y="34772"/>
                  </a:moveTo>
                  <a:cubicBezTo>
                    <a:pt x="32671" y="35531"/>
                    <a:pt x="36339" y="36027"/>
                    <a:pt x="39839" y="36155"/>
                  </a:cubicBezTo>
                  <a:cubicBezTo>
                    <a:pt x="39450" y="38514"/>
                    <a:pt x="38420" y="40672"/>
                    <a:pt x="36536" y="42531"/>
                  </a:cubicBezTo>
                  <a:cubicBezTo>
                    <a:pt x="36347" y="42720"/>
                    <a:pt x="36151" y="42900"/>
                    <a:pt x="35949" y="43081"/>
                  </a:cubicBezTo>
                  <a:cubicBezTo>
                    <a:pt x="32798" y="42888"/>
                    <a:pt x="29454" y="42396"/>
                    <a:pt x="25913" y="41591"/>
                  </a:cubicBezTo>
                  <a:cubicBezTo>
                    <a:pt x="26052" y="41415"/>
                    <a:pt x="26192" y="41234"/>
                    <a:pt x="26327" y="41046"/>
                  </a:cubicBezTo>
                  <a:cubicBezTo>
                    <a:pt x="27739" y="39113"/>
                    <a:pt x="28555" y="37000"/>
                    <a:pt x="28921" y="34772"/>
                  </a:cubicBezTo>
                  <a:close/>
                  <a:moveTo>
                    <a:pt x="48748" y="35551"/>
                  </a:moveTo>
                  <a:cubicBezTo>
                    <a:pt x="48296" y="38128"/>
                    <a:pt x="47036" y="40553"/>
                    <a:pt x="44685" y="42753"/>
                  </a:cubicBezTo>
                  <a:lnTo>
                    <a:pt x="44685" y="42757"/>
                  </a:lnTo>
                  <a:cubicBezTo>
                    <a:pt x="42831" y="43033"/>
                    <a:pt x="40886" y="43169"/>
                    <a:pt x="38850" y="43169"/>
                  </a:cubicBezTo>
                  <a:cubicBezTo>
                    <a:pt x="38160" y="43169"/>
                    <a:pt x="37460" y="43153"/>
                    <a:pt x="36750" y="43122"/>
                  </a:cubicBezTo>
                  <a:cubicBezTo>
                    <a:pt x="36815" y="43060"/>
                    <a:pt x="36877" y="42999"/>
                    <a:pt x="36938" y="42937"/>
                  </a:cubicBezTo>
                  <a:cubicBezTo>
                    <a:pt x="38945" y="40955"/>
                    <a:pt x="40028" y="38662"/>
                    <a:pt x="40426" y="36171"/>
                  </a:cubicBezTo>
                  <a:cubicBezTo>
                    <a:pt x="40824" y="36183"/>
                    <a:pt x="41222" y="36187"/>
                    <a:pt x="41616" y="36187"/>
                  </a:cubicBezTo>
                  <a:cubicBezTo>
                    <a:pt x="44103" y="36187"/>
                    <a:pt x="46491" y="35986"/>
                    <a:pt x="48748" y="35551"/>
                  </a:cubicBezTo>
                  <a:close/>
                  <a:moveTo>
                    <a:pt x="84089" y="36155"/>
                  </a:moveTo>
                  <a:lnTo>
                    <a:pt x="84089" y="36155"/>
                  </a:lnTo>
                  <a:cubicBezTo>
                    <a:pt x="84487" y="36507"/>
                    <a:pt x="84901" y="36873"/>
                    <a:pt x="85344" y="37238"/>
                  </a:cubicBezTo>
                  <a:cubicBezTo>
                    <a:pt x="85939" y="38284"/>
                    <a:pt x="86547" y="39310"/>
                    <a:pt x="87150" y="40319"/>
                  </a:cubicBezTo>
                  <a:cubicBezTo>
                    <a:pt x="87806" y="41427"/>
                    <a:pt x="88459" y="42523"/>
                    <a:pt x="89074" y="43623"/>
                  </a:cubicBezTo>
                  <a:cubicBezTo>
                    <a:pt x="88188" y="43229"/>
                    <a:pt x="87335" y="42806"/>
                    <a:pt x="86489" y="42392"/>
                  </a:cubicBezTo>
                  <a:lnTo>
                    <a:pt x="86329" y="42314"/>
                  </a:lnTo>
                  <a:cubicBezTo>
                    <a:pt x="85714" y="40262"/>
                    <a:pt x="84934" y="38219"/>
                    <a:pt x="84089" y="36155"/>
                  </a:cubicBezTo>
                  <a:close/>
                  <a:moveTo>
                    <a:pt x="64332" y="35847"/>
                  </a:moveTo>
                  <a:lnTo>
                    <a:pt x="64332" y="35851"/>
                  </a:lnTo>
                  <a:cubicBezTo>
                    <a:pt x="64106" y="37648"/>
                    <a:pt x="63724" y="39503"/>
                    <a:pt x="63236" y="41370"/>
                  </a:cubicBezTo>
                  <a:cubicBezTo>
                    <a:pt x="60027" y="42227"/>
                    <a:pt x="56839" y="43294"/>
                    <a:pt x="53692" y="44390"/>
                  </a:cubicBezTo>
                  <a:lnTo>
                    <a:pt x="53955" y="44115"/>
                  </a:lnTo>
                  <a:cubicBezTo>
                    <a:pt x="55579" y="42433"/>
                    <a:pt x="57237" y="40713"/>
                    <a:pt x="58480" y="38777"/>
                  </a:cubicBezTo>
                  <a:cubicBezTo>
                    <a:pt x="60442" y="37730"/>
                    <a:pt x="62379" y="36725"/>
                    <a:pt x="64332" y="35847"/>
                  </a:cubicBezTo>
                  <a:close/>
                  <a:moveTo>
                    <a:pt x="14686" y="38867"/>
                  </a:moveTo>
                  <a:cubicBezTo>
                    <a:pt x="18355" y="40180"/>
                    <a:pt x="21859" y="41226"/>
                    <a:pt x="25199" y="42010"/>
                  </a:cubicBezTo>
                  <a:cubicBezTo>
                    <a:pt x="24157" y="43241"/>
                    <a:pt x="22996" y="44312"/>
                    <a:pt x="21789" y="45293"/>
                  </a:cubicBezTo>
                  <a:cubicBezTo>
                    <a:pt x="18712" y="44558"/>
                    <a:pt x="15659" y="43627"/>
                    <a:pt x="12635" y="42625"/>
                  </a:cubicBezTo>
                  <a:cubicBezTo>
                    <a:pt x="13295" y="41481"/>
                    <a:pt x="13993" y="40233"/>
                    <a:pt x="14686" y="38871"/>
                  </a:cubicBezTo>
                  <a:lnTo>
                    <a:pt x="14686" y="38867"/>
                  </a:lnTo>
                  <a:close/>
                  <a:moveTo>
                    <a:pt x="85952" y="37722"/>
                  </a:moveTo>
                  <a:cubicBezTo>
                    <a:pt x="86945" y="38493"/>
                    <a:pt x="88020" y="39154"/>
                    <a:pt x="89156" y="39696"/>
                  </a:cubicBezTo>
                  <a:cubicBezTo>
                    <a:pt x="89714" y="39958"/>
                    <a:pt x="90285" y="40204"/>
                    <a:pt x="90859" y="40438"/>
                  </a:cubicBezTo>
                  <a:cubicBezTo>
                    <a:pt x="91955" y="41567"/>
                    <a:pt x="93104" y="42634"/>
                    <a:pt x="94240" y="43684"/>
                  </a:cubicBezTo>
                  <a:cubicBezTo>
                    <a:pt x="94926" y="44316"/>
                    <a:pt x="95607" y="44948"/>
                    <a:pt x="96263" y="45580"/>
                  </a:cubicBezTo>
                  <a:cubicBezTo>
                    <a:pt x="95656" y="45485"/>
                    <a:pt x="95049" y="45387"/>
                    <a:pt x="94441" y="45288"/>
                  </a:cubicBezTo>
                  <a:cubicBezTo>
                    <a:pt x="92611" y="44989"/>
                    <a:pt x="91003" y="44447"/>
                    <a:pt x="89505" y="43807"/>
                  </a:cubicBezTo>
                  <a:cubicBezTo>
                    <a:pt x="88840" y="42601"/>
                    <a:pt x="88122" y="41394"/>
                    <a:pt x="87396" y="40176"/>
                  </a:cubicBezTo>
                  <a:cubicBezTo>
                    <a:pt x="86916" y="39367"/>
                    <a:pt x="86432" y="38551"/>
                    <a:pt x="85952" y="37722"/>
                  </a:cubicBezTo>
                  <a:close/>
                  <a:moveTo>
                    <a:pt x="53269" y="40455"/>
                  </a:moveTo>
                  <a:cubicBezTo>
                    <a:pt x="52912" y="40931"/>
                    <a:pt x="52539" y="41382"/>
                    <a:pt x="52141" y="41817"/>
                  </a:cubicBezTo>
                  <a:cubicBezTo>
                    <a:pt x="48181" y="43832"/>
                    <a:pt x="44086" y="45613"/>
                    <a:pt x="39700" y="46405"/>
                  </a:cubicBezTo>
                  <a:cubicBezTo>
                    <a:pt x="41522" y="45448"/>
                    <a:pt x="43118" y="44492"/>
                    <a:pt x="44287" y="43495"/>
                  </a:cubicBezTo>
                  <a:cubicBezTo>
                    <a:pt x="44337" y="43454"/>
                    <a:pt x="44386" y="43409"/>
                    <a:pt x="44435" y="43368"/>
                  </a:cubicBezTo>
                  <a:cubicBezTo>
                    <a:pt x="45703" y="43192"/>
                    <a:pt x="46963" y="42945"/>
                    <a:pt x="48206" y="42625"/>
                  </a:cubicBezTo>
                  <a:cubicBezTo>
                    <a:pt x="50061" y="42149"/>
                    <a:pt x="51726" y="41390"/>
                    <a:pt x="53269" y="40455"/>
                  </a:cubicBezTo>
                  <a:close/>
                  <a:moveTo>
                    <a:pt x="91512" y="40693"/>
                  </a:moveTo>
                  <a:lnTo>
                    <a:pt x="91512" y="40693"/>
                  </a:lnTo>
                  <a:cubicBezTo>
                    <a:pt x="93321" y="41382"/>
                    <a:pt x="95184" y="41924"/>
                    <a:pt x="97084" y="42314"/>
                  </a:cubicBezTo>
                  <a:cubicBezTo>
                    <a:pt x="98368" y="43376"/>
                    <a:pt x="99751" y="44328"/>
                    <a:pt x="101113" y="45268"/>
                  </a:cubicBezTo>
                  <a:cubicBezTo>
                    <a:pt x="101700" y="45674"/>
                    <a:pt x="102287" y="46080"/>
                    <a:pt x="102857" y="46491"/>
                  </a:cubicBezTo>
                  <a:cubicBezTo>
                    <a:pt x="100818" y="46261"/>
                    <a:pt x="98778" y="45970"/>
                    <a:pt x="96751" y="45658"/>
                  </a:cubicBezTo>
                  <a:lnTo>
                    <a:pt x="96756" y="45658"/>
                  </a:lnTo>
                  <a:cubicBezTo>
                    <a:pt x="96005" y="44927"/>
                    <a:pt x="95225" y="44201"/>
                    <a:pt x="94437" y="43475"/>
                  </a:cubicBezTo>
                  <a:cubicBezTo>
                    <a:pt x="93457" y="42568"/>
                    <a:pt x="92468" y="41653"/>
                    <a:pt x="91512" y="40693"/>
                  </a:cubicBezTo>
                  <a:close/>
                  <a:moveTo>
                    <a:pt x="76075" y="39745"/>
                  </a:moveTo>
                  <a:cubicBezTo>
                    <a:pt x="76330" y="39745"/>
                    <a:pt x="76584" y="39745"/>
                    <a:pt x="76838" y="39753"/>
                  </a:cubicBezTo>
                  <a:cubicBezTo>
                    <a:pt x="77606" y="39770"/>
                    <a:pt x="78373" y="39839"/>
                    <a:pt x="79132" y="39967"/>
                  </a:cubicBezTo>
                  <a:cubicBezTo>
                    <a:pt x="79337" y="42154"/>
                    <a:pt x="79263" y="44361"/>
                    <a:pt x="78919" y="46528"/>
                  </a:cubicBezTo>
                  <a:cubicBezTo>
                    <a:pt x="78287" y="46450"/>
                    <a:pt x="77643" y="46392"/>
                    <a:pt x="76978" y="46359"/>
                  </a:cubicBezTo>
                  <a:cubicBezTo>
                    <a:pt x="76272" y="46330"/>
                    <a:pt x="75567" y="46316"/>
                    <a:pt x="74861" y="46316"/>
                  </a:cubicBezTo>
                  <a:cubicBezTo>
                    <a:pt x="73872" y="46316"/>
                    <a:pt x="72883" y="46345"/>
                    <a:pt x="71894" y="46405"/>
                  </a:cubicBezTo>
                  <a:cubicBezTo>
                    <a:pt x="72239" y="44267"/>
                    <a:pt x="72349" y="42100"/>
                    <a:pt x="72222" y="39942"/>
                  </a:cubicBezTo>
                  <a:cubicBezTo>
                    <a:pt x="73502" y="39815"/>
                    <a:pt x="74787" y="39745"/>
                    <a:pt x="76075" y="39745"/>
                  </a:cubicBezTo>
                  <a:close/>
                  <a:moveTo>
                    <a:pt x="57947" y="39064"/>
                  </a:moveTo>
                  <a:cubicBezTo>
                    <a:pt x="56757" y="40804"/>
                    <a:pt x="55239" y="42375"/>
                    <a:pt x="53749" y="43918"/>
                  </a:cubicBezTo>
                  <a:cubicBezTo>
                    <a:pt x="53532" y="44144"/>
                    <a:pt x="53314" y="44369"/>
                    <a:pt x="53093" y="44599"/>
                  </a:cubicBezTo>
                  <a:cubicBezTo>
                    <a:pt x="52494" y="44808"/>
                    <a:pt x="51895" y="45018"/>
                    <a:pt x="51296" y="45231"/>
                  </a:cubicBezTo>
                  <a:cubicBezTo>
                    <a:pt x="49946" y="45707"/>
                    <a:pt x="48587" y="46183"/>
                    <a:pt x="47221" y="46651"/>
                  </a:cubicBezTo>
                  <a:cubicBezTo>
                    <a:pt x="49347" y="45235"/>
                    <a:pt x="51353" y="43651"/>
                    <a:pt x="53015" y="41690"/>
                  </a:cubicBezTo>
                  <a:cubicBezTo>
                    <a:pt x="54246" y="41054"/>
                    <a:pt x="55460" y="40397"/>
                    <a:pt x="56667" y="39749"/>
                  </a:cubicBezTo>
                  <a:lnTo>
                    <a:pt x="56671" y="39749"/>
                  </a:lnTo>
                  <a:cubicBezTo>
                    <a:pt x="57098" y="39519"/>
                    <a:pt x="57524" y="39289"/>
                    <a:pt x="57947" y="39064"/>
                  </a:cubicBezTo>
                  <a:close/>
                  <a:moveTo>
                    <a:pt x="25515" y="42088"/>
                  </a:moveTo>
                  <a:cubicBezTo>
                    <a:pt x="28962" y="42880"/>
                    <a:pt x="32232" y="43389"/>
                    <a:pt x="35326" y="43610"/>
                  </a:cubicBezTo>
                  <a:cubicBezTo>
                    <a:pt x="33918" y="44747"/>
                    <a:pt x="32248" y="45760"/>
                    <a:pt x="30435" y="46737"/>
                  </a:cubicBezTo>
                  <a:cubicBezTo>
                    <a:pt x="27657" y="46507"/>
                    <a:pt x="24891" y="46023"/>
                    <a:pt x="22142" y="45379"/>
                  </a:cubicBezTo>
                  <a:cubicBezTo>
                    <a:pt x="23336" y="44394"/>
                    <a:pt x="24481" y="43323"/>
                    <a:pt x="25515" y="42088"/>
                  </a:cubicBezTo>
                  <a:close/>
                  <a:moveTo>
                    <a:pt x="43914" y="43434"/>
                  </a:moveTo>
                  <a:lnTo>
                    <a:pt x="43914" y="43434"/>
                  </a:lnTo>
                  <a:cubicBezTo>
                    <a:pt x="42613" y="44501"/>
                    <a:pt x="40816" y="45522"/>
                    <a:pt x="38785" y="46556"/>
                  </a:cubicBezTo>
                  <a:cubicBezTo>
                    <a:pt x="38227" y="46638"/>
                    <a:pt x="37665" y="46704"/>
                    <a:pt x="37098" y="46749"/>
                  </a:cubicBezTo>
                  <a:cubicBezTo>
                    <a:pt x="36028" y="46839"/>
                    <a:pt x="34955" y="46882"/>
                    <a:pt x="33882" y="46882"/>
                  </a:cubicBezTo>
                  <a:cubicBezTo>
                    <a:pt x="33084" y="46882"/>
                    <a:pt x="32286" y="46858"/>
                    <a:pt x="31489" y="46811"/>
                  </a:cubicBezTo>
                  <a:cubicBezTo>
                    <a:pt x="33225" y="45838"/>
                    <a:pt x="34817" y="44821"/>
                    <a:pt x="36151" y="43664"/>
                  </a:cubicBezTo>
                  <a:cubicBezTo>
                    <a:pt x="37070" y="43713"/>
                    <a:pt x="37968" y="43742"/>
                    <a:pt x="38855" y="43742"/>
                  </a:cubicBezTo>
                  <a:cubicBezTo>
                    <a:pt x="40545" y="43742"/>
                    <a:pt x="42232" y="43643"/>
                    <a:pt x="43914" y="43434"/>
                  </a:cubicBezTo>
                  <a:close/>
                  <a:moveTo>
                    <a:pt x="98286" y="42539"/>
                  </a:moveTo>
                  <a:lnTo>
                    <a:pt x="98286" y="42539"/>
                  </a:lnTo>
                  <a:cubicBezTo>
                    <a:pt x="100190" y="42872"/>
                    <a:pt x="102114" y="43064"/>
                    <a:pt x="104043" y="43122"/>
                  </a:cubicBezTo>
                  <a:cubicBezTo>
                    <a:pt x="105159" y="44209"/>
                    <a:pt x="106378" y="45202"/>
                    <a:pt x="107580" y="46179"/>
                  </a:cubicBezTo>
                  <a:cubicBezTo>
                    <a:pt x="107892" y="46433"/>
                    <a:pt x="108204" y="46692"/>
                    <a:pt x="108516" y="46946"/>
                  </a:cubicBezTo>
                  <a:cubicBezTo>
                    <a:pt x="107014" y="46876"/>
                    <a:pt x="105504" y="46762"/>
                    <a:pt x="103994" y="46610"/>
                  </a:cubicBezTo>
                  <a:cubicBezTo>
                    <a:pt x="103169" y="45994"/>
                    <a:pt x="102307" y="45399"/>
                    <a:pt x="101433" y="44796"/>
                  </a:cubicBezTo>
                  <a:cubicBezTo>
                    <a:pt x="100379" y="44070"/>
                    <a:pt x="99308" y="43331"/>
                    <a:pt x="98286" y="42539"/>
                  </a:cubicBezTo>
                  <a:close/>
                  <a:moveTo>
                    <a:pt x="111626" y="42683"/>
                  </a:moveTo>
                  <a:cubicBezTo>
                    <a:pt x="112426" y="43971"/>
                    <a:pt x="113320" y="45198"/>
                    <a:pt x="114199" y="46405"/>
                  </a:cubicBezTo>
                  <a:cubicBezTo>
                    <a:pt x="114322" y="46573"/>
                    <a:pt x="114445" y="46741"/>
                    <a:pt x="114568" y="46909"/>
                  </a:cubicBezTo>
                  <a:cubicBezTo>
                    <a:pt x="113494" y="46977"/>
                    <a:pt x="112411" y="47009"/>
                    <a:pt x="111322" y="47009"/>
                  </a:cubicBezTo>
                  <a:cubicBezTo>
                    <a:pt x="110702" y="47009"/>
                    <a:pt x="110079" y="46998"/>
                    <a:pt x="109455" y="46979"/>
                  </a:cubicBezTo>
                  <a:cubicBezTo>
                    <a:pt x="108955" y="46560"/>
                    <a:pt x="108446" y="46146"/>
                    <a:pt x="107941" y="45736"/>
                  </a:cubicBezTo>
                  <a:cubicBezTo>
                    <a:pt x="106911" y="44899"/>
                    <a:pt x="105869" y="44049"/>
                    <a:pt x="104892" y="43138"/>
                  </a:cubicBezTo>
                  <a:lnTo>
                    <a:pt x="104892" y="43138"/>
                  </a:lnTo>
                  <a:cubicBezTo>
                    <a:pt x="105026" y="43140"/>
                    <a:pt x="105161" y="43140"/>
                    <a:pt x="105295" y="43140"/>
                  </a:cubicBezTo>
                  <a:cubicBezTo>
                    <a:pt x="107413" y="43140"/>
                    <a:pt x="109530" y="42988"/>
                    <a:pt x="111626" y="42683"/>
                  </a:cubicBezTo>
                  <a:close/>
                  <a:moveTo>
                    <a:pt x="79428" y="40020"/>
                  </a:moveTo>
                  <a:cubicBezTo>
                    <a:pt x="80769" y="40270"/>
                    <a:pt x="81992" y="40676"/>
                    <a:pt x="83174" y="41165"/>
                  </a:cubicBezTo>
                  <a:cubicBezTo>
                    <a:pt x="83453" y="43249"/>
                    <a:pt x="83510" y="45354"/>
                    <a:pt x="83342" y="47451"/>
                  </a:cubicBezTo>
                  <a:cubicBezTo>
                    <a:pt x="81984" y="47065"/>
                    <a:pt x="80605" y="46770"/>
                    <a:pt x="79206" y="46569"/>
                  </a:cubicBezTo>
                  <a:cubicBezTo>
                    <a:pt x="79551" y="44402"/>
                    <a:pt x="79625" y="42203"/>
                    <a:pt x="79428" y="40020"/>
                  </a:cubicBezTo>
                  <a:close/>
                  <a:moveTo>
                    <a:pt x="71931" y="39971"/>
                  </a:moveTo>
                  <a:lnTo>
                    <a:pt x="71931" y="39971"/>
                  </a:lnTo>
                  <a:cubicBezTo>
                    <a:pt x="72058" y="42129"/>
                    <a:pt x="71947" y="44291"/>
                    <a:pt x="71599" y="46421"/>
                  </a:cubicBezTo>
                  <a:lnTo>
                    <a:pt x="71599" y="46425"/>
                  </a:lnTo>
                  <a:cubicBezTo>
                    <a:pt x="68316" y="46634"/>
                    <a:pt x="65050" y="47143"/>
                    <a:pt x="61812" y="47824"/>
                  </a:cubicBezTo>
                  <a:cubicBezTo>
                    <a:pt x="62555" y="45744"/>
                    <a:pt x="63240" y="43623"/>
                    <a:pt x="63790" y="41518"/>
                  </a:cubicBezTo>
                  <a:cubicBezTo>
                    <a:pt x="66494" y="40812"/>
                    <a:pt x="69210" y="40262"/>
                    <a:pt x="71931" y="39971"/>
                  </a:cubicBezTo>
                  <a:close/>
                  <a:moveTo>
                    <a:pt x="83789" y="41427"/>
                  </a:moveTo>
                  <a:cubicBezTo>
                    <a:pt x="84442" y="41715"/>
                    <a:pt x="85090" y="42026"/>
                    <a:pt x="85738" y="42342"/>
                  </a:cubicBezTo>
                  <a:cubicBezTo>
                    <a:pt x="86370" y="44423"/>
                    <a:pt x="86834" y="46503"/>
                    <a:pt x="87027" y="48608"/>
                  </a:cubicBezTo>
                  <a:cubicBezTo>
                    <a:pt x="86005" y="48267"/>
                    <a:pt x="84971" y="47927"/>
                    <a:pt x="83908" y="47615"/>
                  </a:cubicBezTo>
                  <a:cubicBezTo>
                    <a:pt x="84081" y="45551"/>
                    <a:pt x="84044" y="43479"/>
                    <a:pt x="83789" y="41427"/>
                  </a:cubicBezTo>
                  <a:close/>
                  <a:moveTo>
                    <a:pt x="12487" y="42880"/>
                  </a:moveTo>
                  <a:cubicBezTo>
                    <a:pt x="15470" y="43865"/>
                    <a:pt x="18478" y="44788"/>
                    <a:pt x="21506" y="45522"/>
                  </a:cubicBezTo>
                  <a:cubicBezTo>
                    <a:pt x="20345" y="46450"/>
                    <a:pt x="19143" y="47303"/>
                    <a:pt x="17957" y="48144"/>
                  </a:cubicBezTo>
                  <a:cubicBezTo>
                    <a:pt x="17419" y="48526"/>
                    <a:pt x="16886" y="48903"/>
                    <a:pt x="16365" y="49285"/>
                  </a:cubicBezTo>
                  <a:cubicBezTo>
                    <a:pt x="14727" y="48789"/>
                    <a:pt x="13115" y="48235"/>
                    <a:pt x="11523" y="47689"/>
                  </a:cubicBezTo>
                  <a:cubicBezTo>
                    <a:pt x="11014" y="47512"/>
                    <a:pt x="10505" y="47340"/>
                    <a:pt x="9996" y="47164"/>
                  </a:cubicBezTo>
                  <a:cubicBezTo>
                    <a:pt x="10468" y="46310"/>
                    <a:pt x="10985" y="45440"/>
                    <a:pt x="11523" y="44529"/>
                  </a:cubicBezTo>
                  <a:lnTo>
                    <a:pt x="11523" y="44525"/>
                  </a:lnTo>
                  <a:cubicBezTo>
                    <a:pt x="11831" y="44000"/>
                    <a:pt x="12155" y="43454"/>
                    <a:pt x="12487" y="42880"/>
                  </a:cubicBezTo>
                  <a:close/>
                  <a:moveTo>
                    <a:pt x="86440" y="42687"/>
                  </a:moveTo>
                  <a:lnTo>
                    <a:pt x="86440" y="42687"/>
                  </a:lnTo>
                  <a:cubicBezTo>
                    <a:pt x="87371" y="43147"/>
                    <a:pt x="88311" y="43610"/>
                    <a:pt x="89300" y="44033"/>
                  </a:cubicBezTo>
                  <a:cubicBezTo>
                    <a:pt x="90396" y="46023"/>
                    <a:pt x="91352" y="48029"/>
                    <a:pt x="91975" y="50126"/>
                  </a:cubicBezTo>
                  <a:lnTo>
                    <a:pt x="91971" y="50126"/>
                  </a:lnTo>
                  <a:cubicBezTo>
                    <a:pt x="90474" y="49745"/>
                    <a:pt x="89037" y="49277"/>
                    <a:pt x="87626" y="48805"/>
                  </a:cubicBezTo>
                  <a:cubicBezTo>
                    <a:pt x="87458" y="46749"/>
                    <a:pt x="87031" y="44718"/>
                    <a:pt x="86440" y="42687"/>
                  </a:cubicBezTo>
                  <a:close/>
                  <a:moveTo>
                    <a:pt x="21859" y="45609"/>
                  </a:moveTo>
                  <a:cubicBezTo>
                    <a:pt x="24547" y="46245"/>
                    <a:pt x="27251" y="46733"/>
                    <a:pt x="29971" y="46983"/>
                  </a:cubicBezTo>
                  <a:lnTo>
                    <a:pt x="29975" y="46983"/>
                  </a:lnTo>
                  <a:cubicBezTo>
                    <a:pt x="28826" y="47590"/>
                    <a:pt x="27628" y="48185"/>
                    <a:pt x="26409" y="48793"/>
                  </a:cubicBezTo>
                  <a:cubicBezTo>
                    <a:pt x="25121" y="49433"/>
                    <a:pt x="23828" y="50073"/>
                    <a:pt x="22573" y="50742"/>
                  </a:cubicBezTo>
                  <a:cubicBezTo>
                    <a:pt x="20570" y="50442"/>
                    <a:pt x="18621" y="49958"/>
                    <a:pt x="16709" y="49388"/>
                  </a:cubicBezTo>
                  <a:cubicBezTo>
                    <a:pt x="17169" y="49055"/>
                    <a:pt x="17645" y="48719"/>
                    <a:pt x="18121" y="48378"/>
                  </a:cubicBezTo>
                  <a:cubicBezTo>
                    <a:pt x="19372" y="47492"/>
                    <a:pt x="20640" y="46593"/>
                    <a:pt x="21859" y="45609"/>
                  </a:cubicBezTo>
                  <a:close/>
                  <a:moveTo>
                    <a:pt x="51558" y="42428"/>
                  </a:moveTo>
                  <a:lnTo>
                    <a:pt x="51558" y="42433"/>
                  </a:lnTo>
                  <a:cubicBezTo>
                    <a:pt x="49630" y="44390"/>
                    <a:pt x="47332" y="45957"/>
                    <a:pt x="44973" y="47410"/>
                  </a:cubicBezTo>
                  <a:cubicBezTo>
                    <a:pt x="40274" y="48949"/>
                    <a:pt x="35494" y="50274"/>
                    <a:pt x="30669" y="50820"/>
                  </a:cubicBezTo>
                  <a:cubicBezTo>
                    <a:pt x="32109" y="50093"/>
                    <a:pt x="33565" y="49400"/>
                    <a:pt x="34985" y="48723"/>
                  </a:cubicBezTo>
                  <a:cubicBezTo>
                    <a:pt x="36327" y="48083"/>
                    <a:pt x="37640" y="47459"/>
                    <a:pt x="38871" y="46835"/>
                  </a:cubicBezTo>
                  <a:cubicBezTo>
                    <a:pt x="43360" y="46162"/>
                    <a:pt x="47537" y="44439"/>
                    <a:pt x="51558" y="42428"/>
                  </a:cubicBezTo>
                  <a:close/>
                  <a:moveTo>
                    <a:pt x="89727" y="44209"/>
                  </a:moveTo>
                  <a:lnTo>
                    <a:pt x="89727" y="44209"/>
                  </a:lnTo>
                  <a:cubicBezTo>
                    <a:pt x="91146" y="44796"/>
                    <a:pt x="92673" y="45288"/>
                    <a:pt x="94392" y="45572"/>
                  </a:cubicBezTo>
                  <a:cubicBezTo>
                    <a:pt x="95131" y="45691"/>
                    <a:pt x="95873" y="45810"/>
                    <a:pt x="96616" y="45924"/>
                  </a:cubicBezTo>
                  <a:cubicBezTo>
                    <a:pt x="98196" y="47480"/>
                    <a:pt x="99616" y="49080"/>
                    <a:pt x="100621" y="50885"/>
                  </a:cubicBezTo>
                  <a:cubicBezTo>
                    <a:pt x="100440" y="50894"/>
                    <a:pt x="100256" y="50906"/>
                    <a:pt x="100075" y="50918"/>
                  </a:cubicBezTo>
                  <a:cubicBezTo>
                    <a:pt x="99490" y="50963"/>
                    <a:pt x="98919" y="50983"/>
                    <a:pt x="98360" y="50983"/>
                  </a:cubicBezTo>
                  <a:cubicBezTo>
                    <a:pt x="96183" y="50983"/>
                    <a:pt x="94190" y="50669"/>
                    <a:pt x="92299" y="50208"/>
                  </a:cubicBezTo>
                  <a:cubicBezTo>
                    <a:pt x="91704" y="48140"/>
                    <a:pt x="90785" y="46167"/>
                    <a:pt x="89727" y="44209"/>
                  </a:cubicBezTo>
                  <a:close/>
                  <a:moveTo>
                    <a:pt x="38001" y="46946"/>
                  </a:moveTo>
                  <a:lnTo>
                    <a:pt x="38001" y="46946"/>
                  </a:lnTo>
                  <a:cubicBezTo>
                    <a:pt x="36996" y="47447"/>
                    <a:pt x="35937" y="47947"/>
                    <a:pt x="34866" y="48460"/>
                  </a:cubicBezTo>
                  <a:cubicBezTo>
                    <a:pt x="33225" y="49240"/>
                    <a:pt x="31534" y="50044"/>
                    <a:pt x="29881" y="50898"/>
                  </a:cubicBezTo>
                  <a:cubicBezTo>
                    <a:pt x="29282" y="50955"/>
                    <a:pt x="28687" y="51000"/>
                    <a:pt x="28084" y="51033"/>
                  </a:cubicBezTo>
                  <a:cubicBezTo>
                    <a:pt x="27645" y="51054"/>
                    <a:pt x="27206" y="51065"/>
                    <a:pt x="26767" y="51065"/>
                  </a:cubicBezTo>
                  <a:cubicBezTo>
                    <a:pt x="25693" y="51065"/>
                    <a:pt x="24619" y="51001"/>
                    <a:pt x="23554" y="50873"/>
                  </a:cubicBezTo>
                  <a:cubicBezTo>
                    <a:pt x="24579" y="50340"/>
                    <a:pt x="25622" y="49818"/>
                    <a:pt x="26660" y="49306"/>
                  </a:cubicBezTo>
                  <a:cubicBezTo>
                    <a:pt x="28166" y="48555"/>
                    <a:pt x="29635" y="47824"/>
                    <a:pt x="31021" y="47069"/>
                  </a:cubicBezTo>
                  <a:cubicBezTo>
                    <a:pt x="31986" y="47135"/>
                    <a:pt x="32950" y="47168"/>
                    <a:pt x="33918" y="47168"/>
                  </a:cubicBezTo>
                  <a:cubicBezTo>
                    <a:pt x="34985" y="47168"/>
                    <a:pt x="36056" y="47127"/>
                    <a:pt x="37127" y="47036"/>
                  </a:cubicBezTo>
                  <a:cubicBezTo>
                    <a:pt x="37418" y="47012"/>
                    <a:pt x="37710" y="46979"/>
                    <a:pt x="38001" y="46946"/>
                  </a:cubicBezTo>
                  <a:close/>
                  <a:moveTo>
                    <a:pt x="97100" y="46002"/>
                  </a:moveTo>
                  <a:lnTo>
                    <a:pt x="97100" y="46002"/>
                  </a:lnTo>
                  <a:cubicBezTo>
                    <a:pt x="99168" y="46318"/>
                    <a:pt x="101249" y="46606"/>
                    <a:pt x="103329" y="46827"/>
                  </a:cubicBezTo>
                  <a:cubicBezTo>
                    <a:pt x="105065" y="48103"/>
                    <a:pt x="106636" y="49445"/>
                    <a:pt x="107752" y="51086"/>
                  </a:cubicBezTo>
                  <a:cubicBezTo>
                    <a:pt x="105983" y="50939"/>
                    <a:pt x="104222" y="50831"/>
                    <a:pt x="102523" y="50831"/>
                  </a:cubicBezTo>
                  <a:cubicBezTo>
                    <a:pt x="101992" y="50831"/>
                    <a:pt x="101468" y="50841"/>
                    <a:pt x="100951" y="50865"/>
                  </a:cubicBezTo>
                  <a:lnTo>
                    <a:pt x="100951" y="50865"/>
                  </a:lnTo>
                  <a:cubicBezTo>
                    <a:pt x="99983" y="49094"/>
                    <a:pt x="98621" y="47519"/>
                    <a:pt x="97100" y="46002"/>
                  </a:cubicBezTo>
                  <a:close/>
                  <a:moveTo>
                    <a:pt x="63154" y="41686"/>
                  </a:moveTo>
                  <a:cubicBezTo>
                    <a:pt x="62588" y="43783"/>
                    <a:pt x="61898" y="45892"/>
                    <a:pt x="61152" y="47964"/>
                  </a:cubicBezTo>
                  <a:cubicBezTo>
                    <a:pt x="56683" y="48940"/>
                    <a:pt x="52264" y="50225"/>
                    <a:pt x="47915" y="51505"/>
                  </a:cubicBezTo>
                  <a:cubicBezTo>
                    <a:pt x="48953" y="49925"/>
                    <a:pt x="50093" y="48411"/>
                    <a:pt x="51316" y="46971"/>
                  </a:cubicBezTo>
                  <a:cubicBezTo>
                    <a:pt x="51923" y="46253"/>
                    <a:pt x="52572" y="45559"/>
                    <a:pt x="53253" y="44849"/>
                  </a:cubicBezTo>
                  <a:cubicBezTo>
                    <a:pt x="56519" y="43705"/>
                    <a:pt x="59822" y="42584"/>
                    <a:pt x="63154" y="41686"/>
                  </a:cubicBezTo>
                  <a:close/>
                  <a:moveTo>
                    <a:pt x="104433" y="46942"/>
                  </a:moveTo>
                  <a:lnTo>
                    <a:pt x="104433" y="46942"/>
                  </a:lnTo>
                  <a:cubicBezTo>
                    <a:pt x="105918" y="47086"/>
                    <a:pt x="107408" y="47192"/>
                    <a:pt x="108881" y="47250"/>
                  </a:cubicBezTo>
                  <a:cubicBezTo>
                    <a:pt x="110501" y="48600"/>
                    <a:pt x="112003" y="49970"/>
                    <a:pt x="113107" y="51579"/>
                  </a:cubicBezTo>
                  <a:cubicBezTo>
                    <a:pt x="112385" y="51517"/>
                    <a:pt x="111663" y="51443"/>
                    <a:pt x="110945" y="51378"/>
                  </a:cubicBezTo>
                  <a:cubicBezTo>
                    <a:pt x="110132" y="51300"/>
                    <a:pt x="109312" y="51222"/>
                    <a:pt x="108495" y="51148"/>
                  </a:cubicBezTo>
                  <a:cubicBezTo>
                    <a:pt x="107486" y="49523"/>
                    <a:pt x="106049" y="48185"/>
                    <a:pt x="104433" y="46942"/>
                  </a:cubicBezTo>
                  <a:close/>
                  <a:moveTo>
                    <a:pt x="114769" y="47184"/>
                  </a:moveTo>
                  <a:cubicBezTo>
                    <a:pt x="115889" y="48731"/>
                    <a:pt x="116948" y="50262"/>
                    <a:pt x="117760" y="51895"/>
                  </a:cubicBezTo>
                  <a:cubicBezTo>
                    <a:pt x="116459" y="51845"/>
                    <a:pt x="115138" y="51751"/>
                    <a:pt x="113817" y="51640"/>
                  </a:cubicBezTo>
                  <a:cubicBezTo>
                    <a:pt x="112771" y="49987"/>
                    <a:pt x="111334" y="48587"/>
                    <a:pt x="109804" y="47274"/>
                  </a:cubicBezTo>
                  <a:lnTo>
                    <a:pt x="109804" y="47274"/>
                  </a:lnTo>
                  <a:cubicBezTo>
                    <a:pt x="110310" y="47288"/>
                    <a:pt x="110815" y="47295"/>
                    <a:pt x="111318" y="47295"/>
                  </a:cubicBezTo>
                  <a:cubicBezTo>
                    <a:pt x="112477" y="47295"/>
                    <a:pt x="113628" y="47259"/>
                    <a:pt x="114769" y="47184"/>
                  </a:cubicBezTo>
                  <a:close/>
                  <a:moveTo>
                    <a:pt x="3140" y="45432"/>
                  </a:moveTo>
                  <a:cubicBezTo>
                    <a:pt x="5241" y="45916"/>
                    <a:pt x="7288" y="46560"/>
                    <a:pt x="9303" y="47238"/>
                  </a:cubicBezTo>
                  <a:cubicBezTo>
                    <a:pt x="8388" y="48908"/>
                    <a:pt x="7617" y="50541"/>
                    <a:pt x="7075" y="52346"/>
                  </a:cubicBezTo>
                  <a:cubicBezTo>
                    <a:pt x="5655" y="51497"/>
                    <a:pt x="4317" y="50697"/>
                    <a:pt x="2877" y="50286"/>
                  </a:cubicBezTo>
                  <a:cubicBezTo>
                    <a:pt x="2926" y="48690"/>
                    <a:pt x="3013" y="47082"/>
                    <a:pt x="3140" y="45432"/>
                  </a:cubicBezTo>
                  <a:close/>
                  <a:moveTo>
                    <a:pt x="74831" y="46602"/>
                  </a:moveTo>
                  <a:cubicBezTo>
                    <a:pt x="75543" y="46602"/>
                    <a:pt x="76254" y="46618"/>
                    <a:pt x="76966" y="46651"/>
                  </a:cubicBezTo>
                  <a:cubicBezTo>
                    <a:pt x="77618" y="46679"/>
                    <a:pt x="78250" y="46737"/>
                    <a:pt x="78874" y="46815"/>
                  </a:cubicBezTo>
                  <a:cubicBezTo>
                    <a:pt x="78504" y="48916"/>
                    <a:pt x="77893" y="50971"/>
                    <a:pt x="77052" y="52933"/>
                  </a:cubicBezTo>
                  <a:lnTo>
                    <a:pt x="77052" y="52929"/>
                  </a:lnTo>
                  <a:cubicBezTo>
                    <a:pt x="76092" y="52802"/>
                    <a:pt x="75127" y="52719"/>
                    <a:pt x="74163" y="52687"/>
                  </a:cubicBezTo>
                  <a:cubicBezTo>
                    <a:pt x="73787" y="52675"/>
                    <a:pt x="73410" y="52669"/>
                    <a:pt x="73034" y="52669"/>
                  </a:cubicBezTo>
                  <a:cubicBezTo>
                    <a:pt x="72077" y="52669"/>
                    <a:pt x="71120" y="52706"/>
                    <a:pt x="70162" y="52777"/>
                  </a:cubicBezTo>
                  <a:cubicBezTo>
                    <a:pt x="70922" y="50811"/>
                    <a:pt x="71488" y="48772"/>
                    <a:pt x="71849" y="46696"/>
                  </a:cubicBezTo>
                  <a:cubicBezTo>
                    <a:pt x="72842" y="46634"/>
                    <a:pt x="73836" y="46602"/>
                    <a:pt x="74831" y="46602"/>
                  </a:cubicBezTo>
                  <a:close/>
                  <a:moveTo>
                    <a:pt x="79161" y="46848"/>
                  </a:moveTo>
                  <a:cubicBezTo>
                    <a:pt x="80564" y="47049"/>
                    <a:pt x="81951" y="47348"/>
                    <a:pt x="83313" y="47738"/>
                  </a:cubicBezTo>
                  <a:cubicBezTo>
                    <a:pt x="83116" y="49855"/>
                    <a:pt x="82657" y="51944"/>
                    <a:pt x="81947" y="53946"/>
                  </a:cubicBezTo>
                  <a:cubicBezTo>
                    <a:pt x="80478" y="53552"/>
                    <a:pt x="78956" y="53204"/>
                    <a:pt x="77347" y="52974"/>
                  </a:cubicBezTo>
                  <a:cubicBezTo>
                    <a:pt x="78184" y="51008"/>
                    <a:pt x="78792" y="48953"/>
                    <a:pt x="79161" y="46848"/>
                  </a:cubicBezTo>
                  <a:close/>
                  <a:moveTo>
                    <a:pt x="9853" y="47418"/>
                  </a:moveTo>
                  <a:cubicBezTo>
                    <a:pt x="10378" y="47599"/>
                    <a:pt x="10903" y="47779"/>
                    <a:pt x="11428" y="47960"/>
                  </a:cubicBezTo>
                  <a:cubicBezTo>
                    <a:pt x="12959" y="48485"/>
                    <a:pt x="14506" y="49014"/>
                    <a:pt x="16073" y="49498"/>
                  </a:cubicBezTo>
                  <a:cubicBezTo>
                    <a:pt x="14079" y="50967"/>
                    <a:pt x="12241" y="52506"/>
                    <a:pt x="10916" y="54443"/>
                  </a:cubicBezTo>
                  <a:lnTo>
                    <a:pt x="10156" y="54053"/>
                  </a:lnTo>
                  <a:lnTo>
                    <a:pt x="9496" y="53717"/>
                  </a:lnTo>
                  <a:cubicBezTo>
                    <a:pt x="8831" y="53376"/>
                    <a:pt x="8203" y="53011"/>
                    <a:pt x="7592" y="52650"/>
                  </a:cubicBezTo>
                  <a:cubicBezTo>
                    <a:pt x="8125" y="50799"/>
                    <a:pt x="8913" y="49133"/>
                    <a:pt x="9853" y="47422"/>
                  </a:cubicBezTo>
                  <a:lnTo>
                    <a:pt x="9853" y="47418"/>
                  </a:lnTo>
                  <a:close/>
                  <a:moveTo>
                    <a:pt x="71553" y="46712"/>
                  </a:moveTo>
                  <a:cubicBezTo>
                    <a:pt x="71188" y="48793"/>
                    <a:pt x="70618" y="50836"/>
                    <a:pt x="69851" y="52806"/>
                  </a:cubicBezTo>
                  <a:cubicBezTo>
                    <a:pt x="66236" y="53101"/>
                    <a:pt x="62641" y="53868"/>
                    <a:pt x="59080" y="54886"/>
                  </a:cubicBezTo>
                  <a:cubicBezTo>
                    <a:pt x="59949" y="52740"/>
                    <a:pt x="60860" y="50467"/>
                    <a:pt x="61697" y="48136"/>
                  </a:cubicBezTo>
                  <a:cubicBezTo>
                    <a:pt x="64959" y="47447"/>
                    <a:pt x="68246" y="46926"/>
                    <a:pt x="71549" y="46712"/>
                  </a:cubicBezTo>
                  <a:close/>
                  <a:moveTo>
                    <a:pt x="52662" y="45055"/>
                  </a:moveTo>
                  <a:lnTo>
                    <a:pt x="52662" y="45055"/>
                  </a:lnTo>
                  <a:cubicBezTo>
                    <a:pt x="52120" y="45625"/>
                    <a:pt x="51587" y="46203"/>
                    <a:pt x="51099" y="46782"/>
                  </a:cubicBezTo>
                  <a:cubicBezTo>
                    <a:pt x="49794" y="48317"/>
                    <a:pt x="48587" y="49933"/>
                    <a:pt x="47492" y="51628"/>
                  </a:cubicBezTo>
                  <a:cubicBezTo>
                    <a:pt x="43225" y="52880"/>
                    <a:pt x="38875" y="54152"/>
                    <a:pt x="34485" y="55140"/>
                  </a:cubicBezTo>
                  <a:cubicBezTo>
                    <a:pt x="36799" y="52908"/>
                    <a:pt x="39724" y="51185"/>
                    <a:pt x="42724" y="49416"/>
                  </a:cubicBezTo>
                  <a:cubicBezTo>
                    <a:pt x="43902" y="48723"/>
                    <a:pt x="45092" y="48021"/>
                    <a:pt x="46253" y="47283"/>
                  </a:cubicBezTo>
                  <a:cubicBezTo>
                    <a:pt x="47980" y="46700"/>
                    <a:pt x="49695" y="46097"/>
                    <a:pt x="51394" y="45502"/>
                  </a:cubicBezTo>
                  <a:lnTo>
                    <a:pt x="52662" y="45055"/>
                  </a:lnTo>
                  <a:close/>
                  <a:moveTo>
                    <a:pt x="83880" y="47902"/>
                  </a:moveTo>
                  <a:cubicBezTo>
                    <a:pt x="84959" y="48222"/>
                    <a:pt x="86013" y="48571"/>
                    <a:pt x="87051" y="48916"/>
                  </a:cubicBezTo>
                  <a:cubicBezTo>
                    <a:pt x="87216" y="51017"/>
                    <a:pt x="87101" y="53142"/>
                    <a:pt x="86608" y="55313"/>
                  </a:cubicBezTo>
                  <a:cubicBezTo>
                    <a:pt x="86153" y="55177"/>
                    <a:pt x="85693" y="55038"/>
                    <a:pt x="85238" y="54902"/>
                  </a:cubicBezTo>
                  <a:cubicBezTo>
                    <a:pt x="84335" y="54632"/>
                    <a:pt x="83428" y="54357"/>
                    <a:pt x="82501" y="54098"/>
                  </a:cubicBezTo>
                  <a:cubicBezTo>
                    <a:pt x="83211" y="52096"/>
                    <a:pt x="83670" y="50015"/>
                    <a:pt x="83880" y="47902"/>
                  </a:cubicBezTo>
                  <a:close/>
                  <a:moveTo>
                    <a:pt x="108676" y="51452"/>
                  </a:moveTo>
                  <a:lnTo>
                    <a:pt x="108676" y="51452"/>
                  </a:lnTo>
                  <a:cubicBezTo>
                    <a:pt x="109426" y="51517"/>
                    <a:pt x="110173" y="51591"/>
                    <a:pt x="110916" y="51661"/>
                  </a:cubicBezTo>
                  <a:cubicBezTo>
                    <a:pt x="111712" y="51739"/>
                    <a:pt x="112512" y="51817"/>
                    <a:pt x="113308" y="51887"/>
                  </a:cubicBezTo>
                  <a:cubicBezTo>
                    <a:pt x="114104" y="53126"/>
                    <a:pt x="114658" y="54509"/>
                    <a:pt x="114847" y="56125"/>
                  </a:cubicBezTo>
                  <a:cubicBezTo>
                    <a:pt x="113549" y="56025"/>
                    <a:pt x="112255" y="55974"/>
                    <a:pt x="110912" y="55974"/>
                  </a:cubicBezTo>
                  <a:cubicBezTo>
                    <a:pt x="110607" y="55974"/>
                    <a:pt x="110299" y="55976"/>
                    <a:pt x="109989" y="55982"/>
                  </a:cubicBezTo>
                  <a:cubicBezTo>
                    <a:pt x="109898" y="54225"/>
                    <a:pt x="109422" y="52748"/>
                    <a:pt x="108676" y="51452"/>
                  </a:cubicBezTo>
                  <a:close/>
                  <a:moveTo>
                    <a:pt x="16418" y="49601"/>
                  </a:moveTo>
                  <a:cubicBezTo>
                    <a:pt x="18285" y="50163"/>
                    <a:pt x="20193" y="50651"/>
                    <a:pt x="22154" y="50967"/>
                  </a:cubicBezTo>
                  <a:cubicBezTo>
                    <a:pt x="19340" y="52490"/>
                    <a:pt x="16742" y="54160"/>
                    <a:pt x="14859" y="56236"/>
                  </a:cubicBezTo>
                  <a:cubicBezTo>
                    <a:pt x="13743" y="55854"/>
                    <a:pt x="12618" y="55313"/>
                    <a:pt x="11149" y="54562"/>
                  </a:cubicBezTo>
                  <a:cubicBezTo>
                    <a:pt x="12475" y="52646"/>
                    <a:pt x="14346" y="51111"/>
                    <a:pt x="16418" y="49601"/>
                  </a:cubicBezTo>
                  <a:close/>
                  <a:moveTo>
                    <a:pt x="102544" y="51119"/>
                  </a:moveTo>
                  <a:cubicBezTo>
                    <a:pt x="104299" y="51119"/>
                    <a:pt x="106121" y="51236"/>
                    <a:pt x="107949" y="51390"/>
                  </a:cubicBezTo>
                  <a:cubicBezTo>
                    <a:pt x="108774" y="52695"/>
                    <a:pt x="109307" y="54197"/>
                    <a:pt x="109410" y="55994"/>
                  </a:cubicBezTo>
                  <a:cubicBezTo>
                    <a:pt x="107301" y="56047"/>
                    <a:pt x="105040" y="56224"/>
                    <a:pt x="102443" y="56515"/>
                  </a:cubicBezTo>
                  <a:cubicBezTo>
                    <a:pt x="102422" y="54496"/>
                    <a:pt x="101922" y="52740"/>
                    <a:pt x="101101" y="51148"/>
                  </a:cubicBezTo>
                  <a:cubicBezTo>
                    <a:pt x="101576" y="51128"/>
                    <a:pt x="102057" y="51119"/>
                    <a:pt x="102544" y="51119"/>
                  </a:cubicBezTo>
                  <a:close/>
                  <a:moveTo>
                    <a:pt x="114006" y="51944"/>
                  </a:moveTo>
                  <a:cubicBezTo>
                    <a:pt x="115311" y="52051"/>
                    <a:pt x="116615" y="52141"/>
                    <a:pt x="117904" y="52186"/>
                  </a:cubicBezTo>
                  <a:cubicBezTo>
                    <a:pt x="118560" y="53568"/>
                    <a:pt x="119027" y="55027"/>
                    <a:pt x="119200" y="56634"/>
                  </a:cubicBezTo>
                  <a:lnTo>
                    <a:pt x="119200" y="56634"/>
                  </a:lnTo>
                  <a:cubicBezTo>
                    <a:pt x="117903" y="56437"/>
                    <a:pt x="116660" y="56281"/>
                    <a:pt x="115429" y="56174"/>
                  </a:cubicBezTo>
                  <a:cubicBezTo>
                    <a:pt x="115265" y="54677"/>
                    <a:pt x="114781" y="53232"/>
                    <a:pt x="114006" y="51944"/>
                  </a:cubicBezTo>
                  <a:close/>
                  <a:moveTo>
                    <a:pt x="87650" y="49117"/>
                  </a:moveTo>
                  <a:lnTo>
                    <a:pt x="87650" y="49117"/>
                  </a:lnTo>
                  <a:cubicBezTo>
                    <a:pt x="89087" y="49593"/>
                    <a:pt x="90543" y="50065"/>
                    <a:pt x="92066" y="50450"/>
                  </a:cubicBezTo>
                  <a:cubicBezTo>
                    <a:pt x="92624" y="52440"/>
                    <a:pt x="92874" y="54517"/>
                    <a:pt x="92661" y="56749"/>
                  </a:cubicBezTo>
                  <a:cubicBezTo>
                    <a:pt x="90757" y="56462"/>
                    <a:pt x="88959" y="55994"/>
                    <a:pt x="87162" y="55473"/>
                  </a:cubicBezTo>
                  <a:cubicBezTo>
                    <a:pt x="87638" y="53392"/>
                    <a:pt x="87802" y="51246"/>
                    <a:pt x="87650" y="49117"/>
                  </a:cubicBezTo>
                  <a:close/>
                  <a:moveTo>
                    <a:pt x="43902" y="48050"/>
                  </a:moveTo>
                  <a:lnTo>
                    <a:pt x="43902" y="48054"/>
                  </a:lnTo>
                  <a:cubicBezTo>
                    <a:pt x="43413" y="48349"/>
                    <a:pt x="42921" y="48637"/>
                    <a:pt x="42433" y="48928"/>
                  </a:cubicBezTo>
                  <a:cubicBezTo>
                    <a:pt x="39109" y="50885"/>
                    <a:pt x="35876" y="52793"/>
                    <a:pt x="33426" y="55370"/>
                  </a:cubicBezTo>
                  <a:cubicBezTo>
                    <a:pt x="29868" y="56129"/>
                    <a:pt x="26282" y="56683"/>
                    <a:pt x="22684" y="56864"/>
                  </a:cubicBezTo>
                  <a:cubicBezTo>
                    <a:pt x="22220" y="56888"/>
                    <a:pt x="21781" y="56909"/>
                    <a:pt x="21367" y="56921"/>
                  </a:cubicBezTo>
                  <a:cubicBezTo>
                    <a:pt x="23648" y="54705"/>
                    <a:pt x="26734" y="52851"/>
                    <a:pt x="29963" y="51181"/>
                  </a:cubicBezTo>
                  <a:cubicBezTo>
                    <a:pt x="34665" y="50725"/>
                    <a:pt x="39322" y="49515"/>
                    <a:pt x="43902" y="48050"/>
                  </a:cubicBezTo>
                  <a:close/>
                  <a:moveTo>
                    <a:pt x="23110" y="51107"/>
                  </a:moveTo>
                  <a:cubicBezTo>
                    <a:pt x="24325" y="51267"/>
                    <a:pt x="25548" y="51349"/>
                    <a:pt x="26770" y="51353"/>
                  </a:cubicBezTo>
                  <a:cubicBezTo>
                    <a:pt x="27214" y="51353"/>
                    <a:pt x="27657" y="51341"/>
                    <a:pt x="28100" y="51316"/>
                  </a:cubicBezTo>
                  <a:cubicBezTo>
                    <a:pt x="28473" y="51300"/>
                    <a:pt x="28847" y="51275"/>
                    <a:pt x="29216" y="51246"/>
                  </a:cubicBezTo>
                  <a:lnTo>
                    <a:pt x="29216" y="51246"/>
                  </a:lnTo>
                  <a:cubicBezTo>
                    <a:pt x="26089" y="52896"/>
                    <a:pt x="23131" y="54734"/>
                    <a:pt x="20948" y="56929"/>
                  </a:cubicBezTo>
                  <a:cubicBezTo>
                    <a:pt x="20590" y="56939"/>
                    <a:pt x="20251" y="56943"/>
                    <a:pt x="19928" y="56943"/>
                  </a:cubicBezTo>
                  <a:cubicBezTo>
                    <a:pt x="18079" y="56943"/>
                    <a:pt x="16756" y="56789"/>
                    <a:pt x="15495" y="56433"/>
                  </a:cubicBezTo>
                  <a:cubicBezTo>
                    <a:pt x="17460" y="54328"/>
                    <a:pt x="20189" y="52650"/>
                    <a:pt x="23110" y="51107"/>
                  </a:cubicBezTo>
                  <a:close/>
                  <a:moveTo>
                    <a:pt x="92390" y="50524"/>
                  </a:moveTo>
                  <a:cubicBezTo>
                    <a:pt x="94246" y="50971"/>
                    <a:pt x="96207" y="51273"/>
                    <a:pt x="98348" y="51273"/>
                  </a:cubicBezTo>
                  <a:cubicBezTo>
                    <a:pt x="98919" y="51273"/>
                    <a:pt x="99502" y="51251"/>
                    <a:pt x="100100" y="51205"/>
                  </a:cubicBezTo>
                  <a:cubicBezTo>
                    <a:pt x="100321" y="51189"/>
                    <a:pt x="100547" y="51173"/>
                    <a:pt x="100773" y="51160"/>
                  </a:cubicBezTo>
                  <a:cubicBezTo>
                    <a:pt x="101618" y="52761"/>
                    <a:pt x="102135" y="54521"/>
                    <a:pt x="102151" y="56548"/>
                  </a:cubicBezTo>
                  <a:cubicBezTo>
                    <a:pt x="101437" y="56630"/>
                    <a:pt x="100699" y="56724"/>
                    <a:pt x="99927" y="56823"/>
                  </a:cubicBezTo>
                  <a:cubicBezTo>
                    <a:pt x="98813" y="56971"/>
                    <a:pt x="97692" y="57045"/>
                    <a:pt x="96571" y="57045"/>
                  </a:cubicBezTo>
                  <a:cubicBezTo>
                    <a:pt x="95360" y="57045"/>
                    <a:pt x="94149" y="56958"/>
                    <a:pt x="92948" y="56786"/>
                  </a:cubicBezTo>
                  <a:cubicBezTo>
                    <a:pt x="93165" y="54570"/>
                    <a:pt x="92927" y="52506"/>
                    <a:pt x="92390" y="50524"/>
                  </a:cubicBezTo>
                  <a:close/>
                  <a:moveTo>
                    <a:pt x="2869" y="50590"/>
                  </a:moveTo>
                  <a:lnTo>
                    <a:pt x="2869" y="50590"/>
                  </a:lnTo>
                  <a:cubicBezTo>
                    <a:pt x="4260" y="50996"/>
                    <a:pt x="5553" y="51768"/>
                    <a:pt x="6931" y="52588"/>
                  </a:cubicBezTo>
                  <a:lnTo>
                    <a:pt x="6993" y="52629"/>
                  </a:lnTo>
                  <a:cubicBezTo>
                    <a:pt x="6480" y="54447"/>
                    <a:pt x="6205" y="56445"/>
                    <a:pt x="6246" y="58833"/>
                  </a:cubicBezTo>
                  <a:cubicBezTo>
                    <a:pt x="5253" y="58111"/>
                    <a:pt x="4182" y="57533"/>
                    <a:pt x="2914" y="57249"/>
                  </a:cubicBezTo>
                  <a:cubicBezTo>
                    <a:pt x="2824" y="55005"/>
                    <a:pt x="2812" y="52810"/>
                    <a:pt x="2869" y="50590"/>
                  </a:cubicBezTo>
                  <a:close/>
                  <a:moveTo>
                    <a:pt x="61037" y="48280"/>
                  </a:moveTo>
                  <a:lnTo>
                    <a:pt x="61037" y="48280"/>
                  </a:lnTo>
                  <a:cubicBezTo>
                    <a:pt x="60179" y="50635"/>
                    <a:pt x="59256" y="52929"/>
                    <a:pt x="58378" y="55087"/>
                  </a:cubicBezTo>
                  <a:cubicBezTo>
                    <a:pt x="54439" y="56248"/>
                    <a:pt x="50537" y="57693"/>
                    <a:pt x="46692" y="59116"/>
                  </a:cubicBezTo>
                  <a:cubicBezTo>
                    <a:pt x="45711" y="59482"/>
                    <a:pt x="44726" y="59843"/>
                    <a:pt x="43737" y="60208"/>
                  </a:cubicBezTo>
                  <a:cubicBezTo>
                    <a:pt x="44681" y="57270"/>
                    <a:pt x="46007" y="54467"/>
                    <a:pt x="47677" y="51870"/>
                  </a:cubicBezTo>
                  <a:cubicBezTo>
                    <a:pt x="52067" y="50582"/>
                    <a:pt x="56527" y="49273"/>
                    <a:pt x="61037" y="48280"/>
                  </a:cubicBezTo>
                  <a:close/>
                  <a:moveTo>
                    <a:pt x="7510" y="52937"/>
                  </a:moveTo>
                  <a:cubicBezTo>
                    <a:pt x="8105" y="53286"/>
                    <a:pt x="8716" y="53639"/>
                    <a:pt x="9364" y="53971"/>
                  </a:cubicBezTo>
                  <a:lnTo>
                    <a:pt x="10025" y="54312"/>
                  </a:lnTo>
                  <a:cubicBezTo>
                    <a:pt x="10280" y="54443"/>
                    <a:pt x="10522" y="54566"/>
                    <a:pt x="10755" y="54685"/>
                  </a:cubicBezTo>
                  <a:cubicBezTo>
                    <a:pt x="9631" y="56412"/>
                    <a:pt x="8917" y="58456"/>
                    <a:pt x="8856" y="61033"/>
                  </a:cubicBezTo>
                  <a:lnTo>
                    <a:pt x="8856" y="61037"/>
                  </a:lnTo>
                  <a:cubicBezTo>
                    <a:pt x="8753" y="60942"/>
                    <a:pt x="8651" y="60852"/>
                    <a:pt x="8548" y="60762"/>
                  </a:cubicBezTo>
                  <a:cubicBezTo>
                    <a:pt x="7978" y="60249"/>
                    <a:pt x="7411" y="59748"/>
                    <a:pt x="6829" y="59281"/>
                  </a:cubicBezTo>
                  <a:cubicBezTo>
                    <a:pt x="6747" y="56823"/>
                    <a:pt x="7005" y="54783"/>
                    <a:pt x="7510" y="52937"/>
                  </a:cubicBezTo>
                  <a:close/>
                  <a:moveTo>
                    <a:pt x="110998" y="56247"/>
                  </a:moveTo>
                  <a:cubicBezTo>
                    <a:pt x="112320" y="56247"/>
                    <a:pt x="113595" y="56299"/>
                    <a:pt x="114876" y="56404"/>
                  </a:cubicBezTo>
                  <a:cubicBezTo>
                    <a:pt x="114908" y="56753"/>
                    <a:pt x="114925" y="57118"/>
                    <a:pt x="114921" y="57492"/>
                  </a:cubicBezTo>
                  <a:cubicBezTo>
                    <a:pt x="114904" y="59158"/>
                    <a:pt x="114535" y="60823"/>
                    <a:pt x="114014" y="62518"/>
                  </a:cubicBezTo>
                  <a:cubicBezTo>
                    <a:pt x="113751" y="62493"/>
                    <a:pt x="113493" y="62473"/>
                    <a:pt x="113230" y="62457"/>
                  </a:cubicBezTo>
                  <a:cubicBezTo>
                    <a:pt x="112787" y="62432"/>
                    <a:pt x="112344" y="62419"/>
                    <a:pt x="111900" y="62419"/>
                  </a:cubicBezTo>
                  <a:cubicBezTo>
                    <a:pt x="110874" y="62419"/>
                    <a:pt x="109849" y="62486"/>
                    <a:pt x="108831" y="62621"/>
                  </a:cubicBezTo>
                  <a:cubicBezTo>
                    <a:pt x="109279" y="61304"/>
                    <a:pt x="109664" y="59954"/>
                    <a:pt x="109861" y="58550"/>
                  </a:cubicBezTo>
                  <a:cubicBezTo>
                    <a:pt x="109972" y="57787"/>
                    <a:pt x="110017" y="57024"/>
                    <a:pt x="109997" y="56256"/>
                  </a:cubicBezTo>
                  <a:cubicBezTo>
                    <a:pt x="110334" y="56250"/>
                    <a:pt x="110668" y="56247"/>
                    <a:pt x="110998" y="56247"/>
                  </a:cubicBezTo>
                  <a:close/>
                  <a:moveTo>
                    <a:pt x="115454" y="56449"/>
                  </a:moveTo>
                  <a:lnTo>
                    <a:pt x="115454" y="56449"/>
                  </a:lnTo>
                  <a:cubicBezTo>
                    <a:pt x="116681" y="56560"/>
                    <a:pt x="117924" y="56720"/>
                    <a:pt x="119225" y="56921"/>
                  </a:cubicBezTo>
                  <a:cubicBezTo>
                    <a:pt x="119270" y="57455"/>
                    <a:pt x="119282" y="57988"/>
                    <a:pt x="119258" y="58526"/>
                  </a:cubicBezTo>
                  <a:lnTo>
                    <a:pt x="119258" y="58522"/>
                  </a:lnTo>
                  <a:cubicBezTo>
                    <a:pt x="119192" y="60081"/>
                    <a:pt x="118909" y="61677"/>
                    <a:pt x="118523" y="63281"/>
                  </a:cubicBezTo>
                  <a:cubicBezTo>
                    <a:pt x="117235" y="62998"/>
                    <a:pt x="115922" y="62740"/>
                    <a:pt x="114592" y="62580"/>
                  </a:cubicBezTo>
                  <a:cubicBezTo>
                    <a:pt x="115109" y="60877"/>
                    <a:pt x="115475" y="59194"/>
                    <a:pt x="115491" y="57496"/>
                  </a:cubicBezTo>
                  <a:cubicBezTo>
                    <a:pt x="115495" y="57139"/>
                    <a:pt x="115483" y="56790"/>
                    <a:pt x="115454" y="56449"/>
                  </a:cubicBezTo>
                  <a:close/>
                  <a:moveTo>
                    <a:pt x="10989" y="54804"/>
                  </a:moveTo>
                  <a:cubicBezTo>
                    <a:pt x="12438" y="55543"/>
                    <a:pt x="13554" y="56084"/>
                    <a:pt x="14649" y="56470"/>
                  </a:cubicBezTo>
                  <a:cubicBezTo>
                    <a:pt x="12996" y="58378"/>
                    <a:pt x="11945" y="60631"/>
                    <a:pt x="11863" y="63417"/>
                  </a:cubicBezTo>
                  <a:cubicBezTo>
                    <a:pt x="10866" y="62772"/>
                    <a:pt x="9980" y="62030"/>
                    <a:pt x="9127" y="61275"/>
                  </a:cubicBezTo>
                  <a:cubicBezTo>
                    <a:pt x="9139" y="58620"/>
                    <a:pt x="9840" y="56552"/>
                    <a:pt x="10989" y="54804"/>
                  </a:cubicBezTo>
                  <a:close/>
                  <a:moveTo>
                    <a:pt x="47258" y="51993"/>
                  </a:moveTo>
                  <a:lnTo>
                    <a:pt x="47258" y="51993"/>
                  </a:lnTo>
                  <a:cubicBezTo>
                    <a:pt x="45621" y="54595"/>
                    <a:pt x="44320" y="57397"/>
                    <a:pt x="43397" y="60331"/>
                  </a:cubicBezTo>
                  <a:cubicBezTo>
                    <a:pt x="38933" y="61956"/>
                    <a:pt x="34407" y="63491"/>
                    <a:pt x="29844" y="64463"/>
                  </a:cubicBezTo>
                  <a:cubicBezTo>
                    <a:pt x="30275" y="60594"/>
                    <a:pt x="31871" y="57791"/>
                    <a:pt x="34103" y="55518"/>
                  </a:cubicBezTo>
                  <a:cubicBezTo>
                    <a:pt x="38547" y="54541"/>
                    <a:pt x="42941" y="53261"/>
                    <a:pt x="47258" y="51993"/>
                  </a:cubicBezTo>
                  <a:close/>
                  <a:moveTo>
                    <a:pt x="109418" y="56269"/>
                  </a:moveTo>
                  <a:cubicBezTo>
                    <a:pt x="109439" y="57007"/>
                    <a:pt x="109398" y="57742"/>
                    <a:pt x="109295" y="58472"/>
                  </a:cubicBezTo>
                  <a:cubicBezTo>
                    <a:pt x="109090" y="59925"/>
                    <a:pt x="108671" y="61332"/>
                    <a:pt x="108195" y="62707"/>
                  </a:cubicBezTo>
                  <a:cubicBezTo>
                    <a:pt x="105857" y="63043"/>
                    <a:pt x="103575" y="63634"/>
                    <a:pt x="101335" y="64213"/>
                  </a:cubicBezTo>
                  <a:lnTo>
                    <a:pt x="101339" y="64213"/>
                  </a:lnTo>
                  <a:lnTo>
                    <a:pt x="100350" y="64471"/>
                  </a:lnTo>
                  <a:cubicBezTo>
                    <a:pt x="100978" y="63158"/>
                    <a:pt x="101569" y="61812"/>
                    <a:pt x="101926" y="60434"/>
                  </a:cubicBezTo>
                  <a:cubicBezTo>
                    <a:pt x="102262" y="59133"/>
                    <a:pt x="102426" y="57927"/>
                    <a:pt x="102439" y="56806"/>
                  </a:cubicBezTo>
                  <a:cubicBezTo>
                    <a:pt x="105061" y="56507"/>
                    <a:pt x="107321" y="56326"/>
                    <a:pt x="109418" y="56269"/>
                  </a:cubicBezTo>
                  <a:close/>
                  <a:moveTo>
                    <a:pt x="73011" y="52957"/>
                  </a:moveTo>
                  <a:cubicBezTo>
                    <a:pt x="73391" y="52957"/>
                    <a:pt x="73771" y="52962"/>
                    <a:pt x="74151" y="52974"/>
                  </a:cubicBezTo>
                  <a:cubicBezTo>
                    <a:pt x="75111" y="53007"/>
                    <a:pt x="76038" y="53085"/>
                    <a:pt x="76933" y="53204"/>
                  </a:cubicBezTo>
                  <a:cubicBezTo>
                    <a:pt x="76555" y="54074"/>
                    <a:pt x="76124" y="54956"/>
                    <a:pt x="75640" y="55846"/>
                  </a:cubicBezTo>
                  <a:cubicBezTo>
                    <a:pt x="74828" y="57336"/>
                    <a:pt x="73921" y="58833"/>
                    <a:pt x="73047" y="60282"/>
                  </a:cubicBezTo>
                  <a:cubicBezTo>
                    <a:pt x="72189" y="61693"/>
                    <a:pt x="71332" y="63113"/>
                    <a:pt x="70544" y="64549"/>
                  </a:cubicBezTo>
                  <a:cubicBezTo>
                    <a:pt x="69256" y="64463"/>
                    <a:pt x="67934" y="64410"/>
                    <a:pt x="66572" y="64410"/>
                  </a:cubicBezTo>
                  <a:lnTo>
                    <a:pt x="66552" y="64410"/>
                  </a:lnTo>
                  <a:cubicBezTo>
                    <a:pt x="65641" y="64410"/>
                    <a:pt x="64734" y="64443"/>
                    <a:pt x="63831" y="64508"/>
                  </a:cubicBezTo>
                  <a:cubicBezTo>
                    <a:pt x="64332" y="63655"/>
                    <a:pt x="64853" y="62797"/>
                    <a:pt x="65378" y="61940"/>
                  </a:cubicBezTo>
                  <a:cubicBezTo>
                    <a:pt x="66515" y="60081"/>
                    <a:pt x="67688" y="58160"/>
                    <a:pt x="68685" y="56150"/>
                  </a:cubicBezTo>
                  <a:cubicBezTo>
                    <a:pt x="69202" y="55108"/>
                    <a:pt x="69658" y="54082"/>
                    <a:pt x="70052" y="53072"/>
                  </a:cubicBezTo>
                  <a:cubicBezTo>
                    <a:pt x="71035" y="52995"/>
                    <a:pt x="72024" y="52957"/>
                    <a:pt x="73011" y="52957"/>
                  </a:cubicBezTo>
                  <a:close/>
                  <a:moveTo>
                    <a:pt x="77228" y="53245"/>
                  </a:moveTo>
                  <a:cubicBezTo>
                    <a:pt x="78845" y="53474"/>
                    <a:pt x="80371" y="53823"/>
                    <a:pt x="81844" y="54221"/>
                  </a:cubicBezTo>
                  <a:cubicBezTo>
                    <a:pt x="81405" y="55415"/>
                    <a:pt x="80884" y="56577"/>
                    <a:pt x="80281" y="57701"/>
                  </a:cubicBezTo>
                  <a:cubicBezTo>
                    <a:pt x="79686" y="58809"/>
                    <a:pt x="79030" y="59949"/>
                    <a:pt x="78394" y="61049"/>
                  </a:cubicBezTo>
                  <a:cubicBezTo>
                    <a:pt x="77614" y="62391"/>
                    <a:pt x="76834" y="63741"/>
                    <a:pt x="76120" y="65107"/>
                  </a:cubicBezTo>
                  <a:cubicBezTo>
                    <a:pt x="74413" y="64898"/>
                    <a:pt x="72661" y="64705"/>
                    <a:pt x="70852" y="64574"/>
                  </a:cubicBezTo>
                  <a:cubicBezTo>
                    <a:pt x="71615" y="63199"/>
                    <a:pt x="72448" y="61821"/>
                    <a:pt x="73289" y="60434"/>
                  </a:cubicBezTo>
                  <a:cubicBezTo>
                    <a:pt x="74167" y="58981"/>
                    <a:pt x="75078" y="57479"/>
                    <a:pt x="75895" y="55982"/>
                  </a:cubicBezTo>
                  <a:cubicBezTo>
                    <a:pt x="76395" y="55058"/>
                    <a:pt x="76842" y="54147"/>
                    <a:pt x="77228" y="53245"/>
                  </a:cubicBezTo>
                  <a:close/>
                  <a:moveTo>
                    <a:pt x="15277" y="56671"/>
                  </a:moveTo>
                  <a:cubicBezTo>
                    <a:pt x="16599" y="57065"/>
                    <a:pt x="17969" y="57229"/>
                    <a:pt x="19918" y="57229"/>
                  </a:cubicBezTo>
                  <a:cubicBezTo>
                    <a:pt x="20156" y="57229"/>
                    <a:pt x="20402" y="57225"/>
                    <a:pt x="20661" y="57221"/>
                  </a:cubicBezTo>
                  <a:lnTo>
                    <a:pt x="20661" y="57221"/>
                  </a:lnTo>
                  <a:cubicBezTo>
                    <a:pt x="19368" y="58583"/>
                    <a:pt x="18375" y="60077"/>
                    <a:pt x="17813" y="61743"/>
                  </a:cubicBezTo>
                  <a:cubicBezTo>
                    <a:pt x="17419" y="62904"/>
                    <a:pt x="17247" y="64127"/>
                    <a:pt x="17308" y="65349"/>
                  </a:cubicBezTo>
                  <a:cubicBezTo>
                    <a:pt x="15351" y="65136"/>
                    <a:pt x="13792" y="64549"/>
                    <a:pt x="12454" y="63778"/>
                  </a:cubicBezTo>
                  <a:cubicBezTo>
                    <a:pt x="12471" y="60906"/>
                    <a:pt x="13550" y="58608"/>
                    <a:pt x="15277" y="56671"/>
                  </a:cubicBezTo>
                  <a:close/>
                  <a:moveTo>
                    <a:pt x="33094" y="55735"/>
                  </a:moveTo>
                  <a:lnTo>
                    <a:pt x="33094" y="55735"/>
                  </a:lnTo>
                  <a:cubicBezTo>
                    <a:pt x="31050" y="58009"/>
                    <a:pt x="29622" y="60807"/>
                    <a:pt x="29249" y="64590"/>
                  </a:cubicBezTo>
                  <a:cubicBezTo>
                    <a:pt x="26377" y="65167"/>
                    <a:pt x="23493" y="65515"/>
                    <a:pt x="20603" y="65515"/>
                  </a:cubicBezTo>
                  <a:cubicBezTo>
                    <a:pt x="19608" y="65515"/>
                    <a:pt x="18612" y="65474"/>
                    <a:pt x="17616" y="65386"/>
                  </a:cubicBezTo>
                  <a:lnTo>
                    <a:pt x="17596" y="65386"/>
                  </a:lnTo>
                  <a:cubicBezTo>
                    <a:pt x="17534" y="64184"/>
                    <a:pt x="17698" y="62982"/>
                    <a:pt x="18084" y="61841"/>
                  </a:cubicBezTo>
                  <a:cubicBezTo>
                    <a:pt x="18658" y="60130"/>
                    <a:pt x="19705" y="58604"/>
                    <a:pt x="21067" y="57217"/>
                  </a:cubicBezTo>
                  <a:cubicBezTo>
                    <a:pt x="21572" y="57200"/>
                    <a:pt x="22113" y="57176"/>
                    <a:pt x="22700" y="57147"/>
                  </a:cubicBezTo>
                  <a:lnTo>
                    <a:pt x="22700" y="57151"/>
                  </a:lnTo>
                  <a:cubicBezTo>
                    <a:pt x="26184" y="56975"/>
                    <a:pt x="29651" y="56453"/>
                    <a:pt x="33094" y="55735"/>
                  </a:cubicBezTo>
                  <a:close/>
                  <a:moveTo>
                    <a:pt x="82402" y="54369"/>
                  </a:moveTo>
                  <a:cubicBezTo>
                    <a:pt x="83334" y="54627"/>
                    <a:pt x="84249" y="54902"/>
                    <a:pt x="85152" y="55173"/>
                  </a:cubicBezTo>
                  <a:cubicBezTo>
                    <a:pt x="85615" y="55313"/>
                    <a:pt x="86075" y="55452"/>
                    <a:pt x="86538" y="55588"/>
                  </a:cubicBezTo>
                  <a:cubicBezTo>
                    <a:pt x="86161" y="57118"/>
                    <a:pt x="85619" y="58599"/>
                    <a:pt x="84926" y="60015"/>
                  </a:cubicBezTo>
                  <a:cubicBezTo>
                    <a:pt x="84282" y="61332"/>
                    <a:pt x="83543" y="62629"/>
                    <a:pt x="82829" y="63884"/>
                  </a:cubicBezTo>
                  <a:cubicBezTo>
                    <a:pt x="82468" y="64520"/>
                    <a:pt x="82111" y="65152"/>
                    <a:pt x="81762" y="65784"/>
                  </a:cubicBezTo>
                  <a:cubicBezTo>
                    <a:pt x="80482" y="65649"/>
                    <a:pt x="79202" y="65489"/>
                    <a:pt x="77901" y="65325"/>
                  </a:cubicBezTo>
                  <a:lnTo>
                    <a:pt x="77905" y="65325"/>
                  </a:lnTo>
                  <a:lnTo>
                    <a:pt x="76736" y="65181"/>
                  </a:lnTo>
                  <a:cubicBezTo>
                    <a:pt x="77413" y="63889"/>
                    <a:pt x="78156" y="62604"/>
                    <a:pt x="78890" y="61332"/>
                  </a:cubicBezTo>
                  <a:cubicBezTo>
                    <a:pt x="79530" y="60228"/>
                    <a:pt x="80191" y="59084"/>
                    <a:pt x="80786" y="57968"/>
                  </a:cubicBezTo>
                  <a:cubicBezTo>
                    <a:pt x="81409" y="56810"/>
                    <a:pt x="81951" y="55604"/>
                    <a:pt x="82402" y="54369"/>
                  </a:cubicBezTo>
                  <a:close/>
                  <a:moveTo>
                    <a:pt x="69732" y="53097"/>
                  </a:moveTo>
                  <a:lnTo>
                    <a:pt x="69732" y="53097"/>
                  </a:lnTo>
                  <a:cubicBezTo>
                    <a:pt x="69354" y="54061"/>
                    <a:pt x="68919" y="55038"/>
                    <a:pt x="68427" y="56027"/>
                  </a:cubicBezTo>
                  <a:lnTo>
                    <a:pt x="68427" y="56023"/>
                  </a:lnTo>
                  <a:cubicBezTo>
                    <a:pt x="67438" y="58021"/>
                    <a:pt x="66268" y="59937"/>
                    <a:pt x="65136" y="61788"/>
                  </a:cubicBezTo>
                  <a:cubicBezTo>
                    <a:pt x="64570" y="62707"/>
                    <a:pt x="64016" y="63622"/>
                    <a:pt x="63486" y="64533"/>
                  </a:cubicBezTo>
                  <a:cubicBezTo>
                    <a:pt x="60343" y="64783"/>
                    <a:pt x="57221" y="65382"/>
                    <a:pt x="54123" y="66158"/>
                  </a:cubicBezTo>
                  <a:cubicBezTo>
                    <a:pt x="54414" y="65542"/>
                    <a:pt x="54718" y="64910"/>
                    <a:pt x="55034" y="64266"/>
                  </a:cubicBezTo>
                  <a:cubicBezTo>
                    <a:pt x="55780" y="62736"/>
                    <a:pt x="56552" y="61152"/>
                    <a:pt x="57233" y="59432"/>
                  </a:cubicBezTo>
                  <a:cubicBezTo>
                    <a:pt x="57652" y="58378"/>
                    <a:pt x="58099" y="57278"/>
                    <a:pt x="58563" y="56146"/>
                  </a:cubicBezTo>
                  <a:cubicBezTo>
                    <a:pt x="58686" y="55838"/>
                    <a:pt x="58813" y="55530"/>
                    <a:pt x="58940" y="55218"/>
                  </a:cubicBezTo>
                  <a:cubicBezTo>
                    <a:pt x="62514" y="54188"/>
                    <a:pt x="66112" y="53405"/>
                    <a:pt x="69732" y="53097"/>
                  </a:cubicBezTo>
                  <a:close/>
                  <a:moveTo>
                    <a:pt x="102151" y="56835"/>
                  </a:moveTo>
                  <a:lnTo>
                    <a:pt x="102151" y="56835"/>
                  </a:lnTo>
                  <a:cubicBezTo>
                    <a:pt x="102135" y="57927"/>
                    <a:pt x="101975" y="59096"/>
                    <a:pt x="101651" y="60360"/>
                  </a:cubicBezTo>
                  <a:cubicBezTo>
                    <a:pt x="101277" y="61792"/>
                    <a:pt x="100645" y="63195"/>
                    <a:pt x="99989" y="64562"/>
                  </a:cubicBezTo>
                  <a:cubicBezTo>
                    <a:pt x="98664" y="64902"/>
                    <a:pt x="97310" y="65226"/>
                    <a:pt x="95951" y="65485"/>
                  </a:cubicBezTo>
                  <a:cubicBezTo>
                    <a:pt x="93785" y="65895"/>
                    <a:pt x="91590" y="66125"/>
                    <a:pt x="89386" y="66174"/>
                  </a:cubicBezTo>
                  <a:lnTo>
                    <a:pt x="89427" y="66104"/>
                  </a:lnTo>
                  <a:cubicBezTo>
                    <a:pt x="90363" y="64533"/>
                    <a:pt x="91331" y="62912"/>
                    <a:pt x="91914" y="61279"/>
                  </a:cubicBezTo>
                  <a:cubicBezTo>
                    <a:pt x="92410" y="59917"/>
                    <a:pt x="92747" y="58501"/>
                    <a:pt x="92919" y="57061"/>
                  </a:cubicBezTo>
                  <a:cubicBezTo>
                    <a:pt x="94142" y="57237"/>
                    <a:pt x="95375" y="57325"/>
                    <a:pt x="96609" y="57325"/>
                  </a:cubicBezTo>
                  <a:cubicBezTo>
                    <a:pt x="97730" y="57325"/>
                    <a:pt x="98851" y="57252"/>
                    <a:pt x="99964" y="57106"/>
                  </a:cubicBezTo>
                  <a:cubicBezTo>
                    <a:pt x="100723" y="57007"/>
                    <a:pt x="101450" y="56917"/>
                    <a:pt x="102151" y="56835"/>
                  </a:cubicBezTo>
                  <a:close/>
                  <a:moveTo>
                    <a:pt x="87097" y="55752"/>
                  </a:moveTo>
                  <a:cubicBezTo>
                    <a:pt x="88869" y="56261"/>
                    <a:pt x="90691" y="56728"/>
                    <a:pt x="92632" y="57020"/>
                  </a:cubicBezTo>
                  <a:cubicBezTo>
                    <a:pt x="92464" y="58439"/>
                    <a:pt x="92131" y="59839"/>
                    <a:pt x="91647" y="61185"/>
                  </a:cubicBezTo>
                  <a:cubicBezTo>
                    <a:pt x="91073" y="62789"/>
                    <a:pt x="90112" y="64397"/>
                    <a:pt x="89185" y="65957"/>
                  </a:cubicBezTo>
                  <a:lnTo>
                    <a:pt x="89050" y="66178"/>
                  </a:lnTo>
                  <a:cubicBezTo>
                    <a:pt x="88809" y="66182"/>
                    <a:pt x="88570" y="66184"/>
                    <a:pt x="88331" y="66184"/>
                  </a:cubicBezTo>
                  <a:cubicBezTo>
                    <a:pt x="86305" y="66184"/>
                    <a:pt x="84342" y="66048"/>
                    <a:pt x="82386" y="65850"/>
                  </a:cubicBezTo>
                  <a:cubicBezTo>
                    <a:pt x="82694" y="65292"/>
                    <a:pt x="83014" y="64730"/>
                    <a:pt x="83334" y="64168"/>
                  </a:cubicBezTo>
                  <a:cubicBezTo>
                    <a:pt x="84052" y="62904"/>
                    <a:pt x="84795" y="61599"/>
                    <a:pt x="85447" y="60269"/>
                  </a:cubicBezTo>
                  <a:cubicBezTo>
                    <a:pt x="86157" y="58825"/>
                    <a:pt x="86711" y="57311"/>
                    <a:pt x="87097" y="55752"/>
                  </a:cubicBezTo>
                  <a:close/>
                  <a:moveTo>
                    <a:pt x="2926" y="57537"/>
                  </a:moveTo>
                  <a:cubicBezTo>
                    <a:pt x="4182" y="57828"/>
                    <a:pt x="5245" y="58435"/>
                    <a:pt x="6254" y="59194"/>
                  </a:cubicBezTo>
                  <a:cubicBezTo>
                    <a:pt x="6279" y="59995"/>
                    <a:pt x="6336" y="60844"/>
                    <a:pt x="6435" y="61738"/>
                  </a:cubicBezTo>
                  <a:cubicBezTo>
                    <a:pt x="6607" y="63257"/>
                    <a:pt x="6866" y="64758"/>
                    <a:pt x="7210" y="66244"/>
                  </a:cubicBezTo>
                  <a:cubicBezTo>
                    <a:pt x="6053" y="65423"/>
                    <a:pt x="4810" y="64754"/>
                    <a:pt x="3345" y="64389"/>
                  </a:cubicBezTo>
                  <a:cubicBezTo>
                    <a:pt x="3230" y="62748"/>
                    <a:pt x="3119" y="61102"/>
                    <a:pt x="3025" y="59478"/>
                  </a:cubicBezTo>
                  <a:lnTo>
                    <a:pt x="3021" y="59478"/>
                  </a:lnTo>
                  <a:cubicBezTo>
                    <a:pt x="2984" y="58825"/>
                    <a:pt x="2951" y="58177"/>
                    <a:pt x="2926" y="57537"/>
                  </a:cubicBezTo>
                  <a:close/>
                  <a:moveTo>
                    <a:pt x="6845" y="59658"/>
                  </a:moveTo>
                  <a:lnTo>
                    <a:pt x="6845" y="59658"/>
                  </a:lnTo>
                  <a:cubicBezTo>
                    <a:pt x="7350" y="60073"/>
                    <a:pt x="7850" y="60516"/>
                    <a:pt x="8359" y="60971"/>
                  </a:cubicBezTo>
                  <a:lnTo>
                    <a:pt x="8355" y="60971"/>
                  </a:lnTo>
                  <a:cubicBezTo>
                    <a:pt x="8519" y="61119"/>
                    <a:pt x="8683" y="61267"/>
                    <a:pt x="8852" y="61414"/>
                  </a:cubicBezTo>
                  <a:cubicBezTo>
                    <a:pt x="8852" y="62715"/>
                    <a:pt x="9016" y="64151"/>
                    <a:pt x="9373" y="65751"/>
                  </a:cubicBezTo>
                  <a:cubicBezTo>
                    <a:pt x="9611" y="66822"/>
                    <a:pt x="9951" y="67869"/>
                    <a:pt x="10386" y="68878"/>
                  </a:cubicBezTo>
                  <a:lnTo>
                    <a:pt x="10037" y="68570"/>
                  </a:lnTo>
                  <a:cubicBezTo>
                    <a:pt x="9336" y="67951"/>
                    <a:pt x="8642" y="67339"/>
                    <a:pt x="7920" y="66777"/>
                  </a:cubicBezTo>
                  <a:cubicBezTo>
                    <a:pt x="7506" y="65099"/>
                    <a:pt x="7198" y="63396"/>
                    <a:pt x="7005" y="61677"/>
                  </a:cubicBezTo>
                  <a:cubicBezTo>
                    <a:pt x="6927" y="60975"/>
                    <a:pt x="6874" y="60302"/>
                    <a:pt x="6845" y="59658"/>
                  </a:cubicBezTo>
                  <a:close/>
                  <a:moveTo>
                    <a:pt x="58242" y="55424"/>
                  </a:moveTo>
                  <a:lnTo>
                    <a:pt x="58037" y="55932"/>
                  </a:lnTo>
                  <a:cubicBezTo>
                    <a:pt x="57574" y="57069"/>
                    <a:pt x="57122" y="58169"/>
                    <a:pt x="56704" y="59223"/>
                  </a:cubicBezTo>
                  <a:cubicBezTo>
                    <a:pt x="56031" y="60922"/>
                    <a:pt x="55263" y="62498"/>
                    <a:pt x="54521" y="64020"/>
                  </a:cubicBezTo>
                  <a:cubicBezTo>
                    <a:pt x="54139" y="64808"/>
                    <a:pt x="53762" y="65579"/>
                    <a:pt x="53413" y="66342"/>
                  </a:cubicBezTo>
                  <a:cubicBezTo>
                    <a:pt x="50294" y="67151"/>
                    <a:pt x="47209" y="68127"/>
                    <a:pt x="44168" y="69092"/>
                  </a:cubicBezTo>
                  <a:cubicBezTo>
                    <a:pt x="43348" y="69350"/>
                    <a:pt x="42527" y="69609"/>
                    <a:pt x="41702" y="69867"/>
                  </a:cubicBezTo>
                  <a:cubicBezTo>
                    <a:pt x="41821" y="68378"/>
                    <a:pt x="42137" y="66679"/>
                    <a:pt x="42568" y="64631"/>
                  </a:cubicBezTo>
                  <a:cubicBezTo>
                    <a:pt x="42863" y="63212"/>
                    <a:pt x="43212" y="61853"/>
                    <a:pt x="43623" y="60553"/>
                  </a:cubicBezTo>
                  <a:cubicBezTo>
                    <a:pt x="44681" y="60167"/>
                    <a:pt x="45740" y="59777"/>
                    <a:pt x="46790" y="59383"/>
                  </a:cubicBezTo>
                  <a:cubicBezTo>
                    <a:pt x="50561" y="57988"/>
                    <a:pt x="54381" y="56572"/>
                    <a:pt x="58242" y="55424"/>
                  </a:cubicBezTo>
                  <a:close/>
                  <a:moveTo>
                    <a:pt x="111890" y="62988"/>
                  </a:moveTo>
                  <a:cubicBezTo>
                    <a:pt x="112321" y="62988"/>
                    <a:pt x="112755" y="63000"/>
                    <a:pt x="113193" y="63027"/>
                  </a:cubicBezTo>
                  <a:cubicBezTo>
                    <a:pt x="113407" y="63039"/>
                    <a:pt x="113620" y="63060"/>
                    <a:pt x="113837" y="63080"/>
                  </a:cubicBezTo>
                  <a:cubicBezTo>
                    <a:pt x="113546" y="63983"/>
                    <a:pt x="113218" y="64902"/>
                    <a:pt x="112881" y="65834"/>
                  </a:cubicBezTo>
                  <a:cubicBezTo>
                    <a:pt x="112217" y="67692"/>
                    <a:pt x="111540" y="69592"/>
                    <a:pt x="111117" y="71525"/>
                  </a:cubicBezTo>
                  <a:cubicBezTo>
                    <a:pt x="109513" y="71447"/>
                    <a:pt x="107888" y="71385"/>
                    <a:pt x="106230" y="71377"/>
                  </a:cubicBezTo>
                  <a:cubicBezTo>
                    <a:pt x="106464" y="69050"/>
                    <a:pt x="107272" y="66880"/>
                    <a:pt x="108056" y="64758"/>
                  </a:cubicBezTo>
                  <a:cubicBezTo>
                    <a:pt x="108249" y="64246"/>
                    <a:pt x="108438" y="63733"/>
                    <a:pt x="108622" y="63216"/>
                  </a:cubicBezTo>
                  <a:cubicBezTo>
                    <a:pt x="109697" y="63071"/>
                    <a:pt x="110783" y="62988"/>
                    <a:pt x="111890" y="62988"/>
                  </a:cubicBezTo>
                  <a:close/>
                  <a:moveTo>
                    <a:pt x="9131" y="61656"/>
                  </a:moveTo>
                  <a:cubicBezTo>
                    <a:pt x="9959" y="62379"/>
                    <a:pt x="10846" y="63105"/>
                    <a:pt x="11859" y="63741"/>
                  </a:cubicBezTo>
                  <a:cubicBezTo>
                    <a:pt x="11859" y="65403"/>
                    <a:pt x="12196" y="67253"/>
                    <a:pt x="12951" y="69330"/>
                  </a:cubicBezTo>
                  <a:cubicBezTo>
                    <a:pt x="13254" y="70167"/>
                    <a:pt x="13644" y="70975"/>
                    <a:pt x="14112" y="71734"/>
                  </a:cubicBezTo>
                  <a:cubicBezTo>
                    <a:pt x="12938" y="71024"/>
                    <a:pt x="11904" y="70187"/>
                    <a:pt x="10907" y="69325"/>
                  </a:cubicBezTo>
                  <a:cubicBezTo>
                    <a:pt x="10353" y="68164"/>
                    <a:pt x="9935" y="66941"/>
                    <a:pt x="9652" y="65686"/>
                  </a:cubicBezTo>
                  <a:cubicBezTo>
                    <a:pt x="9323" y="64205"/>
                    <a:pt x="9155" y="62871"/>
                    <a:pt x="9131" y="61656"/>
                  </a:cubicBezTo>
                  <a:close/>
                  <a:moveTo>
                    <a:pt x="114420" y="63138"/>
                  </a:moveTo>
                  <a:cubicBezTo>
                    <a:pt x="115758" y="63290"/>
                    <a:pt x="117083" y="63552"/>
                    <a:pt x="118388" y="63835"/>
                  </a:cubicBezTo>
                  <a:cubicBezTo>
                    <a:pt x="118047" y="65169"/>
                    <a:pt x="117649" y="66502"/>
                    <a:pt x="117260" y="67820"/>
                  </a:cubicBezTo>
                  <a:cubicBezTo>
                    <a:pt x="116870" y="69120"/>
                    <a:pt x="116472" y="70446"/>
                    <a:pt x="116131" y="71775"/>
                  </a:cubicBezTo>
                  <a:cubicBezTo>
                    <a:pt x="115085" y="71730"/>
                    <a:pt x="114043" y="71677"/>
                    <a:pt x="113013" y="71619"/>
                  </a:cubicBezTo>
                  <a:lnTo>
                    <a:pt x="111700" y="71553"/>
                  </a:lnTo>
                  <a:cubicBezTo>
                    <a:pt x="112114" y="69682"/>
                    <a:pt x="112779" y="67836"/>
                    <a:pt x="113423" y="66026"/>
                  </a:cubicBezTo>
                  <a:cubicBezTo>
                    <a:pt x="113772" y="65046"/>
                    <a:pt x="114116" y="64086"/>
                    <a:pt x="114420" y="63138"/>
                  </a:cubicBezTo>
                  <a:close/>
                  <a:moveTo>
                    <a:pt x="107986" y="63306"/>
                  </a:moveTo>
                  <a:lnTo>
                    <a:pt x="107986" y="63306"/>
                  </a:lnTo>
                  <a:cubicBezTo>
                    <a:pt x="107830" y="63729"/>
                    <a:pt x="107678" y="64147"/>
                    <a:pt x="107523" y="64562"/>
                  </a:cubicBezTo>
                  <a:cubicBezTo>
                    <a:pt x="106714" y="66732"/>
                    <a:pt x="105889" y="68964"/>
                    <a:pt x="105651" y="71377"/>
                  </a:cubicBezTo>
                  <a:lnTo>
                    <a:pt x="105656" y="71377"/>
                  </a:lnTo>
                  <a:cubicBezTo>
                    <a:pt x="103034" y="71385"/>
                    <a:pt x="100334" y="71549"/>
                    <a:pt x="97519" y="72021"/>
                  </a:cubicBezTo>
                  <a:cubicBezTo>
                    <a:pt x="97794" y="69728"/>
                    <a:pt x="98840" y="67586"/>
                    <a:pt x="99858" y="65493"/>
                  </a:cubicBezTo>
                  <a:lnTo>
                    <a:pt x="100026" y="65144"/>
                  </a:lnTo>
                  <a:cubicBezTo>
                    <a:pt x="100514" y="65017"/>
                    <a:pt x="100998" y="64894"/>
                    <a:pt x="101483" y="64767"/>
                  </a:cubicBezTo>
                  <a:cubicBezTo>
                    <a:pt x="103686" y="64196"/>
                    <a:pt x="105820" y="63638"/>
                    <a:pt x="107986" y="63306"/>
                  </a:cubicBezTo>
                  <a:close/>
                  <a:moveTo>
                    <a:pt x="3390" y="65005"/>
                  </a:moveTo>
                  <a:lnTo>
                    <a:pt x="3390" y="65005"/>
                  </a:lnTo>
                  <a:cubicBezTo>
                    <a:pt x="4925" y="65423"/>
                    <a:pt x="6209" y="66191"/>
                    <a:pt x="7415" y="67110"/>
                  </a:cubicBezTo>
                  <a:cubicBezTo>
                    <a:pt x="7863" y="68911"/>
                    <a:pt x="8404" y="70684"/>
                    <a:pt x="8991" y="72423"/>
                  </a:cubicBezTo>
                  <a:cubicBezTo>
                    <a:pt x="7296" y="71988"/>
                    <a:pt x="5598" y="71640"/>
                    <a:pt x="3870" y="71435"/>
                  </a:cubicBezTo>
                  <a:cubicBezTo>
                    <a:pt x="3833" y="70881"/>
                    <a:pt x="3792" y="70327"/>
                    <a:pt x="3747" y="69777"/>
                  </a:cubicBezTo>
                  <a:cubicBezTo>
                    <a:pt x="3628" y="68205"/>
                    <a:pt x="3509" y="66609"/>
                    <a:pt x="3390" y="65005"/>
                  </a:cubicBezTo>
                  <a:close/>
                  <a:moveTo>
                    <a:pt x="43290" y="60676"/>
                  </a:moveTo>
                  <a:cubicBezTo>
                    <a:pt x="42904" y="61923"/>
                    <a:pt x="42572" y="63220"/>
                    <a:pt x="42289" y="64574"/>
                  </a:cubicBezTo>
                  <a:cubicBezTo>
                    <a:pt x="41846" y="66666"/>
                    <a:pt x="41505" y="68410"/>
                    <a:pt x="41386" y="69966"/>
                  </a:cubicBezTo>
                  <a:cubicBezTo>
                    <a:pt x="37927" y="71041"/>
                    <a:pt x="34427" y="72062"/>
                    <a:pt x="30907" y="72764"/>
                  </a:cubicBezTo>
                  <a:cubicBezTo>
                    <a:pt x="30308" y="71537"/>
                    <a:pt x="29914" y="70072"/>
                    <a:pt x="29786" y="68291"/>
                  </a:cubicBezTo>
                  <a:cubicBezTo>
                    <a:pt x="29700" y="67118"/>
                    <a:pt x="29708" y="65936"/>
                    <a:pt x="29815" y="64763"/>
                  </a:cubicBezTo>
                  <a:cubicBezTo>
                    <a:pt x="34349" y="63802"/>
                    <a:pt x="38850" y="62288"/>
                    <a:pt x="43286" y="60676"/>
                  </a:cubicBezTo>
                  <a:close/>
                  <a:moveTo>
                    <a:pt x="8158" y="67701"/>
                  </a:moveTo>
                  <a:lnTo>
                    <a:pt x="8158" y="67701"/>
                  </a:lnTo>
                  <a:cubicBezTo>
                    <a:pt x="8663" y="68119"/>
                    <a:pt x="9159" y="68558"/>
                    <a:pt x="9664" y="68997"/>
                  </a:cubicBezTo>
                  <a:lnTo>
                    <a:pt x="9660" y="69001"/>
                  </a:lnTo>
                  <a:cubicBezTo>
                    <a:pt x="10103" y="69387"/>
                    <a:pt x="10542" y="69777"/>
                    <a:pt x="10998" y="70158"/>
                  </a:cubicBezTo>
                  <a:cubicBezTo>
                    <a:pt x="11642" y="71381"/>
                    <a:pt x="12393" y="72546"/>
                    <a:pt x="13238" y="73642"/>
                  </a:cubicBezTo>
                  <a:cubicBezTo>
                    <a:pt x="12036" y="73273"/>
                    <a:pt x="10846" y="72920"/>
                    <a:pt x="9652" y="72600"/>
                  </a:cubicBezTo>
                  <a:cubicBezTo>
                    <a:pt x="9106" y="70991"/>
                    <a:pt x="8593" y="69362"/>
                    <a:pt x="8158" y="67701"/>
                  </a:cubicBezTo>
                  <a:close/>
                  <a:moveTo>
                    <a:pt x="12454" y="64098"/>
                  </a:moveTo>
                  <a:cubicBezTo>
                    <a:pt x="13956" y="64943"/>
                    <a:pt x="15614" y="65468"/>
                    <a:pt x="17325" y="65641"/>
                  </a:cubicBezTo>
                  <a:cubicBezTo>
                    <a:pt x="17452" y="67393"/>
                    <a:pt x="18018" y="69235"/>
                    <a:pt x="19036" y="71201"/>
                  </a:cubicBezTo>
                  <a:cubicBezTo>
                    <a:pt x="19495" y="72099"/>
                    <a:pt x="20078" y="72932"/>
                    <a:pt x="20767" y="73675"/>
                  </a:cubicBezTo>
                  <a:lnTo>
                    <a:pt x="20505" y="73663"/>
                  </a:lnTo>
                  <a:cubicBezTo>
                    <a:pt x="18400" y="73560"/>
                    <a:pt x="16685" y="73051"/>
                    <a:pt x="15199" y="72325"/>
                  </a:cubicBezTo>
                  <a:cubicBezTo>
                    <a:pt x="14473" y="71352"/>
                    <a:pt x="13899" y="70277"/>
                    <a:pt x="13488" y="69133"/>
                  </a:cubicBezTo>
                  <a:cubicBezTo>
                    <a:pt x="12815" y="67278"/>
                    <a:pt x="12491" y="65608"/>
                    <a:pt x="12454" y="64098"/>
                  </a:cubicBezTo>
                  <a:close/>
                  <a:moveTo>
                    <a:pt x="29220" y="64886"/>
                  </a:moveTo>
                  <a:lnTo>
                    <a:pt x="29220" y="64886"/>
                  </a:lnTo>
                  <a:cubicBezTo>
                    <a:pt x="29130" y="66030"/>
                    <a:pt x="29130" y="67184"/>
                    <a:pt x="29216" y="68332"/>
                  </a:cubicBezTo>
                  <a:cubicBezTo>
                    <a:pt x="29343" y="70134"/>
                    <a:pt x="29725" y="71627"/>
                    <a:pt x="30308" y="72883"/>
                  </a:cubicBezTo>
                  <a:cubicBezTo>
                    <a:pt x="27606" y="73393"/>
                    <a:pt x="24894" y="73706"/>
                    <a:pt x="22178" y="73706"/>
                  </a:cubicBezTo>
                  <a:cubicBezTo>
                    <a:pt x="21838" y="73706"/>
                    <a:pt x="21498" y="73701"/>
                    <a:pt x="21157" y="73691"/>
                  </a:cubicBezTo>
                  <a:cubicBezTo>
                    <a:pt x="20410" y="72916"/>
                    <a:pt x="19783" y="72034"/>
                    <a:pt x="19290" y="71073"/>
                  </a:cubicBezTo>
                  <a:cubicBezTo>
                    <a:pt x="18301" y="69161"/>
                    <a:pt x="17747" y="67368"/>
                    <a:pt x="17612" y="65674"/>
                  </a:cubicBezTo>
                  <a:lnTo>
                    <a:pt x="17612" y="65674"/>
                  </a:lnTo>
                  <a:cubicBezTo>
                    <a:pt x="18613" y="65756"/>
                    <a:pt x="19610" y="65797"/>
                    <a:pt x="20607" y="65797"/>
                  </a:cubicBezTo>
                  <a:lnTo>
                    <a:pt x="20607" y="65801"/>
                  </a:lnTo>
                  <a:cubicBezTo>
                    <a:pt x="23488" y="65801"/>
                    <a:pt x="26360" y="65456"/>
                    <a:pt x="29220" y="64886"/>
                  </a:cubicBezTo>
                  <a:close/>
                  <a:moveTo>
                    <a:pt x="99665" y="65234"/>
                  </a:moveTo>
                  <a:lnTo>
                    <a:pt x="99599" y="65366"/>
                  </a:lnTo>
                  <a:cubicBezTo>
                    <a:pt x="98557" y="67508"/>
                    <a:pt x="97486" y="69703"/>
                    <a:pt x="97223" y="72071"/>
                  </a:cubicBezTo>
                  <a:cubicBezTo>
                    <a:pt x="96645" y="72173"/>
                    <a:pt x="96062" y="72284"/>
                    <a:pt x="95475" y="72411"/>
                  </a:cubicBezTo>
                  <a:lnTo>
                    <a:pt x="93054" y="72945"/>
                  </a:lnTo>
                  <a:cubicBezTo>
                    <a:pt x="90818" y="73437"/>
                    <a:pt x="88561" y="73937"/>
                    <a:pt x="86296" y="74409"/>
                  </a:cubicBezTo>
                  <a:cubicBezTo>
                    <a:pt x="86235" y="71701"/>
                    <a:pt x="87597" y="69194"/>
                    <a:pt x="89041" y="66753"/>
                  </a:cubicBezTo>
                  <a:cubicBezTo>
                    <a:pt x="91397" y="66720"/>
                    <a:pt x="93744" y="66486"/>
                    <a:pt x="96058" y="66047"/>
                  </a:cubicBezTo>
                  <a:cubicBezTo>
                    <a:pt x="97273" y="65817"/>
                    <a:pt x="98479" y="65534"/>
                    <a:pt x="99665" y="65234"/>
                  </a:cubicBezTo>
                  <a:close/>
                  <a:moveTo>
                    <a:pt x="11596" y="70653"/>
                  </a:moveTo>
                  <a:cubicBezTo>
                    <a:pt x="12587" y="71451"/>
                    <a:pt x="13643" y="72195"/>
                    <a:pt x="14851" y="72801"/>
                  </a:cubicBezTo>
                  <a:cubicBezTo>
                    <a:pt x="15376" y="73482"/>
                    <a:pt x="15963" y="74110"/>
                    <a:pt x="16607" y="74680"/>
                  </a:cubicBezTo>
                  <a:cubicBezTo>
                    <a:pt x="15950" y="74479"/>
                    <a:pt x="15298" y="74282"/>
                    <a:pt x="14649" y="74077"/>
                  </a:cubicBezTo>
                  <a:lnTo>
                    <a:pt x="13710" y="73790"/>
                  </a:lnTo>
                  <a:cubicBezTo>
                    <a:pt x="12928" y="72799"/>
                    <a:pt x="12223" y="71750"/>
                    <a:pt x="11596" y="70653"/>
                  </a:cubicBezTo>
                  <a:close/>
                  <a:moveTo>
                    <a:pt x="82082" y="66396"/>
                  </a:moveTo>
                  <a:cubicBezTo>
                    <a:pt x="84125" y="66608"/>
                    <a:pt x="86172" y="66755"/>
                    <a:pt x="88287" y="66755"/>
                  </a:cubicBezTo>
                  <a:cubicBezTo>
                    <a:pt x="88423" y="66755"/>
                    <a:pt x="88560" y="66754"/>
                    <a:pt x="88697" y="66753"/>
                  </a:cubicBezTo>
                  <a:lnTo>
                    <a:pt x="88697" y="66753"/>
                  </a:lnTo>
                  <a:cubicBezTo>
                    <a:pt x="87261" y="69206"/>
                    <a:pt x="85927" y="71726"/>
                    <a:pt x="86005" y="74471"/>
                  </a:cubicBezTo>
                  <a:lnTo>
                    <a:pt x="86001" y="74471"/>
                  </a:lnTo>
                  <a:cubicBezTo>
                    <a:pt x="83859" y="74914"/>
                    <a:pt x="81709" y="75337"/>
                    <a:pt x="79555" y="75714"/>
                  </a:cubicBezTo>
                  <a:cubicBezTo>
                    <a:pt x="79198" y="72399"/>
                    <a:pt x="80457" y="69407"/>
                    <a:pt x="82082" y="66396"/>
                  </a:cubicBezTo>
                  <a:close/>
                  <a:moveTo>
                    <a:pt x="105606" y="71943"/>
                  </a:moveTo>
                  <a:lnTo>
                    <a:pt x="105606" y="71943"/>
                  </a:lnTo>
                  <a:cubicBezTo>
                    <a:pt x="105578" y="72456"/>
                    <a:pt x="105578" y="72973"/>
                    <a:pt x="105610" y="73490"/>
                  </a:cubicBezTo>
                  <a:cubicBezTo>
                    <a:pt x="105676" y="74504"/>
                    <a:pt x="105853" y="75505"/>
                    <a:pt x="106140" y="76477"/>
                  </a:cubicBezTo>
                  <a:cubicBezTo>
                    <a:pt x="104530" y="76243"/>
                    <a:pt x="102884" y="76092"/>
                    <a:pt x="101179" y="76092"/>
                  </a:cubicBezTo>
                  <a:cubicBezTo>
                    <a:pt x="100163" y="76092"/>
                    <a:pt x="99126" y="76146"/>
                    <a:pt x="98065" y="76268"/>
                  </a:cubicBezTo>
                  <a:cubicBezTo>
                    <a:pt x="97839" y="75768"/>
                    <a:pt x="97679" y="75242"/>
                    <a:pt x="97580" y="74701"/>
                  </a:cubicBezTo>
                  <a:cubicBezTo>
                    <a:pt x="97461" y="74007"/>
                    <a:pt x="97420" y="73306"/>
                    <a:pt x="97465" y="72604"/>
                  </a:cubicBezTo>
                  <a:cubicBezTo>
                    <a:pt x="100293" y="72120"/>
                    <a:pt x="102968" y="71952"/>
                    <a:pt x="105606" y="71943"/>
                  </a:cubicBezTo>
                  <a:close/>
                  <a:moveTo>
                    <a:pt x="76453" y="65723"/>
                  </a:moveTo>
                  <a:cubicBezTo>
                    <a:pt x="76916" y="65780"/>
                    <a:pt x="77376" y="65838"/>
                    <a:pt x="77831" y="65895"/>
                  </a:cubicBezTo>
                  <a:cubicBezTo>
                    <a:pt x="79054" y="66047"/>
                    <a:pt x="80265" y="66199"/>
                    <a:pt x="81475" y="66330"/>
                  </a:cubicBezTo>
                  <a:cubicBezTo>
                    <a:pt x="79842" y="69379"/>
                    <a:pt x="78603" y="72419"/>
                    <a:pt x="78984" y="75817"/>
                  </a:cubicBezTo>
                  <a:cubicBezTo>
                    <a:pt x="77318" y="76100"/>
                    <a:pt x="75653" y="76358"/>
                    <a:pt x="73983" y="76576"/>
                  </a:cubicBezTo>
                  <a:cubicBezTo>
                    <a:pt x="73396" y="72830"/>
                    <a:pt x="74664" y="69231"/>
                    <a:pt x="76453" y="65723"/>
                  </a:cubicBezTo>
                  <a:close/>
                  <a:moveTo>
                    <a:pt x="16020" y="73314"/>
                  </a:moveTo>
                  <a:lnTo>
                    <a:pt x="16020" y="73314"/>
                  </a:lnTo>
                  <a:cubicBezTo>
                    <a:pt x="17312" y="73814"/>
                    <a:pt x="18769" y="74151"/>
                    <a:pt x="20476" y="74237"/>
                  </a:cubicBezTo>
                  <a:cubicBezTo>
                    <a:pt x="20772" y="74253"/>
                    <a:pt x="21063" y="74262"/>
                    <a:pt x="21358" y="74270"/>
                  </a:cubicBezTo>
                  <a:cubicBezTo>
                    <a:pt x="22491" y="75320"/>
                    <a:pt x="23812" y="76108"/>
                    <a:pt x="25244" y="76720"/>
                  </a:cubicBezTo>
                  <a:cubicBezTo>
                    <a:pt x="22749" y="76379"/>
                    <a:pt x="20341" y="75772"/>
                    <a:pt x="17985" y="75086"/>
                  </a:cubicBezTo>
                  <a:cubicBezTo>
                    <a:pt x="17276" y="74557"/>
                    <a:pt x="16619" y="73962"/>
                    <a:pt x="16020" y="73314"/>
                  </a:cubicBezTo>
                  <a:close/>
                  <a:moveTo>
                    <a:pt x="30574" y="73412"/>
                  </a:moveTo>
                  <a:cubicBezTo>
                    <a:pt x="31440" y="75021"/>
                    <a:pt x="32659" y="76215"/>
                    <a:pt x="34107" y="77159"/>
                  </a:cubicBezTo>
                  <a:cubicBezTo>
                    <a:pt x="32203" y="77113"/>
                    <a:pt x="30312" y="77060"/>
                    <a:pt x="28424" y="76999"/>
                  </a:cubicBezTo>
                  <a:cubicBezTo>
                    <a:pt x="27706" y="76974"/>
                    <a:pt x="27000" y="76921"/>
                    <a:pt x="26299" y="76847"/>
                  </a:cubicBezTo>
                  <a:cubicBezTo>
                    <a:pt x="24608" y="76235"/>
                    <a:pt x="23073" y="75427"/>
                    <a:pt x="21769" y="74274"/>
                  </a:cubicBezTo>
                  <a:cubicBezTo>
                    <a:pt x="21904" y="74274"/>
                    <a:pt x="22035" y="74274"/>
                    <a:pt x="22171" y="74278"/>
                  </a:cubicBezTo>
                  <a:cubicBezTo>
                    <a:pt x="24981" y="74278"/>
                    <a:pt x="27784" y="73946"/>
                    <a:pt x="30574" y="73412"/>
                  </a:cubicBezTo>
                  <a:close/>
                  <a:moveTo>
                    <a:pt x="70552" y="65128"/>
                  </a:moveTo>
                  <a:cubicBezTo>
                    <a:pt x="72370" y="65251"/>
                    <a:pt x="74126" y="65440"/>
                    <a:pt x="75845" y="65649"/>
                  </a:cubicBezTo>
                  <a:cubicBezTo>
                    <a:pt x="74056" y="69194"/>
                    <a:pt x="72801" y="72834"/>
                    <a:pt x="73404" y="76650"/>
                  </a:cubicBezTo>
                  <a:cubicBezTo>
                    <a:pt x="71504" y="76884"/>
                    <a:pt x="69600" y="77072"/>
                    <a:pt x="67700" y="77187"/>
                  </a:cubicBezTo>
                  <a:cubicBezTo>
                    <a:pt x="67019" y="72936"/>
                    <a:pt x="68455" y="69026"/>
                    <a:pt x="70552" y="65128"/>
                  </a:cubicBezTo>
                  <a:close/>
                  <a:moveTo>
                    <a:pt x="41349" y="70573"/>
                  </a:moveTo>
                  <a:lnTo>
                    <a:pt x="41349" y="70573"/>
                  </a:lnTo>
                  <a:cubicBezTo>
                    <a:pt x="41255" y="73059"/>
                    <a:pt x="41821" y="75074"/>
                    <a:pt x="43623" y="77298"/>
                  </a:cubicBezTo>
                  <a:cubicBezTo>
                    <a:pt x="40836" y="77278"/>
                    <a:pt x="38054" y="77237"/>
                    <a:pt x="35277" y="77179"/>
                  </a:cubicBezTo>
                  <a:cubicBezTo>
                    <a:pt x="33594" y="76231"/>
                    <a:pt x="32170" y="75013"/>
                    <a:pt x="31186" y="73289"/>
                  </a:cubicBezTo>
                  <a:cubicBezTo>
                    <a:pt x="34600" y="72596"/>
                    <a:pt x="37997" y="71615"/>
                    <a:pt x="41349" y="70573"/>
                  </a:cubicBezTo>
                  <a:close/>
                  <a:moveTo>
                    <a:pt x="66568" y="64980"/>
                  </a:moveTo>
                  <a:cubicBezTo>
                    <a:pt x="67828" y="64980"/>
                    <a:pt x="69046" y="65029"/>
                    <a:pt x="70244" y="65103"/>
                  </a:cubicBezTo>
                  <a:cubicBezTo>
                    <a:pt x="68213" y="68940"/>
                    <a:pt x="66777" y="72912"/>
                    <a:pt x="67438" y="77204"/>
                  </a:cubicBezTo>
                  <a:cubicBezTo>
                    <a:pt x="66047" y="77286"/>
                    <a:pt x="64660" y="77327"/>
                    <a:pt x="63273" y="77331"/>
                  </a:cubicBezTo>
                  <a:lnTo>
                    <a:pt x="61324" y="77335"/>
                  </a:lnTo>
                  <a:lnTo>
                    <a:pt x="60405" y="77335"/>
                  </a:lnTo>
                  <a:cubicBezTo>
                    <a:pt x="59646" y="72871"/>
                    <a:pt x="61279" y="68977"/>
                    <a:pt x="63482" y="65107"/>
                  </a:cubicBezTo>
                  <a:cubicBezTo>
                    <a:pt x="64504" y="65025"/>
                    <a:pt x="65526" y="64980"/>
                    <a:pt x="66547" y="64980"/>
                  </a:cubicBezTo>
                  <a:close/>
                  <a:moveTo>
                    <a:pt x="106181" y="71947"/>
                  </a:moveTo>
                  <a:cubicBezTo>
                    <a:pt x="107793" y="71952"/>
                    <a:pt x="109394" y="72013"/>
                    <a:pt x="111002" y="72095"/>
                  </a:cubicBezTo>
                  <a:cubicBezTo>
                    <a:pt x="110830" y="72994"/>
                    <a:pt x="110731" y="73909"/>
                    <a:pt x="110707" y="74828"/>
                  </a:cubicBezTo>
                  <a:cubicBezTo>
                    <a:pt x="110694" y="75665"/>
                    <a:pt x="110723" y="76502"/>
                    <a:pt x="110781" y="77335"/>
                  </a:cubicBezTo>
                  <a:cubicBezTo>
                    <a:pt x="109463" y="77060"/>
                    <a:pt x="108130" y="76793"/>
                    <a:pt x="106768" y="76576"/>
                  </a:cubicBezTo>
                  <a:cubicBezTo>
                    <a:pt x="106452" y="75562"/>
                    <a:pt x="106255" y="74516"/>
                    <a:pt x="106181" y="73457"/>
                  </a:cubicBezTo>
                  <a:cubicBezTo>
                    <a:pt x="106152" y="72953"/>
                    <a:pt x="106152" y="72448"/>
                    <a:pt x="106181" y="71947"/>
                  </a:cubicBezTo>
                  <a:close/>
                  <a:moveTo>
                    <a:pt x="53109" y="67015"/>
                  </a:moveTo>
                  <a:cubicBezTo>
                    <a:pt x="51636" y="70364"/>
                    <a:pt x="50770" y="73609"/>
                    <a:pt x="52088" y="77339"/>
                  </a:cubicBezTo>
                  <a:cubicBezTo>
                    <a:pt x="49396" y="77335"/>
                    <a:pt x="46692" y="77323"/>
                    <a:pt x="43984" y="77302"/>
                  </a:cubicBezTo>
                  <a:cubicBezTo>
                    <a:pt x="42145" y="75111"/>
                    <a:pt x="41546" y="73121"/>
                    <a:pt x="41661" y="70478"/>
                  </a:cubicBezTo>
                  <a:cubicBezTo>
                    <a:pt x="42556" y="70199"/>
                    <a:pt x="43450" y="69916"/>
                    <a:pt x="44337" y="69637"/>
                  </a:cubicBezTo>
                  <a:lnTo>
                    <a:pt x="44341" y="69637"/>
                  </a:lnTo>
                  <a:cubicBezTo>
                    <a:pt x="47229" y="68722"/>
                    <a:pt x="50155" y="67795"/>
                    <a:pt x="53109" y="67015"/>
                  </a:cubicBezTo>
                  <a:close/>
                  <a:moveTo>
                    <a:pt x="63135" y="65140"/>
                  </a:moveTo>
                  <a:cubicBezTo>
                    <a:pt x="60958" y="68996"/>
                    <a:pt x="59363" y="72876"/>
                    <a:pt x="60114" y="77335"/>
                  </a:cubicBezTo>
                  <a:cubicBezTo>
                    <a:pt x="57652" y="77339"/>
                    <a:pt x="55177" y="77339"/>
                    <a:pt x="52687" y="77339"/>
                  </a:cubicBezTo>
                  <a:cubicBezTo>
                    <a:pt x="51275" y="73568"/>
                    <a:pt x="52219" y="70343"/>
                    <a:pt x="53815" y="66827"/>
                  </a:cubicBezTo>
                  <a:cubicBezTo>
                    <a:pt x="56900" y="66039"/>
                    <a:pt x="60013" y="65415"/>
                    <a:pt x="63135" y="65140"/>
                  </a:cubicBezTo>
                  <a:close/>
                  <a:moveTo>
                    <a:pt x="111585" y="72116"/>
                  </a:moveTo>
                  <a:cubicBezTo>
                    <a:pt x="112048" y="72140"/>
                    <a:pt x="112512" y="72165"/>
                    <a:pt x="112984" y="72190"/>
                  </a:cubicBezTo>
                  <a:cubicBezTo>
                    <a:pt x="113977" y="72243"/>
                    <a:pt x="114978" y="72296"/>
                    <a:pt x="115992" y="72337"/>
                  </a:cubicBezTo>
                  <a:cubicBezTo>
                    <a:pt x="115667" y="73675"/>
                    <a:pt x="115413" y="75008"/>
                    <a:pt x="115286" y="76321"/>
                  </a:cubicBezTo>
                  <a:cubicBezTo>
                    <a:pt x="115224" y="76945"/>
                    <a:pt x="115171" y="77577"/>
                    <a:pt x="115126" y="78221"/>
                  </a:cubicBezTo>
                  <a:cubicBezTo>
                    <a:pt x="113973" y="78008"/>
                    <a:pt x="112836" y="77766"/>
                    <a:pt x="111704" y="77528"/>
                  </a:cubicBezTo>
                  <a:lnTo>
                    <a:pt x="111363" y="77458"/>
                  </a:lnTo>
                  <a:cubicBezTo>
                    <a:pt x="111298" y="76584"/>
                    <a:pt x="111265" y="75710"/>
                    <a:pt x="111281" y="74836"/>
                  </a:cubicBezTo>
                  <a:cubicBezTo>
                    <a:pt x="111306" y="73921"/>
                    <a:pt x="111404" y="73014"/>
                    <a:pt x="111585" y="72116"/>
                  </a:cubicBezTo>
                  <a:close/>
                  <a:moveTo>
                    <a:pt x="3919" y="72021"/>
                  </a:moveTo>
                  <a:lnTo>
                    <a:pt x="3919" y="72021"/>
                  </a:lnTo>
                  <a:cubicBezTo>
                    <a:pt x="5700" y="72239"/>
                    <a:pt x="7456" y="72616"/>
                    <a:pt x="9213" y="73076"/>
                  </a:cubicBezTo>
                  <a:cubicBezTo>
                    <a:pt x="9627" y="74286"/>
                    <a:pt x="10054" y="75484"/>
                    <a:pt x="10481" y="76670"/>
                  </a:cubicBezTo>
                  <a:cubicBezTo>
                    <a:pt x="10743" y="77401"/>
                    <a:pt x="11006" y="78135"/>
                    <a:pt x="11264" y="78870"/>
                  </a:cubicBezTo>
                  <a:cubicBezTo>
                    <a:pt x="8942" y="78611"/>
                    <a:pt x="6673" y="78414"/>
                    <a:pt x="4367" y="78336"/>
                  </a:cubicBezTo>
                  <a:lnTo>
                    <a:pt x="4363" y="78336"/>
                  </a:lnTo>
                  <a:cubicBezTo>
                    <a:pt x="4231" y="76219"/>
                    <a:pt x="4080" y="74114"/>
                    <a:pt x="3919" y="72021"/>
                  </a:cubicBezTo>
                  <a:close/>
                  <a:moveTo>
                    <a:pt x="97178" y="72657"/>
                  </a:moveTo>
                  <a:lnTo>
                    <a:pt x="97178" y="72657"/>
                  </a:lnTo>
                  <a:cubicBezTo>
                    <a:pt x="97141" y="73359"/>
                    <a:pt x="97182" y="74061"/>
                    <a:pt x="97301" y="74750"/>
                  </a:cubicBezTo>
                  <a:lnTo>
                    <a:pt x="97301" y="74754"/>
                  </a:lnTo>
                  <a:cubicBezTo>
                    <a:pt x="97400" y="75287"/>
                    <a:pt x="97556" y="75809"/>
                    <a:pt x="97773" y="76305"/>
                  </a:cubicBezTo>
                  <a:cubicBezTo>
                    <a:pt x="97244" y="76375"/>
                    <a:pt x="96702" y="76461"/>
                    <a:pt x="96157" y="76568"/>
                  </a:cubicBezTo>
                  <a:cubicBezTo>
                    <a:pt x="93477" y="77089"/>
                    <a:pt x="90781" y="78078"/>
                    <a:pt x="88118" y="79206"/>
                  </a:cubicBezTo>
                  <a:cubicBezTo>
                    <a:pt x="87671" y="78701"/>
                    <a:pt x="87298" y="78131"/>
                    <a:pt x="87014" y="77520"/>
                  </a:cubicBezTo>
                  <a:cubicBezTo>
                    <a:pt x="86649" y="76720"/>
                    <a:pt x="86415" y="75862"/>
                    <a:pt x="86329" y="74988"/>
                  </a:cubicBezTo>
                  <a:cubicBezTo>
                    <a:pt x="88627" y="74508"/>
                    <a:pt x="90913" y="74003"/>
                    <a:pt x="93178" y="73503"/>
                  </a:cubicBezTo>
                  <a:lnTo>
                    <a:pt x="95598" y="72969"/>
                  </a:lnTo>
                  <a:cubicBezTo>
                    <a:pt x="96132" y="72854"/>
                    <a:pt x="96657" y="72748"/>
                    <a:pt x="97178" y="72657"/>
                  </a:cubicBezTo>
                  <a:close/>
                  <a:moveTo>
                    <a:pt x="28703" y="77581"/>
                  </a:moveTo>
                  <a:lnTo>
                    <a:pt x="28703" y="77581"/>
                  </a:lnTo>
                  <a:cubicBezTo>
                    <a:pt x="30825" y="77651"/>
                    <a:pt x="32958" y="77704"/>
                    <a:pt x="35096" y="77749"/>
                  </a:cubicBezTo>
                  <a:lnTo>
                    <a:pt x="35096" y="77754"/>
                  </a:lnTo>
                  <a:cubicBezTo>
                    <a:pt x="36208" y="78365"/>
                    <a:pt x="37423" y="78866"/>
                    <a:pt x="38686" y="79325"/>
                  </a:cubicBezTo>
                  <a:cubicBezTo>
                    <a:pt x="38264" y="79288"/>
                    <a:pt x="37841" y="79259"/>
                    <a:pt x="37418" y="79243"/>
                  </a:cubicBezTo>
                  <a:cubicBezTo>
                    <a:pt x="37250" y="79239"/>
                    <a:pt x="37082" y="79231"/>
                    <a:pt x="36918" y="79227"/>
                  </a:cubicBezTo>
                  <a:cubicBezTo>
                    <a:pt x="35892" y="79013"/>
                    <a:pt x="34858" y="78824"/>
                    <a:pt x="33832" y="78640"/>
                  </a:cubicBezTo>
                  <a:cubicBezTo>
                    <a:pt x="32072" y="78316"/>
                    <a:pt x="30340" y="78000"/>
                    <a:pt x="28703" y="77581"/>
                  </a:cubicBezTo>
                  <a:close/>
                  <a:moveTo>
                    <a:pt x="19463" y="76092"/>
                  </a:moveTo>
                  <a:cubicBezTo>
                    <a:pt x="22044" y="76785"/>
                    <a:pt x="24698" y="77339"/>
                    <a:pt x="27472" y="77520"/>
                  </a:cubicBezTo>
                  <a:cubicBezTo>
                    <a:pt x="29495" y="78135"/>
                    <a:pt x="31649" y="78529"/>
                    <a:pt x="33783" y="78915"/>
                  </a:cubicBezTo>
                  <a:cubicBezTo>
                    <a:pt x="34308" y="79013"/>
                    <a:pt x="34837" y="79112"/>
                    <a:pt x="35367" y="79210"/>
                  </a:cubicBezTo>
                  <a:cubicBezTo>
                    <a:pt x="33110" y="79223"/>
                    <a:pt x="30927" y="79387"/>
                    <a:pt x="28798" y="79551"/>
                  </a:cubicBezTo>
                  <a:cubicBezTo>
                    <a:pt x="28145" y="79600"/>
                    <a:pt x="27493" y="79649"/>
                    <a:pt x="26832" y="79694"/>
                  </a:cubicBezTo>
                  <a:cubicBezTo>
                    <a:pt x="26385" y="79493"/>
                    <a:pt x="25933" y="79292"/>
                    <a:pt x="25486" y="79091"/>
                  </a:cubicBezTo>
                  <a:cubicBezTo>
                    <a:pt x="23369" y="78152"/>
                    <a:pt x="21301" y="77232"/>
                    <a:pt x="19463" y="76092"/>
                  </a:cubicBezTo>
                  <a:close/>
                  <a:moveTo>
                    <a:pt x="9877" y="73252"/>
                  </a:moveTo>
                  <a:lnTo>
                    <a:pt x="9877" y="73252"/>
                  </a:lnTo>
                  <a:cubicBezTo>
                    <a:pt x="11195" y="73613"/>
                    <a:pt x="12516" y="74015"/>
                    <a:pt x="13853" y="74430"/>
                  </a:cubicBezTo>
                  <a:cubicBezTo>
                    <a:pt x="15035" y="75887"/>
                    <a:pt x="16315" y="77257"/>
                    <a:pt x="17587" y="78611"/>
                  </a:cubicBezTo>
                  <a:cubicBezTo>
                    <a:pt x="17944" y="78989"/>
                    <a:pt x="18301" y="79366"/>
                    <a:pt x="18654" y="79748"/>
                  </a:cubicBezTo>
                  <a:cubicBezTo>
                    <a:pt x="18211" y="79711"/>
                    <a:pt x="17764" y="79666"/>
                    <a:pt x="17308" y="79608"/>
                  </a:cubicBezTo>
                  <a:lnTo>
                    <a:pt x="16336" y="79485"/>
                  </a:lnTo>
                  <a:cubicBezTo>
                    <a:pt x="14818" y="79292"/>
                    <a:pt x="13345" y="79108"/>
                    <a:pt x="11900" y="78939"/>
                  </a:cubicBezTo>
                  <a:cubicBezTo>
                    <a:pt x="11609" y="78115"/>
                    <a:pt x="11314" y="77294"/>
                    <a:pt x="11018" y="76477"/>
                  </a:cubicBezTo>
                  <a:lnTo>
                    <a:pt x="11018" y="76482"/>
                  </a:lnTo>
                  <a:cubicBezTo>
                    <a:pt x="10637" y="75411"/>
                    <a:pt x="10247" y="74336"/>
                    <a:pt x="9877" y="73252"/>
                  </a:cubicBezTo>
                  <a:close/>
                  <a:moveTo>
                    <a:pt x="14346" y="74582"/>
                  </a:moveTo>
                  <a:lnTo>
                    <a:pt x="14477" y="74623"/>
                  </a:lnTo>
                  <a:cubicBezTo>
                    <a:pt x="15565" y="74959"/>
                    <a:pt x="16656" y="75296"/>
                    <a:pt x="17760" y="75616"/>
                  </a:cubicBezTo>
                  <a:cubicBezTo>
                    <a:pt x="20000" y="77282"/>
                    <a:pt x="22651" y="78459"/>
                    <a:pt x="25252" y="79616"/>
                  </a:cubicBezTo>
                  <a:lnTo>
                    <a:pt x="25605" y="79772"/>
                  </a:lnTo>
                  <a:cubicBezTo>
                    <a:pt x="24441" y="79840"/>
                    <a:pt x="23263" y="79885"/>
                    <a:pt x="22067" y="79885"/>
                  </a:cubicBezTo>
                  <a:cubicBezTo>
                    <a:pt x="21083" y="79885"/>
                    <a:pt x="20088" y="79855"/>
                    <a:pt x="19077" y="79781"/>
                  </a:cubicBezTo>
                  <a:cubicBezTo>
                    <a:pt x="18650" y="79321"/>
                    <a:pt x="18223" y="78866"/>
                    <a:pt x="17793" y="78410"/>
                  </a:cubicBezTo>
                  <a:cubicBezTo>
                    <a:pt x="16627" y="77167"/>
                    <a:pt x="15441" y="75911"/>
                    <a:pt x="14346" y="74582"/>
                  </a:cubicBezTo>
                  <a:close/>
                  <a:moveTo>
                    <a:pt x="101187" y="76381"/>
                  </a:moveTo>
                  <a:cubicBezTo>
                    <a:pt x="102920" y="76381"/>
                    <a:pt x="104597" y="76541"/>
                    <a:pt x="106234" y="76785"/>
                  </a:cubicBezTo>
                  <a:cubicBezTo>
                    <a:pt x="106628" y="78057"/>
                    <a:pt x="107157" y="79272"/>
                    <a:pt x="107703" y="80527"/>
                  </a:cubicBezTo>
                  <a:lnTo>
                    <a:pt x="107728" y="80593"/>
                  </a:lnTo>
                  <a:cubicBezTo>
                    <a:pt x="105784" y="79867"/>
                    <a:pt x="103688" y="79363"/>
                    <a:pt x="101286" y="79363"/>
                  </a:cubicBezTo>
                  <a:cubicBezTo>
                    <a:pt x="100920" y="79363"/>
                    <a:pt x="100547" y="79375"/>
                    <a:pt x="100165" y="79399"/>
                  </a:cubicBezTo>
                  <a:lnTo>
                    <a:pt x="100116" y="79333"/>
                  </a:lnTo>
                  <a:cubicBezTo>
                    <a:pt x="99390" y="78426"/>
                    <a:pt x="98692" y="77548"/>
                    <a:pt x="98200" y="76547"/>
                  </a:cubicBezTo>
                  <a:cubicBezTo>
                    <a:pt x="99216" y="76432"/>
                    <a:pt x="100211" y="76381"/>
                    <a:pt x="101187" y="76381"/>
                  </a:cubicBezTo>
                  <a:close/>
                  <a:moveTo>
                    <a:pt x="36430" y="77778"/>
                  </a:moveTo>
                  <a:lnTo>
                    <a:pt x="36430" y="77778"/>
                  </a:lnTo>
                  <a:cubicBezTo>
                    <a:pt x="38986" y="77823"/>
                    <a:pt x="41546" y="77856"/>
                    <a:pt x="44111" y="77881"/>
                  </a:cubicBezTo>
                  <a:cubicBezTo>
                    <a:pt x="44813" y="78656"/>
                    <a:pt x="45563" y="79387"/>
                    <a:pt x="46355" y="80068"/>
                  </a:cubicBezTo>
                  <a:cubicBezTo>
                    <a:pt x="46823" y="80474"/>
                    <a:pt x="47295" y="80852"/>
                    <a:pt x="47767" y="81204"/>
                  </a:cubicBezTo>
                  <a:cubicBezTo>
                    <a:pt x="45732" y="80605"/>
                    <a:pt x="43672" y="80068"/>
                    <a:pt x="41604" y="79707"/>
                  </a:cubicBezTo>
                  <a:cubicBezTo>
                    <a:pt x="39798" y="79120"/>
                    <a:pt x="38030" y="78533"/>
                    <a:pt x="36430" y="77778"/>
                  </a:cubicBezTo>
                  <a:close/>
                  <a:moveTo>
                    <a:pt x="86042" y="75049"/>
                  </a:moveTo>
                  <a:cubicBezTo>
                    <a:pt x="86136" y="75944"/>
                    <a:pt x="86378" y="76818"/>
                    <a:pt x="86752" y="77639"/>
                  </a:cubicBezTo>
                  <a:cubicBezTo>
                    <a:pt x="87035" y="78246"/>
                    <a:pt x="87404" y="78816"/>
                    <a:pt x="87843" y="79321"/>
                  </a:cubicBezTo>
                  <a:cubicBezTo>
                    <a:pt x="86567" y="79867"/>
                    <a:pt x="85299" y="80445"/>
                    <a:pt x="84040" y="81016"/>
                  </a:cubicBezTo>
                  <a:cubicBezTo>
                    <a:pt x="83449" y="81282"/>
                    <a:pt x="82850" y="81553"/>
                    <a:pt x="82251" y="81824"/>
                  </a:cubicBezTo>
                  <a:cubicBezTo>
                    <a:pt x="81643" y="81163"/>
                    <a:pt x="81114" y="80445"/>
                    <a:pt x="80712" y="79621"/>
                  </a:cubicBezTo>
                  <a:cubicBezTo>
                    <a:pt x="80154" y="78463"/>
                    <a:pt x="79809" y="77356"/>
                    <a:pt x="79637" y="76285"/>
                  </a:cubicBezTo>
                  <a:cubicBezTo>
                    <a:pt x="81779" y="75911"/>
                    <a:pt x="83917" y="75489"/>
                    <a:pt x="86042" y="75049"/>
                  </a:cubicBezTo>
                  <a:close/>
                  <a:moveTo>
                    <a:pt x="106866" y="76880"/>
                  </a:moveTo>
                  <a:lnTo>
                    <a:pt x="106866" y="76880"/>
                  </a:lnTo>
                  <a:cubicBezTo>
                    <a:pt x="108200" y="77097"/>
                    <a:pt x="109509" y="77360"/>
                    <a:pt x="110805" y="77630"/>
                  </a:cubicBezTo>
                  <a:cubicBezTo>
                    <a:pt x="110928" y="79173"/>
                    <a:pt x="111158" y="80708"/>
                    <a:pt x="111429" y="82222"/>
                  </a:cubicBezTo>
                  <a:cubicBezTo>
                    <a:pt x="110465" y="81754"/>
                    <a:pt x="109488" y="81291"/>
                    <a:pt x="108479" y="80880"/>
                  </a:cubicBezTo>
                  <a:cubicBezTo>
                    <a:pt x="108392" y="80683"/>
                    <a:pt x="108310" y="80490"/>
                    <a:pt x="108224" y="80298"/>
                  </a:cubicBezTo>
                  <a:cubicBezTo>
                    <a:pt x="107724" y="79149"/>
                    <a:pt x="107239" y="78033"/>
                    <a:pt x="106866" y="76880"/>
                  </a:cubicBezTo>
                  <a:close/>
                  <a:moveTo>
                    <a:pt x="97900" y="76580"/>
                  </a:moveTo>
                  <a:cubicBezTo>
                    <a:pt x="98401" y="77626"/>
                    <a:pt x="99115" y="78537"/>
                    <a:pt x="99817" y="79424"/>
                  </a:cubicBezTo>
                  <a:cubicBezTo>
                    <a:pt x="98881" y="79502"/>
                    <a:pt x="97950" y="79649"/>
                    <a:pt x="97035" y="79863"/>
                  </a:cubicBezTo>
                  <a:cubicBezTo>
                    <a:pt x="94942" y="80339"/>
                    <a:pt x="93137" y="81192"/>
                    <a:pt x="91487" y="82234"/>
                  </a:cubicBezTo>
                  <a:cubicBezTo>
                    <a:pt x="91171" y="81963"/>
                    <a:pt x="90851" y="81697"/>
                    <a:pt x="90535" y="81434"/>
                  </a:cubicBezTo>
                  <a:cubicBezTo>
                    <a:pt x="89739" y="80774"/>
                    <a:pt x="88972" y="80133"/>
                    <a:pt x="88319" y="79432"/>
                  </a:cubicBezTo>
                  <a:cubicBezTo>
                    <a:pt x="90937" y="78324"/>
                    <a:pt x="93588" y="77360"/>
                    <a:pt x="96210" y="76847"/>
                  </a:cubicBezTo>
                  <a:cubicBezTo>
                    <a:pt x="96780" y="76736"/>
                    <a:pt x="97342" y="76650"/>
                    <a:pt x="97900" y="76580"/>
                  </a:cubicBezTo>
                  <a:close/>
                  <a:moveTo>
                    <a:pt x="38584" y="79604"/>
                  </a:moveTo>
                  <a:lnTo>
                    <a:pt x="38584" y="79604"/>
                  </a:lnTo>
                  <a:cubicBezTo>
                    <a:pt x="39011" y="79637"/>
                    <a:pt x="39441" y="79682"/>
                    <a:pt x="39868" y="79735"/>
                  </a:cubicBezTo>
                  <a:lnTo>
                    <a:pt x="39864" y="79740"/>
                  </a:lnTo>
                  <a:cubicBezTo>
                    <a:pt x="40438" y="79932"/>
                    <a:pt x="41021" y="80121"/>
                    <a:pt x="41604" y="80310"/>
                  </a:cubicBezTo>
                  <a:cubicBezTo>
                    <a:pt x="43594" y="80962"/>
                    <a:pt x="45613" y="81619"/>
                    <a:pt x="47467" y="82522"/>
                  </a:cubicBezTo>
                  <a:cubicBezTo>
                    <a:pt x="46696" y="82382"/>
                    <a:pt x="45912" y="82292"/>
                    <a:pt x="45128" y="82259"/>
                  </a:cubicBezTo>
                  <a:cubicBezTo>
                    <a:pt x="43196" y="80966"/>
                    <a:pt x="40943" y="80183"/>
                    <a:pt x="38584" y="79604"/>
                  </a:cubicBezTo>
                  <a:close/>
                  <a:moveTo>
                    <a:pt x="35681" y="79494"/>
                  </a:moveTo>
                  <a:cubicBezTo>
                    <a:pt x="36080" y="79494"/>
                    <a:pt x="36482" y="79499"/>
                    <a:pt x="36885" y="79510"/>
                  </a:cubicBezTo>
                  <a:cubicBezTo>
                    <a:pt x="39638" y="80084"/>
                    <a:pt x="42318" y="80843"/>
                    <a:pt x="44579" y="82238"/>
                  </a:cubicBezTo>
                  <a:cubicBezTo>
                    <a:pt x="44454" y="82237"/>
                    <a:pt x="44330" y="82236"/>
                    <a:pt x="44205" y="82236"/>
                  </a:cubicBezTo>
                  <a:cubicBezTo>
                    <a:pt x="40773" y="82236"/>
                    <a:pt x="37188" y="82880"/>
                    <a:pt x="33668" y="83588"/>
                  </a:cubicBezTo>
                  <a:cubicBezTo>
                    <a:pt x="31789" y="82082"/>
                    <a:pt x="29606" y="80966"/>
                    <a:pt x="27378" y="79945"/>
                  </a:cubicBezTo>
                  <a:cubicBezTo>
                    <a:pt x="27862" y="79908"/>
                    <a:pt x="28342" y="79871"/>
                    <a:pt x="28818" y="79834"/>
                  </a:cubicBezTo>
                  <a:cubicBezTo>
                    <a:pt x="31042" y="79665"/>
                    <a:pt x="33327" y="79494"/>
                    <a:pt x="35681" y="79494"/>
                  </a:cubicBezTo>
                  <a:close/>
                  <a:moveTo>
                    <a:pt x="43906" y="80474"/>
                  </a:moveTo>
                  <a:lnTo>
                    <a:pt x="43906" y="80474"/>
                  </a:lnTo>
                  <a:cubicBezTo>
                    <a:pt x="45432" y="80823"/>
                    <a:pt x="46954" y="81254"/>
                    <a:pt x="48464" y="81709"/>
                  </a:cubicBezTo>
                  <a:lnTo>
                    <a:pt x="48464" y="81713"/>
                  </a:lnTo>
                  <a:cubicBezTo>
                    <a:pt x="49371" y="82353"/>
                    <a:pt x="50286" y="82936"/>
                    <a:pt x="51181" y="83502"/>
                  </a:cubicBezTo>
                  <a:lnTo>
                    <a:pt x="51423" y="83658"/>
                  </a:lnTo>
                  <a:cubicBezTo>
                    <a:pt x="50811" y="83420"/>
                    <a:pt x="50192" y="83207"/>
                    <a:pt x="49564" y="83022"/>
                  </a:cubicBezTo>
                  <a:cubicBezTo>
                    <a:pt x="47832" y="81931"/>
                    <a:pt x="45888" y="81155"/>
                    <a:pt x="43906" y="80474"/>
                  </a:cubicBezTo>
                  <a:close/>
                  <a:moveTo>
                    <a:pt x="79058" y="76383"/>
                  </a:moveTo>
                  <a:cubicBezTo>
                    <a:pt x="79243" y="77499"/>
                    <a:pt x="79608" y="78656"/>
                    <a:pt x="80195" y="79871"/>
                  </a:cubicBezTo>
                  <a:cubicBezTo>
                    <a:pt x="80589" y="80691"/>
                    <a:pt x="81110" y="81414"/>
                    <a:pt x="81701" y="82070"/>
                  </a:cubicBezTo>
                  <a:cubicBezTo>
                    <a:pt x="80343" y="82673"/>
                    <a:pt x="78980" y="83256"/>
                    <a:pt x="77606" y="83777"/>
                  </a:cubicBezTo>
                  <a:cubicBezTo>
                    <a:pt x="76941" y="83039"/>
                    <a:pt x="76342" y="82247"/>
                    <a:pt x="75817" y="81401"/>
                  </a:cubicBezTo>
                  <a:lnTo>
                    <a:pt x="75808" y="81401"/>
                  </a:lnTo>
                  <a:cubicBezTo>
                    <a:pt x="74922" y="79957"/>
                    <a:pt x="74368" y="78537"/>
                    <a:pt x="74077" y="77138"/>
                  </a:cubicBezTo>
                  <a:cubicBezTo>
                    <a:pt x="75739" y="76921"/>
                    <a:pt x="77401" y="76666"/>
                    <a:pt x="79058" y="76383"/>
                  </a:cubicBezTo>
                  <a:close/>
                  <a:moveTo>
                    <a:pt x="44492" y="77881"/>
                  </a:moveTo>
                  <a:lnTo>
                    <a:pt x="44492" y="77881"/>
                  </a:lnTo>
                  <a:cubicBezTo>
                    <a:pt x="47098" y="77901"/>
                    <a:pt x="49704" y="77909"/>
                    <a:pt x="52305" y="77914"/>
                  </a:cubicBezTo>
                  <a:cubicBezTo>
                    <a:pt x="52802" y="79124"/>
                    <a:pt x="53528" y="80392"/>
                    <a:pt x="54537" y="81730"/>
                  </a:cubicBezTo>
                  <a:cubicBezTo>
                    <a:pt x="55120" y="82501"/>
                    <a:pt x="55731" y="83211"/>
                    <a:pt x="56363" y="83888"/>
                  </a:cubicBezTo>
                  <a:cubicBezTo>
                    <a:pt x="54943" y="83469"/>
                    <a:pt x="53536" y="83018"/>
                    <a:pt x="52137" y="82567"/>
                  </a:cubicBezTo>
                  <a:cubicBezTo>
                    <a:pt x="50967" y="82193"/>
                    <a:pt x="49782" y="81812"/>
                    <a:pt x="48592" y="81451"/>
                  </a:cubicBezTo>
                  <a:cubicBezTo>
                    <a:pt x="47106" y="80400"/>
                    <a:pt x="45736" y="79206"/>
                    <a:pt x="44492" y="77881"/>
                  </a:cubicBezTo>
                  <a:close/>
                  <a:moveTo>
                    <a:pt x="111388" y="77754"/>
                  </a:moveTo>
                  <a:lnTo>
                    <a:pt x="111642" y="77811"/>
                  </a:lnTo>
                  <a:cubicBezTo>
                    <a:pt x="112787" y="78049"/>
                    <a:pt x="113936" y="78295"/>
                    <a:pt x="115105" y="78509"/>
                  </a:cubicBezTo>
                  <a:cubicBezTo>
                    <a:pt x="114986" y="80261"/>
                    <a:pt x="114925" y="82066"/>
                    <a:pt x="114921" y="83896"/>
                  </a:cubicBezTo>
                  <a:cubicBezTo>
                    <a:pt x="113997" y="83486"/>
                    <a:pt x="113091" y="83039"/>
                    <a:pt x="112172" y="82587"/>
                  </a:cubicBezTo>
                  <a:lnTo>
                    <a:pt x="112065" y="82538"/>
                  </a:lnTo>
                  <a:cubicBezTo>
                    <a:pt x="111773" y="80954"/>
                    <a:pt x="111523" y="79358"/>
                    <a:pt x="111388" y="77754"/>
                  </a:cubicBezTo>
                  <a:close/>
                  <a:moveTo>
                    <a:pt x="101261" y="79936"/>
                  </a:moveTo>
                  <a:cubicBezTo>
                    <a:pt x="103808" y="79936"/>
                    <a:pt x="106006" y="80518"/>
                    <a:pt x="108048" y="81327"/>
                  </a:cubicBezTo>
                  <a:cubicBezTo>
                    <a:pt x="108327" y="81980"/>
                    <a:pt x="108606" y="82653"/>
                    <a:pt x="108856" y="83338"/>
                  </a:cubicBezTo>
                  <a:cubicBezTo>
                    <a:pt x="109061" y="83904"/>
                    <a:pt x="109246" y="84466"/>
                    <a:pt x="109410" y="85033"/>
                  </a:cubicBezTo>
                  <a:cubicBezTo>
                    <a:pt x="107855" y="84030"/>
                    <a:pt x="106194" y="83563"/>
                    <a:pt x="104206" y="83563"/>
                  </a:cubicBezTo>
                  <a:cubicBezTo>
                    <a:pt x="103745" y="83563"/>
                    <a:pt x="103266" y="83588"/>
                    <a:pt x="102767" y="83638"/>
                  </a:cubicBezTo>
                  <a:cubicBezTo>
                    <a:pt x="102558" y="83149"/>
                    <a:pt x="102328" y="82661"/>
                    <a:pt x="102078" y="82177"/>
                  </a:cubicBezTo>
                  <a:cubicBezTo>
                    <a:pt x="101659" y="81369"/>
                    <a:pt x="101138" y="80642"/>
                    <a:pt x="100600" y="79949"/>
                  </a:cubicBezTo>
                  <a:cubicBezTo>
                    <a:pt x="100823" y="79940"/>
                    <a:pt x="101043" y="79936"/>
                    <a:pt x="101261" y="79936"/>
                  </a:cubicBezTo>
                  <a:close/>
                  <a:moveTo>
                    <a:pt x="26171" y="80027"/>
                  </a:moveTo>
                  <a:cubicBezTo>
                    <a:pt x="28535" y="81085"/>
                    <a:pt x="30898" y="82210"/>
                    <a:pt x="32921" y="83744"/>
                  </a:cubicBezTo>
                  <a:lnTo>
                    <a:pt x="32105" y="83913"/>
                  </a:lnTo>
                  <a:cubicBezTo>
                    <a:pt x="29290" y="84491"/>
                    <a:pt x="26401" y="85082"/>
                    <a:pt x="23554" y="85390"/>
                  </a:cubicBezTo>
                  <a:cubicBezTo>
                    <a:pt x="22343" y="83469"/>
                    <a:pt x="20874" y="81746"/>
                    <a:pt x="19360" y="80088"/>
                  </a:cubicBezTo>
                  <a:lnTo>
                    <a:pt x="19360" y="80088"/>
                  </a:lnTo>
                  <a:cubicBezTo>
                    <a:pt x="20275" y="80148"/>
                    <a:pt x="21177" y="80172"/>
                    <a:pt x="22068" y="80172"/>
                  </a:cubicBezTo>
                  <a:cubicBezTo>
                    <a:pt x="23460" y="80172"/>
                    <a:pt x="24826" y="80112"/>
                    <a:pt x="26171" y="80027"/>
                  </a:cubicBezTo>
                  <a:close/>
                  <a:moveTo>
                    <a:pt x="73507" y="77212"/>
                  </a:moveTo>
                  <a:cubicBezTo>
                    <a:pt x="73806" y="78681"/>
                    <a:pt x="74389" y="80174"/>
                    <a:pt x="75328" y="81701"/>
                  </a:cubicBezTo>
                  <a:cubicBezTo>
                    <a:pt x="75837" y="82509"/>
                    <a:pt x="76408" y="83277"/>
                    <a:pt x="77044" y="83991"/>
                  </a:cubicBezTo>
                  <a:cubicBezTo>
                    <a:pt x="75304" y="84631"/>
                    <a:pt x="73556" y="85160"/>
                    <a:pt x="71795" y="85501"/>
                  </a:cubicBezTo>
                  <a:cubicBezTo>
                    <a:pt x="71069" y="84659"/>
                    <a:pt x="70409" y="83757"/>
                    <a:pt x="69834" y="82809"/>
                  </a:cubicBezTo>
                  <a:cubicBezTo>
                    <a:pt x="68788" y="81061"/>
                    <a:pt x="68139" y="79383"/>
                    <a:pt x="67807" y="77754"/>
                  </a:cubicBezTo>
                  <a:cubicBezTo>
                    <a:pt x="69703" y="77635"/>
                    <a:pt x="71607" y="77446"/>
                    <a:pt x="73507" y="77212"/>
                  </a:cubicBezTo>
                  <a:close/>
                  <a:moveTo>
                    <a:pt x="12003" y="79239"/>
                  </a:moveTo>
                  <a:cubicBezTo>
                    <a:pt x="13405" y="79403"/>
                    <a:pt x="14827" y="79584"/>
                    <a:pt x="16295" y="79768"/>
                  </a:cubicBezTo>
                  <a:lnTo>
                    <a:pt x="17271" y="79891"/>
                  </a:lnTo>
                  <a:cubicBezTo>
                    <a:pt x="17834" y="79961"/>
                    <a:pt x="18392" y="80019"/>
                    <a:pt x="18941" y="80060"/>
                  </a:cubicBezTo>
                  <a:cubicBezTo>
                    <a:pt x="20488" y="81738"/>
                    <a:pt x="21994" y="83482"/>
                    <a:pt x="23233" y="85423"/>
                  </a:cubicBezTo>
                  <a:cubicBezTo>
                    <a:pt x="22220" y="85525"/>
                    <a:pt x="21211" y="85591"/>
                    <a:pt x="20213" y="85603"/>
                  </a:cubicBezTo>
                  <a:cubicBezTo>
                    <a:pt x="19498" y="85613"/>
                    <a:pt x="18780" y="85618"/>
                    <a:pt x="18061" y="85618"/>
                  </a:cubicBezTo>
                  <a:cubicBezTo>
                    <a:pt x="16697" y="85618"/>
                    <a:pt x="15329" y="85601"/>
                    <a:pt x="13964" y="85574"/>
                  </a:cubicBezTo>
                  <a:cubicBezTo>
                    <a:pt x="13414" y="83420"/>
                    <a:pt x="12725" y="81311"/>
                    <a:pt x="12003" y="79239"/>
                  </a:cubicBezTo>
                  <a:close/>
                  <a:moveTo>
                    <a:pt x="60220" y="77909"/>
                  </a:moveTo>
                  <a:cubicBezTo>
                    <a:pt x="60548" y="79461"/>
                    <a:pt x="61164" y="81090"/>
                    <a:pt x="62141" y="82809"/>
                  </a:cubicBezTo>
                  <a:cubicBezTo>
                    <a:pt x="62707" y="83798"/>
                    <a:pt x="63347" y="84741"/>
                    <a:pt x="64049" y="85640"/>
                  </a:cubicBezTo>
                  <a:cubicBezTo>
                    <a:pt x="61837" y="85340"/>
                    <a:pt x="59629" y="84819"/>
                    <a:pt x="57446" y="84204"/>
                  </a:cubicBezTo>
                  <a:cubicBezTo>
                    <a:pt x="56597" y="83326"/>
                    <a:pt x="55764" y="82398"/>
                    <a:pt x="54993" y="81381"/>
                  </a:cubicBezTo>
                  <a:cubicBezTo>
                    <a:pt x="54069" y="80162"/>
                    <a:pt x="53392" y="79009"/>
                    <a:pt x="52916" y="77909"/>
                  </a:cubicBezTo>
                  <a:lnTo>
                    <a:pt x="52916" y="77909"/>
                  </a:lnTo>
                  <a:lnTo>
                    <a:pt x="54603" y="77914"/>
                  </a:lnTo>
                  <a:cubicBezTo>
                    <a:pt x="56486" y="77914"/>
                    <a:pt x="58357" y="77909"/>
                    <a:pt x="60220" y="77909"/>
                  </a:cubicBezTo>
                  <a:close/>
                  <a:moveTo>
                    <a:pt x="88044" y="79547"/>
                  </a:moveTo>
                  <a:cubicBezTo>
                    <a:pt x="88734" y="80314"/>
                    <a:pt x="89550" y="80991"/>
                    <a:pt x="90350" y="81656"/>
                  </a:cubicBezTo>
                  <a:cubicBezTo>
                    <a:pt x="90646" y="81898"/>
                    <a:pt x="90945" y="82144"/>
                    <a:pt x="91237" y="82398"/>
                  </a:cubicBezTo>
                  <a:cubicBezTo>
                    <a:pt x="89653" y="83428"/>
                    <a:pt x="88213" y="84631"/>
                    <a:pt x="86813" y="85837"/>
                  </a:cubicBezTo>
                  <a:cubicBezTo>
                    <a:pt x="86218" y="85295"/>
                    <a:pt x="85599" y="84787"/>
                    <a:pt x="84983" y="84282"/>
                  </a:cubicBezTo>
                  <a:cubicBezTo>
                    <a:pt x="84089" y="83547"/>
                    <a:pt x="83219" y="82833"/>
                    <a:pt x="82460" y="82046"/>
                  </a:cubicBezTo>
                  <a:cubicBezTo>
                    <a:pt x="83026" y="81791"/>
                    <a:pt x="83592" y="81537"/>
                    <a:pt x="84159" y="81278"/>
                  </a:cubicBezTo>
                  <a:cubicBezTo>
                    <a:pt x="85443" y="80696"/>
                    <a:pt x="86740" y="80105"/>
                    <a:pt x="88044" y="79547"/>
                  </a:cubicBezTo>
                  <a:close/>
                  <a:moveTo>
                    <a:pt x="67540" y="77770"/>
                  </a:moveTo>
                  <a:cubicBezTo>
                    <a:pt x="67869" y="79448"/>
                    <a:pt x="68521" y="81172"/>
                    <a:pt x="69588" y="82952"/>
                  </a:cubicBezTo>
                  <a:cubicBezTo>
                    <a:pt x="70146" y="83872"/>
                    <a:pt x="70774" y="84741"/>
                    <a:pt x="71471" y="85558"/>
                  </a:cubicBezTo>
                  <a:cubicBezTo>
                    <a:pt x="70261" y="85784"/>
                    <a:pt x="69034" y="85899"/>
                    <a:pt x="67803" y="85903"/>
                  </a:cubicBezTo>
                  <a:lnTo>
                    <a:pt x="67766" y="85903"/>
                  </a:lnTo>
                  <a:cubicBezTo>
                    <a:pt x="66658" y="85899"/>
                    <a:pt x="65554" y="85825"/>
                    <a:pt x="64455" y="85689"/>
                  </a:cubicBezTo>
                  <a:cubicBezTo>
                    <a:pt x="63708" y="84746"/>
                    <a:pt x="63002" y="83748"/>
                    <a:pt x="62387" y="82669"/>
                  </a:cubicBezTo>
                  <a:lnTo>
                    <a:pt x="62387" y="82665"/>
                  </a:lnTo>
                  <a:cubicBezTo>
                    <a:pt x="61443" y="80999"/>
                    <a:pt x="60840" y="79419"/>
                    <a:pt x="60516" y="77905"/>
                  </a:cubicBezTo>
                  <a:lnTo>
                    <a:pt x="63277" y="77905"/>
                  </a:lnTo>
                  <a:cubicBezTo>
                    <a:pt x="64697" y="77901"/>
                    <a:pt x="66117" y="77856"/>
                    <a:pt x="67540" y="77770"/>
                  </a:cubicBezTo>
                  <a:close/>
                  <a:moveTo>
                    <a:pt x="100252" y="79969"/>
                  </a:moveTo>
                  <a:cubicBezTo>
                    <a:pt x="100826" y="80696"/>
                    <a:pt x="101388" y="81459"/>
                    <a:pt x="101827" y="82308"/>
                  </a:cubicBezTo>
                  <a:cubicBezTo>
                    <a:pt x="102061" y="82760"/>
                    <a:pt x="102274" y="83215"/>
                    <a:pt x="102471" y="83675"/>
                  </a:cubicBezTo>
                  <a:cubicBezTo>
                    <a:pt x="101618" y="83777"/>
                    <a:pt x="100769" y="83925"/>
                    <a:pt x="99932" y="84118"/>
                  </a:cubicBezTo>
                  <a:cubicBezTo>
                    <a:pt x="98036" y="84540"/>
                    <a:pt x="96255" y="85361"/>
                    <a:pt x="94708" y="86530"/>
                  </a:cubicBezTo>
                  <a:cubicBezTo>
                    <a:pt x="94540" y="86132"/>
                    <a:pt x="94355" y="85734"/>
                    <a:pt x="94154" y="85345"/>
                  </a:cubicBezTo>
                  <a:lnTo>
                    <a:pt x="94154" y="85349"/>
                  </a:lnTo>
                  <a:cubicBezTo>
                    <a:pt x="93608" y="84294"/>
                    <a:pt x="92808" y="83428"/>
                    <a:pt x="91938" y="82632"/>
                  </a:cubicBezTo>
                  <a:cubicBezTo>
                    <a:pt x="93502" y="81660"/>
                    <a:pt x="95209" y="80868"/>
                    <a:pt x="97162" y="80421"/>
                  </a:cubicBezTo>
                  <a:cubicBezTo>
                    <a:pt x="98179" y="80183"/>
                    <a:pt x="99209" y="80031"/>
                    <a:pt x="100252" y="79969"/>
                  </a:cubicBezTo>
                  <a:close/>
                  <a:moveTo>
                    <a:pt x="108799" y="81635"/>
                  </a:moveTo>
                  <a:lnTo>
                    <a:pt x="108799" y="81635"/>
                  </a:lnTo>
                  <a:cubicBezTo>
                    <a:pt x="109742" y="82037"/>
                    <a:pt x="110653" y="82481"/>
                    <a:pt x="111556" y="82924"/>
                  </a:cubicBezTo>
                  <a:cubicBezTo>
                    <a:pt x="111716" y="83773"/>
                    <a:pt x="111884" y="84614"/>
                    <a:pt x="112053" y="85455"/>
                  </a:cubicBezTo>
                  <a:cubicBezTo>
                    <a:pt x="112200" y="86198"/>
                    <a:pt x="112348" y="86941"/>
                    <a:pt x="112492" y="87679"/>
                  </a:cubicBezTo>
                  <a:cubicBezTo>
                    <a:pt x="112504" y="87741"/>
                    <a:pt x="112512" y="87802"/>
                    <a:pt x="112524" y="87864"/>
                  </a:cubicBezTo>
                  <a:cubicBezTo>
                    <a:pt x="111728" y="86937"/>
                    <a:pt x="110949" y="86169"/>
                    <a:pt x="110149" y="85554"/>
                  </a:cubicBezTo>
                  <a:cubicBezTo>
                    <a:pt x="109939" y="84750"/>
                    <a:pt x="109689" y="83945"/>
                    <a:pt x="109394" y="83141"/>
                  </a:cubicBezTo>
                  <a:cubicBezTo>
                    <a:pt x="109205" y="82628"/>
                    <a:pt x="109004" y="82128"/>
                    <a:pt x="108799" y="81635"/>
                  </a:cubicBezTo>
                  <a:close/>
                  <a:moveTo>
                    <a:pt x="49375" y="81992"/>
                  </a:moveTo>
                  <a:lnTo>
                    <a:pt x="49375" y="81992"/>
                  </a:lnTo>
                  <a:cubicBezTo>
                    <a:pt x="50270" y="82271"/>
                    <a:pt x="51164" y="82554"/>
                    <a:pt x="52047" y="82842"/>
                  </a:cubicBezTo>
                  <a:cubicBezTo>
                    <a:pt x="53602" y="83338"/>
                    <a:pt x="55169" y="83843"/>
                    <a:pt x="56745" y="84302"/>
                  </a:cubicBezTo>
                  <a:cubicBezTo>
                    <a:pt x="57401" y="84992"/>
                    <a:pt x="58070" y="85648"/>
                    <a:pt x="58727" y="86297"/>
                  </a:cubicBezTo>
                  <a:cubicBezTo>
                    <a:pt x="59514" y="87072"/>
                    <a:pt x="60294" y="87835"/>
                    <a:pt x="61024" y="88631"/>
                  </a:cubicBezTo>
                  <a:cubicBezTo>
                    <a:pt x="60302" y="88233"/>
                    <a:pt x="59584" y="87823"/>
                    <a:pt x="58870" y="87417"/>
                  </a:cubicBezTo>
                  <a:cubicBezTo>
                    <a:pt x="56929" y="86313"/>
                    <a:pt x="54960" y="85193"/>
                    <a:pt x="52912" y="84278"/>
                  </a:cubicBezTo>
                  <a:cubicBezTo>
                    <a:pt x="52395" y="83933"/>
                    <a:pt x="51866" y="83597"/>
                    <a:pt x="51333" y="83260"/>
                  </a:cubicBezTo>
                  <a:cubicBezTo>
                    <a:pt x="50688" y="82850"/>
                    <a:pt x="50032" y="82431"/>
                    <a:pt x="49375" y="81992"/>
                  </a:cubicBezTo>
                  <a:close/>
                  <a:moveTo>
                    <a:pt x="81910" y="82296"/>
                  </a:moveTo>
                  <a:cubicBezTo>
                    <a:pt x="82739" y="83182"/>
                    <a:pt x="83687" y="83962"/>
                    <a:pt x="84618" y="84725"/>
                  </a:cubicBezTo>
                  <a:cubicBezTo>
                    <a:pt x="85209" y="85209"/>
                    <a:pt x="85804" y="85697"/>
                    <a:pt x="86374" y="86214"/>
                  </a:cubicBezTo>
                  <a:lnTo>
                    <a:pt x="86247" y="86325"/>
                  </a:lnTo>
                  <a:cubicBezTo>
                    <a:pt x="85152" y="87273"/>
                    <a:pt x="84072" y="88205"/>
                    <a:pt x="82956" y="89046"/>
                  </a:cubicBezTo>
                  <a:cubicBezTo>
                    <a:pt x="82177" y="88217"/>
                    <a:pt x="81348" y="87441"/>
                    <a:pt x="80527" y="86674"/>
                  </a:cubicBezTo>
                  <a:cubicBezTo>
                    <a:pt x="79612" y="85816"/>
                    <a:pt x="78681" y="84947"/>
                    <a:pt x="77819" y="84007"/>
                  </a:cubicBezTo>
                  <a:cubicBezTo>
                    <a:pt x="79190" y="83482"/>
                    <a:pt x="80556" y="82895"/>
                    <a:pt x="81910" y="82296"/>
                  </a:cubicBezTo>
                  <a:close/>
                  <a:moveTo>
                    <a:pt x="46007" y="82891"/>
                  </a:moveTo>
                  <a:lnTo>
                    <a:pt x="46007" y="82891"/>
                  </a:lnTo>
                  <a:cubicBezTo>
                    <a:pt x="47123" y="83006"/>
                    <a:pt x="48231" y="83227"/>
                    <a:pt x="49310" y="83543"/>
                  </a:cubicBezTo>
                  <a:lnTo>
                    <a:pt x="49306" y="83547"/>
                  </a:lnTo>
                  <a:cubicBezTo>
                    <a:pt x="51177" y="84741"/>
                    <a:pt x="52773" y="86317"/>
                    <a:pt x="53848" y="88582"/>
                  </a:cubicBezTo>
                  <a:cubicBezTo>
                    <a:pt x="54127" y="89173"/>
                    <a:pt x="54373" y="89780"/>
                    <a:pt x="54582" y="90396"/>
                  </a:cubicBezTo>
                  <a:cubicBezTo>
                    <a:pt x="53183" y="89784"/>
                    <a:pt x="51698" y="89399"/>
                    <a:pt x="50175" y="89267"/>
                  </a:cubicBezTo>
                  <a:cubicBezTo>
                    <a:pt x="49843" y="87942"/>
                    <a:pt x="49232" y="86637"/>
                    <a:pt x="48354" y="85382"/>
                  </a:cubicBezTo>
                  <a:cubicBezTo>
                    <a:pt x="47693" y="84442"/>
                    <a:pt x="46901" y="83605"/>
                    <a:pt x="46007" y="82891"/>
                  </a:cubicBezTo>
                  <a:close/>
                  <a:moveTo>
                    <a:pt x="112200" y="83240"/>
                  </a:moveTo>
                  <a:cubicBezTo>
                    <a:pt x="113091" y="83679"/>
                    <a:pt x="113993" y="84114"/>
                    <a:pt x="114921" y="84516"/>
                  </a:cubicBezTo>
                  <a:cubicBezTo>
                    <a:pt x="114933" y="86686"/>
                    <a:pt x="115019" y="88886"/>
                    <a:pt x="115187" y="91069"/>
                  </a:cubicBezTo>
                  <a:cubicBezTo>
                    <a:pt x="114625" y="90429"/>
                    <a:pt x="113997" y="89661"/>
                    <a:pt x="113259" y="88754"/>
                  </a:cubicBezTo>
                  <a:lnTo>
                    <a:pt x="113259" y="88750"/>
                  </a:lnTo>
                  <a:cubicBezTo>
                    <a:pt x="113197" y="88360"/>
                    <a:pt x="113128" y="87967"/>
                    <a:pt x="113054" y="87573"/>
                  </a:cubicBezTo>
                  <a:cubicBezTo>
                    <a:pt x="112914" y="86830"/>
                    <a:pt x="112762" y="86083"/>
                    <a:pt x="112615" y="85340"/>
                  </a:cubicBezTo>
                  <a:cubicBezTo>
                    <a:pt x="112475" y="84643"/>
                    <a:pt x="112336" y="83941"/>
                    <a:pt x="112200" y="83240"/>
                  </a:cubicBezTo>
                  <a:close/>
                  <a:moveTo>
                    <a:pt x="91684" y="82792"/>
                  </a:moveTo>
                  <a:cubicBezTo>
                    <a:pt x="92558" y="83580"/>
                    <a:pt x="93362" y="84442"/>
                    <a:pt x="93904" y="85480"/>
                  </a:cubicBezTo>
                  <a:cubicBezTo>
                    <a:pt x="94113" y="85882"/>
                    <a:pt x="94302" y="86292"/>
                    <a:pt x="94474" y="86707"/>
                  </a:cubicBezTo>
                  <a:cubicBezTo>
                    <a:pt x="92833" y="87987"/>
                    <a:pt x="91516" y="89563"/>
                    <a:pt x="90297" y="91200"/>
                  </a:cubicBezTo>
                  <a:cubicBezTo>
                    <a:pt x="90203" y="90880"/>
                    <a:pt x="90100" y="90564"/>
                    <a:pt x="89981" y="90248"/>
                  </a:cubicBezTo>
                  <a:cubicBezTo>
                    <a:pt x="89374" y="88603"/>
                    <a:pt x="88373" y="87339"/>
                    <a:pt x="87232" y="86231"/>
                  </a:cubicBezTo>
                  <a:cubicBezTo>
                    <a:pt x="88643" y="85020"/>
                    <a:pt x="90092" y="83814"/>
                    <a:pt x="91684" y="82792"/>
                  </a:cubicBezTo>
                  <a:close/>
                  <a:moveTo>
                    <a:pt x="77241" y="84220"/>
                  </a:moveTo>
                  <a:cubicBezTo>
                    <a:pt x="78156" y="85242"/>
                    <a:pt x="79153" y="86173"/>
                    <a:pt x="80133" y="87093"/>
                  </a:cubicBezTo>
                  <a:cubicBezTo>
                    <a:pt x="80946" y="87856"/>
                    <a:pt x="81746" y="88607"/>
                    <a:pt x="82493" y="89390"/>
                  </a:cubicBezTo>
                  <a:cubicBezTo>
                    <a:pt x="81057" y="90429"/>
                    <a:pt x="79551" y="91307"/>
                    <a:pt x="77852" y="91881"/>
                  </a:cubicBezTo>
                  <a:cubicBezTo>
                    <a:pt x="76904" y="90765"/>
                    <a:pt x="75866" y="89723"/>
                    <a:pt x="74832" y="88697"/>
                  </a:cubicBezTo>
                  <a:lnTo>
                    <a:pt x="74828" y="88697"/>
                  </a:lnTo>
                  <a:cubicBezTo>
                    <a:pt x="73876" y="87745"/>
                    <a:pt x="72903" y="86777"/>
                    <a:pt x="72009" y="85747"/>
                  </a:cubicBezTo>
                  <a:cubicBezTo>
                    <a:pt x="73761" y="85398"/>
                    <a:pt x="75509" y="84860"/>
                    <a:pt x="77241" y="84220"/>
                  </a:cubicBezTo>
                  <a:close/>
                  <a:moveTo>
                    <a:pt x="44169" y="82810"/>
                  </a:moveTo>
                  <a:cubicBezTo>
                    <a:pt x="44376" y="82810"/>
                    <a:pt x="44582" y="82812"/>
                    <a:pt x="44788" y="82817"/>
                  </a:cubicBezTo>
                  <a:lnTo>
                    <a:pt x="44788" y="82813"/>
                  </a:lnTo>
                  <a:cubicBezTo>
                    <a:pt x="45018" y="82821"/>
                    <a:pt x="45247" y="82829"/>
                    <a:pt x="45473" y="82846"/>
                  </a:cubicBezTo>
                  <a:cubicBezTo>
                    <a:pt x="46495" y="83597"/>
                    <a:pt x="47389" y="84508"/>
                    <a:pt x="48120" y="85542"/>
                  </a:cubicBezTo>
                  <a:cubicBezTo>
                    <a:pt x="48957" y="86740"/>
                    <a:pt x="49548" y="87979"/>
                    <a:pt x="49876" y="89239"/>
                  </a:cubicBezTo>
                  <a:cubicBezTo>
                    <a:pt x="49798" y="89234"/>
                    <a:pt x="49720" y="89230"/>
                    <a:pt x="49642" y="89226"/>
                  </a:cubicBezTo>
                  <a:lnTo>
                    <a:pt x="49617" y="89226"/>
                  </a:lnTo>
                  <a:lnTo>
                    <a:pt x="41304" y="91385"/>
                  </a:lnTo>
                  <a:cubicBezTo>
                    <a:pt x="40504" y="91561"/>
                    <a:pt x="39704" y="91733"/>
                    <a:pt x="38904" y="91893"/>
                  </a:cubicBezTo>
                  <a:cubicBezTo>
                    <a:pt x="38682" y="91077"/>
                    <a:pt x="38416" y="90273"/>
                    <a:pt x="38100" y="89489"/>
                  </a:cubicBezTo>
                  <a:cubicBezTo>
                    <a:pt x="37197" y="87216"/>
                    <a:pt x="35843" y="85472"/>
                    <a:pt x="34230" y="84060"/>
                  </a:cubicBezTo>
                  <a:cubicBezTo>
                    <a:pt x="37569" y="83393"/>
                    <a:pt x="40951" y="82810"/>
                    <a:pt x="44169" y="82810"/>
                  </a:cubicBezTo>
                  <a:close/>
                  <a:moveTo>
                    <a:pt x="57844" y="84614"/>
                  </a:moveTo>
                  <a:lnTo>
                    <a:pt x="57844" y="84614"/>
                  </a:lnTo>
                  <a:cubicBezTo>
                    <a:pt x="59978" y="85201"/>
                    <a:pt x="62132" y="85693"/>
                    <a:pt x="64299" y="85960"/>
                  </a:cubicBezTo>
                  <a:cubicBezTo>
                    <a:pt x="65050" y="86904"/>
                    <a:pt x="65838" y="87798"/>
                    <a:pt x="66613" y="88681"/>
                  </a:cubicBezTo>
                  <a:cubicBezTo>
                    <a:pt x="67627" y="89834"/>
                    <a:pt x="68624" y="90962"/>
                    <a:pt x="69506" y="92160"/>
                  </a:cubicBezTo>
                  <a:cubicBezTo>
                    <a:pt x="67032" y="91610"/>
                    <a:pt x="64705" y="90584"/>
                    <a:pt x="62452" y="89407"/>
                  </a:cubicBezTo>
                  <a:cubicBezTo>
                    <a:pt x="61447" y="88168"/>
                    <a:pt x="60298" y="87039"/>
                    <a:pt x="59129" y="85886"/>
                  </a:cubicBezTo>
                  <a:lnTo>
                    <a:pt x="59125" y="85886"/>
                  </a:lnTo>
                  <a:cubicBezTo>
                    <a:pt x="58702" y="85468"/>
                    <a:pt x="58271" y="85045"/>
                    <a:pt x="57844" y="84614"/>
                  </a:cubicBezTo>
                  <a:close/>
                  <a:moveTo>
                    <a:pt x="71685" y="85812"/>
                  </a:moveTo>
                  <a:cubicBezTo>
                    <a:pt x="72620" y="86896"/>
                    <a:pt x="73634" y="87905"/>
                    <a:pt x="74627" y="88898"/>
                  </a:cubicBezTo>
                  <a:cubicBezTo>
                    <a:pt x="75653" y="89920"/>
                    <a:pt x="76654" y="90921"/>
                    <a:pt x="77565" y="91971"/>
                  </a:cubicBezTo>
                  <a:cubicBezTo>
                    <a:pt x="76502" y="92304"/>
                    <a:pt x="75406" y="92505"/>
                    <a:pt x="74298" y="92566"/>
                  </a:cubicBezTo>
                  <a:cubicBezTo>
                    <a:pt x="73980" y="92584"/>
                    <a:pt x="73661" y="92593"/>
                    <a:pt x="73343" y="92593"/>
                  </a:cubicBezTo>
                  <a:cubicBezTo>
                    <a:pt x="72196" y="92593"/>
                    <a:pt x="71052" y="92478"/>
                    <a:pt x="69924" y="92246"/>
                  </a:cubicBezTo>
                  <a:cubicBezTo>
                    <a:pt x="68997" y="90946"/>
                    <a:pt x="67922" y="89727"/>
                    <a:pt x="66831" y="88488"/>
                  </a:cubicBezTo>
                  <a:lnTo>
                    <a:pt x="66826" y="88488"/>
                  </a:lnTo>
                  <a:cubicBezTo>
                    <a:pt x="66117" y="87683"/>
                    <a:pt x="65394" y="86867"/>
                    <a:pt x="64705" y="86009"/>
                  </a:cubicBezTo>
                  <a:lnTo>
                    <a:pt x="64705" y="86009"/>
                  </a:lnTo>
                  <a:cubicBezTo>
                    <a:pt x="65719" y="86124"/>
                    <a:pt x="66740" y="86186"/>
                    <a:pt x="67758" y="86190"/>
                  </a:cubicBezTo>
                  <a:lnTo>
                    <a:pt x="67795" y="86190"/>
                  </a:lnTo>
                  <a:cubicBezTo>
                    <a:pt x="69100" y="86182"/>
                    <a:pt x="70400" y="86054"/>
                    <a:pt x="71685" y="85812"/>
                  </a:cubicBezTo>
                  <a:close/>
                  <a:moveTo>
                    <a:pt x="104187" y="83854"/>
                  </a:moveTo>
                  <a:cubicBezTo>
                    <a:pt x="106241" y="83854"/>
                    <a:pt x="107935" y="84363"/>
                    <a:pt x="109533" y="85464"/>
                  </a:cubicBezTo>
                  <a:cubicBezTo>
                    <a:pt x="110181" y="87880"/>
                    <a:pt x="110481" y="90375"/>
                    <a:pt x="110432" y="92874"/>
                  </a:cubicBezTo>
                  <a:cubicBezTo>
                    <a:pt x="108856" y="91844"/>
                    <a:pt x="107407" y="91212"/>
                    <a:pt x="105163" y="91212"/>
                  </a:cubicBezTo>
                  <a:cubicBezTo>
                    <a:pt x="104930" y="91212"/>
                    <a:pt x="104688" y="91219"/>
                    <a:pt x="104437" y="91233"/>
                  </a:cubicBezTo>
                  <a:cubicBezTo>
                    <a:pt x="104334" y="88754"/>
                    <a:pt x="103854" y="86305"/>
                    <a:pt x="102882" y="83917"/>
                  </a:cubicBezTo>
                  <a:cubicBezTo>
                    <a:pt x="103333" y="83875"/>
                    <a:pt x="103767" y="83854"/>
                    <a:pt x="104187" y="83854"/>
                  </a:cubicBezTo>
                  <a:close/>
                  <a:moveTo>
                    <a:pt x="51127" y="84155"/>
                  </a:moveTo>
                  <a:lnTo>
                    <a:pt x="51127" y="84155"/>
                  </a:lnTo>
                  <a:cubicBezTo>
                    <a:pt x="52161" y="84549"/>
                    <a:pt x="53175" y="85008"/>
                    <a:pt x="54172" y="85509"/>
                  </a:cubicBezTo>
                  <a:cubicBezTo>
                    <a:pt x="56302" y="87097"/>
                    <a:pt x="58123" y="89029"/>
                    <a:pt x="59141" y="92185"/>
                  </a:cubicBezTo>
                  <a:cubicBezTo>
                    <a:pt x="59276" y="92607"/>
                    <a:pt x="59395" y="93018"/>
                    <a:pt x="59498" y="93416"/>
                  </a:cubicBezTo>
                  <a:cubicBezTo>
                    <a:pt x="58169" y="92394"/>
                    <a:pt x="56786" y="91450"/>
                    <a:pt x="55284" y="90716"/>
                  </a:cubicBezTo>
                  <a:cubicBezTo>
                    <a:pt x="55042" y="89899"/>
                    <a:pt x="54734" y="89103"/>
                    <a:pt x="54365" y="88336"/>
                  </a:cubicBezTo>
                  <a:cubicBezTo>
                    <a:pt x="53606" y="86723"/>
                    <a:pt x="52502" y="85295"/>
                    <a:pt x="51127" y="84155"/>
                  </a:cubicBezTo>
                  <a:close/>
                  <a:moveTo>
                    <a:pt x="33512" y="84208"/>
                  </a:moveTo>
                  <a:cubicBezTo>
                    <a:pt x="35219" y="85620"/>
                    <a:pt x="36647" y="87376"/>
                    <a:pt x="37570" y="89702"/>
                  </a:cubicBezTo>
                  <a:cubicBezTo>
                    <a:pt x="37870" y="90453"/>
                    <a:pt x="38128" y="91220"/>
                    <a:pt x="38342" y="92004"/>
                  </a:cubicBezTo>
                  <a:cubicBezTo>
                    <a:pt x="34435" y="92767"/>
                    <a:pt x="30496" y="93321"/>
                    <a:pt x="26537" y="93670"/>
                  </a:cubicBezTo>
                  <a:cubicBezTo>
                    <a:pt x="26422" y="92882"/>
                    <a:pt x="26253" y="92049"/>
                    <a:pt x="26040" y="91163"/>
                  </a:cubicBezTo>
                  <a:cubicBezTo>
                    <a:pt x="25581" y="89234"/>
                    <a:pt x="24821" y="87515"/>
                    <a:pt x="23882" y="85927"/>
                  </a:cubicBezTo>
                  <a:cubicBezTo>
                    <a:pt x="26672" y="85611"/>
                    <a:pt x="29479" y="85033"/>
                    <a:pt x="32224" y="84471"/>
                  </a:cubicBezTo>
                  <a:cubicBezTo>
                    <a:pt x="32650" y="84384"/>
                    <a:pt x="33081" y="84294"/>
                    <a:pt x="33512" y="84208"/>
                  </a:cubicBezTo>
                  <a:close/>
                  <a:moveTo>
                    <a:pt x="102582" y="83945"/>
                  </a:moveTo>
                  <a:cubicBezTo>
                    <a:pt x="103563" y="86329"/>
                    <a:pt x="104047" y="88775"/>
                    <a:pt x="104150" y="91253"/>
                  </a:cubicBezTo>
                  <a:cubicBezTo>
                    <a:pt x="103292" y="91319"/>
                    <a:pt x="102443" y="91438"/>
                    <a:pt x="101602" y="91606"/>
                  </a:cubicBezTo>
                  <a:cubicBezTo>
                    <a:pt x="99501" y="92012"/>
                    <a:pt x="97683" y="92780"/>
                    <a:pt x="96046" y="93769"/>
                  </a:cubicBezTo>
                  <a:cubicBezTo>
                    <a:pt x="96058" y="91348"/>
                    <a:pt x="95697" y="89009"/>
                    <a:pt x="94819" y="86805"/>
                  </a:cubicBezTo>
                  <a:cubicBezTo>
                    <a:pt x="96349" y="85636"/>
                    <a:pt x="98114" y="84815"/>
                    <a:pt x="99993" y="84397"/>
                  </a:cubicBezTo>
                  <a:cubicBezTo>
                    <a:pt x="100847" y="84200"/>
                    <a:pt x="101712" y="84048"/>
                    <a:pt x="102582" y="83945"/>
                  </a:cubicBezTo>
                  <a:close/>
                  <a:moveTo>
                    <a:pt x="23570" y="85964"/>
                  </a:moveTo>
                  <a:cubicBezTo>
                    <a:pt x="24526" y="87560"/>
                    <a:pt x="25297" y="89292"/>
                    <a:pt x="25761" y="91233"/>
                  </a:cubicBezTo>
                  <a:cubicBezTo>
                    <a:pt x="25970" y="92103"/>
                    <a:pt x="26134" y="92923"/>
                    <a:pt x="26249" y="93695"/>
                  </a:cubicBezTo>
                  <a:cubicBezTo>
                    <a:pt x="24842" y="93814"/>
                    <a:pt x="23439" y="93908"/>
                    <a:pt x="22031" y="93978"/>
                  </a:cubicBezTo>
                  <a:cubicBezTo>
                    <a:pt x="20411" y="94058"/>
                    <a:pt x="18783" y="94097"/>
                    <a:pt x="17132" y="94097"/>
                  </a:cubicBezTo>
                  <a:cubicBezTo>
                    <a:pt x="16504" y="94097"/>
                    <a:pt x="15872" y="94092"/>
                    <a:pt x="15236" y="94080"/>
                  </a:cubicBezTo>
                  <a:cubicBezTo>
                    <a:pt x="15224" y="93732"/>
                    <a:pt x="15208" y="93379"/>
                    <a:pt x="15187" y="93018"/>
                  </a:cubicBezTo>
                  <a:cubicBezTo>
                    <a:pt x="15056" y="90662"/>
                    <a:pt x="14658" y="88377"/>
                    <a:pt x="14112" y="86153"/>
                  </a:cubicBezTo>
                  <a:lnTo>
                    <a:pt x="14112" y="86153"/>
                  </a:lnTo>
                  <a:cubicBezTo>
                    <a:pt x="15425" y="86177"/>
                    <a:pt x="16743" y="86190"/>
                    <a:pt x="18058" y="86190"/>
                  </a:cubicBezTo>
                  <a:cubicBezTo>
                    <a:pt x="18781" y="86190"/>
                    <a:pt x="19502" y="86186"/>
                    <a:pt x="20222" y="86178"/>
                  </a:cubicBezTo>
                  <a:cubicBezTo>
                    <a:pt x="21330" y="86161"/>
                    <a:pt x="22446" y="86083"/>
                    <a:pt x="23570" y="85964"/>
                  </a:cubicBezTo>
                  <a:close/>
                  <a:moveTo>
                    <a:pt x="110264" y="86018"/>
                  </a:moveTo>
                  <a:lnTo>
                    <a:pt x="110264" y="86018"/>
                  </a:lnTo>
                  <a:cubicBezTo>
                    <a:pt x="111055" y="86662"/>
                    <a:pt x="111831" y="87466"/>
                    <a:pt x="112623" y="88426"/>
                  </a:cubicBezTo>
                  <a:cubicBezTo>
                    <a:pt x="112984" y="90535"/>
                    <a:pt x="113169" y="92673"/>
                    <a:pt x="113185" y="94815"/>
                  </a:cubicBezTo>
                  <a:cubicBezTo>
                    <a:pt x="112816" y="94556"/>
                    <a:pt x="112467" y="94306"/>
                    <a:pt x="112139" y="94068"/>
                  </a:cubicBezTo>
                  <a:lnTo>
                    <a:pt x="112139" y="94064"/>
                  </a:lnTo>
                  <a:cubicBezTo>
                    <a:pt x="111741" y="93781"/>
                    <a:pt x="111363" y="93510"/>
                    <a:pt x="110998" y="93256"/>
                  </a:cubicBezTo>
                  <a:cubicBezTo>
                    <a:pt x="111080" y="90822"/>
                    <a:pt x="110830" y="88385"/>
                    <a:pt x="110264" y="86018"/>
                  </a:cubicBezTo>
                  <a:close/>
                  <a:moveTo>
                    <a:pt x="86793" y="86608"/>
                  </a:moveTo>
                  <a:cubicBezTo>
                    <a:pt x="87897" y="87675"/>
                    <a:pt x="88865" y="88886"/>
                    <a:pt x="89439" y="90445"/>
                  </a:cubicBezTo>
                  <a:cubicBezTo>
                    <a:pt x="89604" y="90888"/>
                    <a:pt x="89743" y="91335"/>
                    <a:pt x="89862" y="91791"/>
                  </a:cubicBezTo>
                  <a:cubicBezTo>
                    <a:pt x="89554" y="92218"/>
                    <a:pt x="89251" y="92644"/>
                    <a:pt x="88947" y="93067"/>
                  </a:cubicBezTo>
                  <a:cubicBezTo>
                    <a:pt x="88250" y="94048"/>
                    <a:pt x="87560" y="95016"/>
                    <a:pt x="86838" y="95931"/>
                  </a:cubicBezTo>
                  <a:cubicBezTo>
                    <a:pt x="86826" y="95869"/>
                    <a:pt x="86813" y="95812"/>
                    <a:pt x="86801" y="95750"/>
                  </a:cubicBezTo>
                  <a:cubicBezTo>
                    <a:pt x="86219" y="93167"/>
                    <a:pt x="84903" y="91194"/>
                    <a:pt x="83344" y="89467"/>
                  </a:cubicBezTo>
                  <a:lnTo>
                    <a:pt x="83344" y="89467"/>
                  </a:lnTo>
                  <a:cubicBezTo>
                    <a:pt x="84476" y="88610"/>
                    <a:pt x="85554" y="87679"/>
                    <a:pt x="86616" y="86760"/>
                  </a:cubicBezTo>
                  <a:lnTo>
                    <a:pt x="86793" y="86608"/>
                  </a:lnTo>
                  <a:close/>
                  <a:moveTo>
                    <a:pt x="94585" y="86986"/>
                  </a:moveTo>
                  <a:cubicBezTo>
                    <a:pt x="95447" y="89181"/>
                    <a:pt x="95791" y="91524"/>
                    <a:pt x="95754" y="93945"/>
                  </a:cubicBezTo>
                  <a:cubicBezTo>
                    <a:pt x="93896" y="95114"/>
                    <a:pt x="92271" y="96567"/>
                    <a:pt x="90732" y="98093"/>
                  </a:cubicBezTo>
                  <a:cubicBezTo>
                    <a:pt x="91019" y="95869"/>
                    <a:pt x="90958" y="93674"/>
                    <a:pt x="90391" y="91549"/>
                  </a:cubicBezTo>
                  <a:cubicBezTo>
                    <a:pt x="91618" y="89887"/>
                    <a:pt x="92940" y="88283"/>
                    <a:pt x="94585" y="86986"/>
                  </a:cubicBezTo>
                  <a:close/>
                  <a:moveTo>
                    <a:pt x="55465" y="86178"/>
                  </a:moveTo>
                  <a:cubicBezTo>
                    <a:pt x="56519" y="86740"/>
                    <a:pt x="57557" y="87331"/>
                    <a:pt x="58583" y="87917"/>
                  </a:cubicBezTo>
                  <a:cubicBezTo>
                    <a:pt x="59736" y="88570"/>
                    <a:pt x="60897" y="89230"/>
                    <a:pt x="62079" y="89854"/>
                  </a:cubicBezTo>
                  <a:cubicBezTo>
                    <a:pt x="63778" y="91963"/>
                    <a:pt x="65062" y="94392"/>
                    <a:pt x="65345" y="97794"/>
                  </a:cubicBezTo>
                  <a:cubicBezTo>
                    <a:pt x="65353" y="97913"/>
                    <a:pt x="65362" y="98028"/>
                    <a:pt x="65366" y="98143"/>
                  </a:cubicBezTo>
                  <a:cubicBezTo>
                    <a:pt x="64254" y="97322"/>
                    <a:pt x="63187" y="96432"/>
                    <a:pt x="62128" y="95549"/>
                  </a:cubicBezTo>
                  <a:cubicBezTo>
                    <a:pt x="61381" y="94926"/>
                    <a:pt x="60626" y="94302"/>
                    <a:pt x="59859" y="93695"/>
                  </a:cubicBezTo>
                  <a:cubicBezTo>
                    <a:pt x="59740" y="93182"/>
                    <a:pt x="59592" y="92648"/>
                    <a:pt x="59416" y="92094"/>
                  </a:cubicBezTo>
                  <a:cubicBezTo>
                    <a:pt x="58554" y="89436"/>
                    <a:pt x="57147" y="87634"/>
                    <a:pt x="55465" y="86178"/>
                  </a:cubicBezTo>
                  <a:close/>
                  <a:moveTo>
                    <a:pt x="49650" y="89514"/>
                  </a:moveTo>
                  <a:cubicBezTo>
                    <a:pt x="49753" y="89518"/>
                    <a:pt x="49847" y="89526"/>
                    <a:pt x="49946" y="89534"/>
                  </a:cubicBezTo>
                  <a:cubicBezTo>
                    <a:pt x="50262" y="90880"/>
                    <a:pt x="50270" y="92283"/>
                    <a:pt x="49970" y="93637"/>
                  </a:cubicBezTo>
                  <a:cubicBezTo>
                    <a:pt x="49646" y="95098"/>
                    <a:pt x="48957" y="96501"/>
                    <a:pt x="47976" y="97753"/>
                  </a:cubicBezTo>
                  <a:cubicBezTo>
                    <a:pt x="47651" y="97741"/>
                    <a:pt x="47324" y="97736"/>
                    <a:pt x="46995" y="97736"/>
                  </a:cubicBezTo>
                  <a:cubicBezTo>
                    <a:pt x="44205" y="97736"/>
                    <a:pt x="41298" y="98140"/>
                    <a:pt x="38387" y="98672"/>
                  </a:cubicBezTo>
                  <a:cubicBezTo>
                    <a:pt x="39376" y="96846"/>
                    <a:pt x="39610" y="94799"/>
                    <a:pt x="38974" y="92172"/>
                  </a:cubicBezTo>
                  <a:cubicBezTo>
                    <a:pt x="39774" y="92008"/>
                    <a:pt x="40574" y="91840"/>
                    <a:pt x="41370" y="91664"/>
                  </a:cubicBezTo>
                  <a:lnTo>
                    <a:pt x="49650" y="89514"/>
                  </a:lnTo>
                  <a:close/>
                  <a:moveTo>
                    <a:pt x="50245" y="89559"/>
                  </a:moveTo>
                  <a:lnTo>
                    <a:pt x="50245" y="89559"/>
                  </a:lnTo>
                  <a:cubicBezTo>
                    <a:pt x="51858" y="89706"/>
                    <a:pt x="53331" y="90141"/>
                    <a:pt x="54701" y="90761"/>
                  </a:cubicBezTo>
                  <a:cubicBezTo>
                    <a:pt x="55711" y="94126"/>
                    <a:pt x="54911" y="96600"/>
                    <a:pt x="53052" y="98812"/>
                  </a:cubicBezTo>
                  <a:cubicBezTo>
                    <a:pt x="51542" y="98212"/>
                    <a:pt x="49946" y="97864"/>
                    <a:pt x="48321" y="97769"/>
                  </a:cubicBezTo>
                  <a:cubicBezTo>
                    <a:pt x="49265" y="96522"/>
                    <a:pt x="49929" y="95143"/>
                    <a:pt x="50249" y="93699"/>
                  </a:cubicBezTo>
                  <a:cubicBezTo>
                    <a:pt x="50553" y="92337"/>
                    <a:pt x="50549" y="90921"/>
                    <a:pt x="50245" y="89559"/>
                  </a:cubicBezTo>
                  <a:close/>
                  <a:moveTo>
                    <a:pt x="82887" y="89805"/>
                  </a:moveTo>
                  <a:cubicBezTo>
                    <a:pt x="84425" y="91495"/>
                    <a:pt x="85681" y="93371"/>
                    <a:pt x="86247" y="95874"/>
                  </a:cubicBezTo>
                  <a:cubicBezTo>
                    <a:pt x="86292" y="96083"/>
                    <a:pt x="86333" y="96296"/>
                    <a:pt x="86370" y="96510"/>
                  </a:cubicBezTo>
                  <a:cubicBezTo>
                    <a:pt x="85037" y="98110"/>
                    <a:pt x="83551" y="99513"/>
                    <a:pt x="81647" y="100490"/>
                  </a:cubicBezTo>
                  <a:cubicBezTo>
                    <a:pt x="81635" y="100289"/>
                    <a:pt x="81619" y="100088"/>
                    <a:pt x="81598" y="99882"/>
                  </a:cubicBezTo>
                  <a:cubicBezTo>
                    <a:pt x="81270" y="96813"/>
                    <a:pt x="79936" y="94433"/>
                    <a:pt x="78242" y="92345"/>
                  </a:cubicBezTo>
                  <a:cubicBezTo>
                    <a:pt x="79945" y="91733"/>
                    <a:pt x="81463" y="90835"/>
                    <a:pt x="82887" y="89805"/>
                  </a:cubicBezTo>
                  <a:close/>
                  <a:moveTo>
                    <a:pt x="38411" y="92283"/>
                  </a:moveTo>
                  <a:lnTo>
                    <a:pt x="38411" y="92283"/>
                  </a:lnTo>
                  <a:cubicBezTo>
                    <a:pt x="39072" y="94959"/>
                    <a:pt x="38781" y="96981"/>
                    <a:pt x="37656" y="98812"/>
                  </a:cubicBezTo>
                  <a:cubicBezTo>
                    <a:pt x="36397" y="99050"/>
                    <a:pt x="35141" y="99308"/>
                    <a:pt x="33898" y="99562"/>
                  </a:cubicBezTo>
                  <a:cubicBezTo>
                    <a:pt x="31190" y="100120"/>
                    <a:pt x="28420" y="100691"/>
                    <a:pt x="25704" y="101044"/>
                  </a:cubicBezTo>
                  <a:cubicBezTo>
                    <a:pt x="26684" y="98873"/>
                    <a:pt x="26939" y="96670"/>
                    <a:pt x="26578" y="93953"/>
                  </a:cubicBezTo>
                  <a:cubicBezTo>
                    <a:pt x="30550" y="93604"/>
                    <a:pt x="34501" y="93046"/>
                    <a:pt x="38411" y="92283"/>
                  </a:cubicBezTo>
                  <a:close/>
                  <a:moveTo>
                    <a:pt x="26286" y="93982"/>
                  </a:moveTo>
                  <a:cubicBezTo>
                    <a:pt x="26652" y="96707"/>
                    <a:pt x="26381" y="98910"/>
                    <a:pt x="25363" y="101089"/>
                  </a:cubicBezTo>
                  <a:cubicBezTo>
                    <a:pt x="24087" y="101245"/>
                    <a:pt x="22823" y="101351"/>
                    <a:pt x="21584" y="101384"/>
                  </a:cubicBezTo>
                  <a:lnTo>
                    <a:pt x="21580" y="101384"/>
                  </a:lnTo>
                  <a:cubicBezTo>
                    <a:pt x="20765" y="101406"/>
                    <a:pt x="19947" y="101417"/>
                    <a:pt x="19125" y="101417"/>
                  </a:cubicBezTo>
                  <a:cubicBezTo>
                    <a:pt x="17645" y="101417"/>
                    <a:pt x="16155" y="101382"/>
                    <a:pt x="14654" y="101310"/>
                  </a:cubicBezTo>
                  <a:cubicBezTo>
                    <a:pt x="15121" y="99127"/>
                    <a:pt x="15310" y="96879"/>
                    <a:pt x="15244" y="94364"/>
                  </a:cubicBezTo>
                  <a:lnTo>
                    <a:pt x="15244" y="94364"/>
                  </a:lnTo>
                  <a:cubicBezTo>
                    <a:pt x="15892" y="94376"/>
                    <a:pt x="16536" y="94382"/>
                    <a:pt x="17177" y="94382"/>
                  </a:cubicBezTo>
                  <a:cubicBezTo>
                    <a:pt x="18817" y="94382"/>
                    <a:pt x="20437" y="94342"/>
                    <a:pt x="22048" y="94265"/>
                  </a:cubicBezTo>
                  <a:cubicBezTo>
                    <a:pt x="23459" y="94195"/>
                    <a:pt x="24875" y="94101"/>
                    <a:pt x="26286" y="93982"/>
                  </a:cubicBezTo>
                  <a:close/>
                  <a:moveTo>
                    <a:pt x="63261" y="90453"/>
                  </a:moveTo>
                  <a:cubicBezTo>
                    <a:pt x="65407" y="91512"/>
                    <a:pt x="67631" y="92394"/>
                    <a:pt x="69998" y="92845"/>
                  </a:cubicBezTo>
                  <a:cubicBezTo>
                    <a:pt x="71463" y="95004"/>
                    <a:pt x="72518" y="97425"/>
                    <a:pt x="72645" y="100605"/>
                  </a:cubicBezTo>
                  <a:cubicBezTo>
                    <a:pt x="72657" y="100953"/>
                    <a:pt x="72657" y="101298"/>
                    <a:pt x="72645" y="101643"/>
                  </a:cubicBezTo>
                  <a:cubicBezTo>
                    <a:pt x="70121" y="101138"/>
                    <a:pt x="67959" y="99977"/>
                    <a:pt x="65961" y="98569"/>
                  </a:cubicBezTo>
                  <a:cubicBezTo>
                    <a:pt x="65952" y="98299"/>
                    <a:pt x="65936" y="98024"/>
                    <a:pt x="65916" y="97749"/>
                  </a:cubicBezTo>
                  <a:cubicBezTo>
                    <a:pt x="65665" y="94700"/>
                    <a:pt x="64652" y="92415"/>
                    <a:pt x="63257" y="90453"/>
                  </a:cubicBezTo>
                  <a:close/>
                  <a:moveTo>
                    <a:pt x="55382" y="91089"/>
                  </a:moveTo>
                  <a:lnTo>
                    <a:pt x="55382" y="91089"/>
                  </a:lnTo>
                  <a:cubicBezTo>
                    <a:pt x="56880" y="91848"/>
                    <a:pt x="58267" y="92821"/>
                    <a:pt x="59597" y="93859"/>
                  </a:cubicBezTo>
                  <a:cubicBezTo>
                    <a:pt x="60315" y="97092"/>
                    <a:pt x="59826" y="99550"/>
                    <a:pt x="58366" y="101782"/>
                  </a:cubicBezTo>
                  <a:cubicBezTo>
                    <a:pt x="56864" y="100740"/>
                    <a:pt x="55300" y="99763"/>
                    <a:pt x="53598" y="99037"/>
                  </a:cubicBezTo>
                  <a:cubicBezTo>
                    <a:pt x="55382" y="96842"/>
                    <a:pt x="56220" y="94364"/>
                    <a:pt x="55382" y="91089"/>
                  </a:cubicBezTo>
                  <a:close/>
                  <a:moveTo>
                    <a:pt x="77959" y="92439"/>
                  </a:moveTo>
                  <a:cubicBezTo>
                    <a:pt x="79674" y="94524"/>
                    <a:pt x="80983" y="96846"/>
                    <a:pt x="81311" y="99915"/>
                  </a:cubicBezTo>
                  <a:cubicBezTo>
                    <a:pt x="81340" y="100153"/>
                    <a:pt x="81356" y="100391"/>
                    <a:pt x="81368" y="100629"/>
                  </a:cubicBezTo>
                  <a:cubicBezTo>
                    <a:pt x="80158" y="101208"/>
                    <a:pt x="78787" y="101618"/>
                    <a:pt x="77183" y="101803"/>
                  </a:cubicBezTo>
                  <a:cubicBezTo>
                    <a:pt x="76598" y="101874"/>
                    <a:pt x="76012" y="101909"/>
                    <a:pt x="75426" y="101909"/>
                  </a:cubicBezTo>
                  <a:cubicBezTo>
                    <a:pt x="74588" y="101909"/>
                    <a:pt x="73752" y="101837"/>
                    <a:pt x="72924" y="101692"/>
                  </a:cubicBezTo>
                  <a:cubicBezTo>
                    <a:pt x="72940" y="101331"/>
                    <a:pt x="72940" y="100962"/>
                    <a:pt x="72928" y="100592"/>
                  </a:cubicBezTo>
                  <a:lnTo>
                    <a:pt x="72924" y="100588"/>
                  </a:lnTo>
                  <a:cubicBezTo>
                    <a:pt x="72801" y="97453"/>
                    <a:pt x="71795" y="95049"/>
                    <a:pt x="70388" y="92915"/>
                  </a:cubicBezTo>
                  <a:lnTo>
                    <a:pt x="70388" y="92915"/>
                  </a:lnTo>
                  <a:cubicBezTo>
                    <a:pt x="71361" y="93079"/>
                    <a:pt x="72345" y="93165"/>
                    <a:pt x="73330" y="93165"/>
                  </a:cubicBezTo>
                  <a:cubicBezTo>
                    <a:pt x="73662" y="93165"/>
                    <a:pt x="73995" y="93153"/>
                    <a:pt x="74331" y="93137"/>
                  </a:cubicBezTo>
                  <a:cubicBezTo>
                    <a:pt x="75566" y="93067"/>
                    <a:pt x="76785" y="92829"/>
                    <a:pt x="77959" y="92439"/>
                  </a:cubicBezTo>
                  <a:close/>
                  <a:moveTo>
                    <a:pt x="104166" y="91820"/>
                  </a:moveTo>
                  <a:lnTo>
                    <a:pt x="104166" y="91820"/>
                  </a:lnTo>
                  <a:cubicBezTo>
                    <a:pt x="104215" y="94585"/>
                    <a:pt x="103809" y="97388"/>
                    <a:pt x="103103" y="100190"/>
                  </a:cubicBezTo>
                  <a:cubicBezTo>
                    <a:pt x="102652" y="100190"/>
                    <a:pt x="102184" y="100207"/>
                    <a:pt x="101704" y="100244"/>
                  </a:cubicBezTo>
                  <a:cubicBezTo>
                    <a:pt x="99226" y="100441"/>
                    <a:pt x="96948" y="101105"/>
                    <a:pt x="94798" y="102037"/>
                  </a:cubicBezTo>
                  <a:cubicBezTo>
                    <a:pt x="95488" y="99468"/>
                    <a:pt x="95943" y="96920"/>
                    <a:pt x="96029" y="94450"/>
                  </a:cubicBezTo>
                  <a:cubicBezTo>
                    <a:pt x="97699" y="93399"/>
                    <a:pt x="99558" y="92583"/>
                    <a:pt x="101712" y="92168"/>
                  </a:cubicBezTo>
                  <a:cubicBezTo>
                    <a:pt x="102521" y="92004"/>
                    <a:pt x="103341" y="91889"/>
                    <a:pt x="104166" y="91820"/>
                  </a:cubicBezTo>
                  <a:close/>
                  <a:moveTo>
                    <a:pt x="89952" y="92156"/>
                  </a:moveTo>
                  <a:cubicBezTo>
                    <a:pt x="90441" y="94302"/>
                    <a:pt x="90424" y="96526"/>
                    <a:pt x="90051" y="98783"/>
                  </a:cubicBezTo>
                  <a:cubicBezTo>
                    <a:pt x="89583" y="99259"/>
                    <a:pt x="89119" y="99739"/>
                    <a:pt x="88660" y="100219"/>
                  </a:cubicBezTo>
                  <a:cubicBezTo>
                    <a:pt x="87966" y="100941"/>
                    <a:pt x="87281" y="101655"/>
                    <a:pt x="86588" y="102344"/>
                  </a:cubicBezTo>
                  <a:cubicBezTo>
                    <a:pt x="87125" y="100371"/>
                    <a:pt x="87285" y="98356"/>
                    <a:pt x="86912" y="96292"/>
                  </a:cubicBezTo>
                  <a:cubicBezTo>
                    <a:pt x="87712" y="95303"/>
                    <a:pt x="88451" y="94265"/>
                    <a:pt x="89181" y="93231"/>
                  </a:cubicBezTo>
                  <a:cubicBezTo>
                    <a:pt x="89435" y="92874"/>
                    <a:pt x="89694" y="92513"/>
                    <a:pt x="89952" y="92156"/>
                  </a:cubicBezTo>
                  <a:close/>
                  <a:moveTo>
                    <a:pt x="46991" y="98310"/>
                  </a:moveTo>
                  <a:cubicBezTo>
                    <a:pt x="47164" y="98310"/>
                    <a:pt x="47337" y="98312"/>
                    <a:pt x="47508" y="98315"/>
                  </a:cubicBezTo>
                  <a:cubicBezTo>
                    <a:pt x="46548" y="99390"/>
                    <a:pt x="45420" y="100305"/>
                    <a:pt x="44168" y="101019"/>
                  </a:cubicBezTo>
                  <a:cubicBezTo>
                    <a:pt x="43253" y="101310"/>
                    <a:pt x="42351" y="101630"/>
                    <a:pt x="41456" y="101979"/>
                  </a:cubicBezTo>
                  <a:cubicBezTo>
                    <a:pt x="39355" y="101979"/>
                    <a:pt x="37057" y="102299"/>
                    <a:pt x="34694" y="102767"/>
                  </a:cubicBezTo>
                  <a:cubicBezTo>
                    <a:pt x="36101" y="101626"/>
                    <a:pt x="37213" y="100514"/>
                    <a:pt x="37993" y="99329"/>
                  </a:cubicBezTo>
                  <a:cubicBezTo>
                    <a:pt x="41044" y="98755"/>
                    <a:pt x="44092" y="98310"/>
                    <a:pt x="46991" y="98310"/>
                  </a:cubicBezTo>
                  <a:close/>
                  <a:moveTo>
                    <a:pt x="47878" y="98323"/>
                  </a:moveTo>
                  <a:cubicBezTo>
                    <a:pt x="47972" y="98327"/>
                    <a:pt x="48066" y="98327"/>
                    <a:pt x="48157" y="98331"/>
                  </a:cubicBezTo>
                  <a:cubicBezTo>
                    <a:pt x="49695" y="98401"/>
                    <a:pt x="51218" y="98717"/>
                    <a:pt x="52658" y="99263"/>
                  </a:cubicBezTo>
                  <a:cubicBezTo>
                    <a:pt x="51411" y="100621"/>
                    <a:pt x="49773" y="101893"/>
                    <a:pt x="47927" y="103235"/>
                  </a:cubicBezTo>
                  <a:cubicBezTo>
                    <a:pt x="46302" y="102607"/>
                    <a:pt x="44603" y="102164"/>
                    <a:pt x="42794" y="102028"/>
                  </a:cubicBezTo>
                  <a:cubicBezTo>
                    <a:pt x="42605" y="102012"/>
                    <a:pt x="42412" y="102004"/>
                    <a:pt x="42215" y="101996"/>
                  </a:cubicBezTo>
                  <a:cubicBezTo>
                    <a:pt x="42896" y="101741"/>
                    <a:pt x="43586" y="101503"/>
                    <a:pt x="44283" y="101282"/>
                  </a:cubicBezTo>
                  <a:cubicBezTo>
                    <a:pt x="45641" y="100506"/>
                    <a:pt x="46856" y="99505"/>
                    <a:pt x="47878" y="98323"/>
                  </a:cubicBezTo>
                  <a:close/>
                  <a:moveTo>
                    <a:pt x="95738" y="94643"/>
                  </a:moveTo>
                  <a:cubicBezTo>
                    <a:pt x="95635" y="97096"/>
                    <a:pt x="95159" y="99632"/>
                    <a:pt x="94462" y="102189"/>
                  </a:cubicBezTo>
                  <a:cubicBezTo>
                    <a:pt x="92472" y="103079"/>
                    <a:pt x="90593" y="104191"/>
                    <a:pt x="88758" y="105356"/>
                  </a:cubicBezTo>
                  <a:cubicBezTo>
                    <a:pt x="89575" y="103255"/>
                    <a:pt x="90227" y="101142"/>
                    <a:pt x="90588" y="99050"/>
                  </a:cubicBezTo>
                  <a:cubicBezTo>
                    <a:pt x="92172" y="97441"/>
                    <a:pt x="93834" y="95890"/>
                    <a:pt x="95738" y="94643"/>
                  </a:cubicBezTo>
                  <a:close/>
                  <a:moveTo>
                    <a:pt x="37197" y="99480"/>
                  </a:moveTo>
                  <a:lnTo>
                    <a:pt x="37197" y="99480"/>
                  </a:lnTo>
                  <a:cubicBezTo>
                    <a:pt x="36302" y="100683"/>
                    <a:pt x="35034" y="101815"/>
                    <a:pt x="33430" y="103026"/>
                  </a:cubicBezTo>
                  <a:cubicBezTo>
                    <a:pt x="31867" y="103358"/>
                    <a:pt x="30279" y="103740"/>
                    <a:pt x="28711" y="104121"/>
                  </a:cubicBezTo>
                  <a:cubicBezTo>
                    <a:pt x="26631" y="104622"/>
                    <a:pt x="24629" y="105106"/>
                    <a:pt x="22749" y="105463"/>
                  </a:cubicBezTo>
                  <a:cubicBezTo>
                    <a:pt x="23890" y="104133"/>
                    <a:pt x="24768" y="102894"/>
                    <a:pt x="25404" y="101659"/>
                  </a:cubicBezTo>
                  <a:cubicBezTo>
                    <a:pt x="28260" y="101310"/>
                    <a:pt x="31169" y="100711"/>
                    <a:pt x="34013" y="100125"/>
                  </a:cubicBezTo>
                  <a:cubicBezTo>
                    <a:pt x="35067" y="99907"/>
                    <a:pt x="36130" y="99690"/>
                    <a:pt x="37197" y="99480"/>
                  </a:cubicBezTo>
                  <a:close/>
                  <a:moveTo>
                    <a:pt x="59954" y="94142"/>
                  </a:moveTo>
                  <a:lnTo>
                    <a:pt x="59954" y="94142"/>
                  </a:lnTo>
                  <a:cubicBezTo>
                    <a:pt x="60630" y="94674"/>
                    <a:pt x="61285" y="95227"/>
                    <a:pt x="61944" y="95771"/>
                  </a:cubicBezTo>
                  <a:cubicBezTo>
                    <a:pt x="63064" y="96707"/>
                    <a:pt x="64200" y="97646"/>
                    <a:pt x="65382" y="98512"/>
                  </a:cubicBezTo>
                  <a:cubicBezTo>
                    <a:pt x="65476" y="101056"/>
                    <a:pt x="64906" y="103325"/>
                    <a:pt x="63601" y="105488"/>
                  </a:cubicBezTo>
                  <a:cubicBezTo>
                    <a:pt x="62539" y="104794"/>
                    <a:pt x="61513" y="104047"/>
                    <a:pt x="60499" y="103305"/>
                  </a:cubicBezTo>
                  <a:cubicBezTo>
                    <a:pt x="59876" y="102853"/>
                    <a:pt x="59248" y="102394"/>
                    <a:pt x="58608" y="101951"/>
                  </a:cubicBezTo>
                  <a:cubicBezTo>
                    <a:pt x="60064" y="99736"/>
                    <a:pt x="60593" y="97299"/>
                    <a:pt x="59954" y="94142"/>
                  </a:cubicBezTo>
                  <a:close/>
                  <a:moveTo>
                    <a:pt x="40717" y="102275"/>
                  </a:moveTo>
                  <a:lnTo>
                    <a:pt x="40717" y="102275"/>
                  </a:lnTo>
                  <a:cubicBezTo>
                    <a:pt x="38596" y="103145"/>
                    <a:pt x="36540" y="104170"/>
                    <a:pt x="34571" y="105348"/>
                  </a:cubicBezTo>
                  <a:cubicBezTo>
                    <a:pt x="34438" y="105344"/>
                    <a:pt x="34304" y="105343"/>
                    <a:pt x="34169" y="105343"/>
                  </a:cubicBezTo>
                  <a:cubicBezTo>
                    <a:pt x="33080" y="105343"/>
                    <a:pt x="31943" y="105459"/>
                    <a:pt x="30771" y="105656"/>
                  </a:cubicBezTo>
                  <a:cubicBezTo>
                    <a:pt x="31391" y="105209"/>
                    <a:pt x="32055" y="104733"/>
                    <a:pt x="32769" y="104220"/>
                  </a:cubicBezTo>
                  <a:cubicBezTo>
                    <a:pt x="33274" y="103859"/>
                    <a:pt x="33750" y="103506"/>
                    <a:pt x="34206" y="103153"/>
                  </a:cubicBezTo>
                  <a:cubicBezTo>
                    <a:pt x="36471" y="102689"/>
                    <a:pt x="38678" y="102344"/>
                    <a:pt x="40717" y="102275"/>
                  </a:cubicBezTo>
                  <a:close/>
                  <a:moveTo>
                    <a:pt x="53216" y="99480"/>
                  </a:moveTo>
                  <a:cubicBezTo>
                    <a:pt x="54923" y="100190"/>
                    <a:pt x="56494" y="101167"/>
                    <a:pt x="58045" y="102246"/>
                  </a:cubicBezTo>
                  <a:cubicBezTo>
                    <a:pt x="57032" y="103649"/>
                    <a:pt x="55633" y="104975"/>
                    <a:pt x="53914" y="106362"/>
                  </a:cubicBezTo>
                  <a:cubicBezTo>
                    <a:pt x="52186" y="105291"/>
                    <a:pt x="50418" y="104273"/>
                    <a:pt x="48551" y="103489"/>
                  </a:cubicBezTo>
                  <a:cubicBezTo>
                    <a:pt x="50352" y="102168"/>
                    <a:pt x="51973" y="100880"/>
                    <a:pt x="53216" y="99480"/>
                  </a:cubicBezTo>
                  <a:close/>
                  <a:moveTo>
                    <a:pt x="41513" y="102262"/>
                  </a:moveTo>
                  <a:cubicBezTo>
                    <a:pt x="41944" y="102262"/>
                    <a:pt x="42363" y="102283"/>
                    <a:pt x="42773" y="102316"/>
                  </a:cubicBezTo>
                  <a:cubicBezTo>
                    <a:pt x="44484" y="102447"/>
                    <a:pt x="46101" y="102853"/>
                    <a:pt x="47652" y="103440"/>
                  </a:cubicBezTo>
                  <a:lnTo>
                    <a:pt x="46618" y="104187"/>
                  </a:lnTo>
                  <a:cubicBezTo>
                    <a:pt x="45050" y="105323"/>
                    <a:pt x="43713" y="106292"/>
                    <a:pt x="42572" y="107182"/>
                  </a:cubicBezTo>
                  <a:cubicBezTo>
                    <a:pt x="40196" y="106251"/>
                    <a:pt x="37747" y="105574"/>
                    <a:pt x="35182" y="105381"/>
                  </a:cubicBezTo>
                  <a:cubicBezTo>
                    <a:pt x="35153" y="105381"/>
                    <a:pt x="35121" y="105377"/>
                    <a:pt x="35088" y="105377"/>
                  </a:cubicBezTo>
                  <a:cubicBezTo>
                    <a:pt x="37148" y="104175"/>
                    <a:pt x="39294" y="103132"/>
                    <a:pt x="41513" y="102262"/>
                  </a:cubicBezTo>
                  <a:close/>
                  <a:moveTo>
                    <a:pt x="86424" y="96879"/>
                  </a:moveTo>
                  <a:cubicBezTo>
                    <a:pt x="86719" y="99017"/>
                    <a:pt x="86424" y="101118"/>
                    <a:pt x="85730" y="103177"/>
                  </a:cubicBezTo>
                  <a:cubicBezTo>
                    <a:pt x="84011" y="104811"/>
                    <a:pt x="82193" y="106259"/>
                    <a:pt x="80059" y="107281"/>
                  </a:cubicBezTo>
                  <a:cubicBezTo>
                    <a:pt x="81118" y="105299"/>
                    <a:pt x="81741" y="103166"/>
                    <a:pt x="81664" y="100791"/>
                  </a:cubicBezTo>
                  <a:lnTo>
                    <a:pt x="81664" y="100791"/>
                  </a:lnTo>
                  <a:cubicBezTo>
                    <a:pt x="83582" y="99819"/>
                    <a:pt x="85095" y="98433"/>
                    <a:pt x="86424" y="96879"/>
                  </a:cubicBezTo>
                  <a:close/>
                  <a:moveTo>
                    <a:pt x="65969" y="98929"/>
                  </a:moveTo>
                  <a:cubicBezTo>
                    <a:pt x="67958" y="100311"/>
                    <a:pt x="70115" y="101442"/>
                    <a:pt x="72628" y="101934"/>
                  </a:cubicBezTo>
                  <a:cubicBezTo>
                    <a:pt x="72497" y="104240"/>
                    <a:pt x="71767" y="106398"/>
                    <a:pt x="70404" y="108499"/>
                  </a:cubicBezTo>
                  <a:cubicBezTo>
                    <a:pt x="68062" y="108023"/>
                    <a:pt x="66010" y="107010"/>
                    <a:pt x="64085" y="105799"/>
                  </a:cubicBezTo>
                  <a:cubicBezTo>
                    <a:pt x="65385" y="103664"/>
                    <a:pt x="65988" y="101421"/>
                    <a:pt x="65969" y="98929"/>
                  </a:cubicBezTo>
                  <a:close/>
                  <a:moveTo>
                    <a:pt x="89862" y="99796"/>
                  </a:moveTo>
                  <a:lnTo>
                    <a:pt x="89862" y="99796"/>
                  </a:lnTo>
                  <a:cubicBezTo>
                    <a:pt x="89439" y="101815"/>
                    <a:pt x="88758" y="103859"/>
                    <a:pt x="87929" y="105886"/>
                  </a:cubicBezTo>
                  <a:cubicBezTo>
                    <a:pt x="87445" y="106202"/>
                    <a:pt x="86965" y="106513"/>
                    <a:pt x="86489" y="106829"/>
                  </a:cubicBezTo>
                  <a:cubicBezTo>
                    <a:pt x="85595" y="107416"/>
                    <a:pt x="84692" y="108003"/>
                    <a:pt x="83781" y="108577"/>
                  </a:cubicBezTo>
                  <a:cubicBezTo>
                    <a:pt x="84791" y="106903"/>
                    <a:pt x="85648" y="105204"/>
                    <a:pt x="86239" y="103477"/>
                  </a:cubicBezTo>
                  <a:cubicBezTo>
                    <a:pt x="87216" y="102550"/>
                    <a:pt x="88151" y="101577"/>
                    <a:pt x="89074" y="100613"/>
                  </a:cubicBezTo>
                  <a:cubicBezTo>
                    <a:pt x="89337" y="100342"/>
                    <a:pt x="89595" y="100067"/>
                    <a:pt x="89862" y="99796"/>
                  </a:cubicBezTo>
                  <a:close/>
                  <a:moveTo>
                    <a:pt x="81381" y="100925"/>
                  </a:moveTo>
                  <a:lnTo>
                    <a:pt x="81381" y="100925"/>
                  </a:lnTo>
                  <a:cubicBezTo>
                    <a:pt x="81430" y="103325"/>
                    <a:pt x="80745" y="105479"/>
                    <a:pt x="79625" y="107474"/>
                  </a:cubicBezTo>
                  <a:cubicBezTo>
                    <a:pt x="78151" y="108122"/>
                    <a:pt x="76584" y="108536"/>
                    <a:pt x="74980" y="108700"/>
                  </a:cubicBezTo>
                  <a:cubicBezTo>
                    <a:pt x="74439" y="108760"/>
                    <a:pt x="73896" y="108789"/>
                    <a:pt x="73353" y="108789"/>
                  </a:cubicBezTo>
                  <a:cubicBezTo>
                    <a:pt x="72468" y="108789"/>
                    <a:pt x="71583" y="108710"/>
                    <a:pt x="70708" y="108553"/>
                  </a:cubicBezTo>
                  <a:cubicBezTo>
                    <a:pt x="72054" y="106452"/>
                    <a:pt x="72776" y="104294"/>
                    <a:pt x="72916" y="101988"/>
                  </a:cubicBezTo>
                  <a:lnTo>
                    <a:pt x="72916" y="101988"/>
                  </a:lnTo>
                  <a:cubicBezTo>
                    <a:pt x="73731" y="102131"/>
                    <a:pt x="74558" y="102201"/>
                    <a:pt x="75390" y="102201"/>
                  </a:cubicBezTo>
                  <a:cubicBezTo>
                    <a:pt x="76001" y="102197"/>
                    <a:pt x="76613" y="102160"/>
                    <a:pt x="77220" y="102090"/>
                  </a:cubicBezTo>
                  <a:cubicBezTo>
                    <a:pt x="78800" y="101905"/>
                    <a:pt x="80170" y="101495"/>
                    <a:pt x="81381" y="100925"/>
                  </a:cubicBezTo>
                  <a:close/>
                  <a:moveTo>
                    <a:pt x="58288" y="102414"/>
                  </a:moveTo>
                  <a:cubicBezTo>
                    <a:pt x="58911" y="102853"/>
                    <a:pt x="59535" y="103309"/>
                    <a:pt x="60163" y="103764"/>
                  </a:cubicBezTo>
                  <a:cubicBezTo>
                    <a:pt x="61189" y="104515"/>
                    <a:pt x="62227" y="105266"/>
                    <a:pt x="63298" y="105972"/>
                  </a:cubicBezTo>
                  <a:cubicBezTo>
                    <a:pt x="62444" y="107264"/>
                    <a:pt x="61324" y="108524"/>
                    <a:pt x="59912" y="109780"/>
                  </a:cubicBezTo>
                  <a:cubicBezTo>
                    <a:pt x="59843" y="109845"/>
                    <a:pt x="59773" y="109907"/>
                    <a:pt x="59703" y="109968"/>
                  </a:cubicBezTo>
                  <a:cubicBezTo>
                    <a:pt x="58402" y="109222"/>
                    <a:pt x="57135" y="108413"/>
                    <a:pt x="55879" y="107609"/>
                  </a:cubicBezTo>
                  <a:cubicBezTo>
                    <a:pt x="55313" y="107248"/>
                    <a:pt x="54742" y="106887"/>
                    <a:pt x="54168" y="106526"/>
                  </a:cubicBezTo>
                  <a:cubicBezTo>
                    <a:pt x="55875" y="105143"/>
                    <a:pt x="57266" y="103818"/>
                    <a:pt x="58288" y="102414"/>
                  </a:cubicBezTo>
                  <a:close/>
                  <a:moveTo>
                    <a:pt x="48280" y="103686"/>
                  </a:moveTo>
                  <a:cubicBezTo>
                    <a:pt x="50155" y="104462"/>
                    <a:pt x="51940" y="105479"/>
                    <a:pt x="53676" y="106554"/>
                  </a:cubicBezTo>
                  <a:lnTo>
                    <a:pt x="53532" y="106669"/>
                  </a:lnTo>
                  <a:cubicBezTo>
                    <a:pt x="52929" y="107145"/>
                    <a:pt x="52358" y="107593"/>
                    <a:pt x="51825" y="108011"/>
                  </a:cubicBezTo>
                  <a:cubicBezTo>
                    <a:pt x="50775" y="108836"/>
                    <a:pt x="49851" y="109558"/>
                    <a:pt x="49043" y="110227"/>
                  </a:cubicBezTo>
                  <a:cubicBezTo>
                    <a:pt x="47131" y="109226"/>
                    <a:pt x="45186" y="108241"/>
                    <a:pt x="43188" y="107424"/>
                  </a:cubicBezTo>
                  <a:cubicBezTo>
                    <a:pt x="44259" y="106600"/>
                    <a:pt x="45506" y="105697"/>
                    <a:pt x="46954" y="104650"/>
                  </a:cubicBezTo>
                  <a:lnTo>
                    <a:pt x="48218" y="103735"/>
                  </a:lnTo>
                  <a:lnTo>
                    <a:pt x="48280" y="103686"/>
                  </a:lnTo>
                  <a:close/>
                  <a:moveTo>
                    <a:pt x="103029" y="100482"/>
                  </a:moveTo>
                  <a:cubicBezTo>
                    <a:pt x="102250" y="103485"/>
                    <a:pt x="101134" y="106493"/>
                    <a:pt x="99882" y="109447"/>
                  </a:cubicBezTo>
                  <a:cubicBezTo>
                    <a:pt x="99633" y="109442"/>
                    <a:pt x="99382" y="109438"/>
                    <a:pt x="99129" y="109438"/>
                  </a:cubicBezTo>
                  <a:cubicBezTo>
                    <a:pt x="98837" y="109438"/>
                    <a:pt x="98544" y="109443"/>
                    <a:pt x="98249" y="109451"/>
                  </a:cubicBezTo>
                  <a:cubicBezTo>
                    <a:pt x="96120" y="109521"/>
                    <a:pt x="94027" y="109849"/>
                    <a:pt x="91971" y="110329"/>
                  </a:cubicBezTo>
                  <a:cubicBezTo>
                    <a:pt x="93009" y="107703"/>
                    <a:pt x="93969" y="105040"/>
                    <a:pt x="94700" y="102394"/>
                  </a:cubicBezTo>
                  <a:cubicBezTo>
                    <a:pt x="96887" y="101425"/>
                    <a:pt x="99205" y="100732"/>
                    <a:pt x="101729" y="100531"/>
                  </a:cubicBezTo>
                  <a:cubicBezTo>
                    <a:pt x="102176" y="100498"/>
                    <a:pt x="102607" y="100482"/>
                    <a:pt x="103029" y="100482"/>
                  </a:cubicBezTo>
                  <a:close/>
                  <a:moveTo>
                    <a:pt x="94363" y="102546"/>
                  </a:moveTo>
                  <a:lnTo>
                    <a:pt x="94363" y="102546"/>
                  </a:lnTo>
                  <a:cubicBezTo>
                    <a:pt x="93629" y="105168"/>
                    <a:pt x="92665" y="107810"/>
                    <a:pt x="91631" y="110411"/>
                  </a:cubicBezTo>
                  <a:cubicBezTo>
                    <a:pt x="89595" y="110904"/>
                    <a:pt x="87593" y="111540"/>
                    <a:pt x="85619" y="112205"/>
                  </a:cubicBezTo>
                  <a:cubicBezTo>
                    <a:pt x="86682" y="110112"/>
                    <a:pt x="87712" y="107966"/>
                    <a:pt x="88578" y="105808"/>
                  </a:cubicBezTo>
                  <a:cubicBezTo>
                    <a:pt x="90441" y="104614"/>
                    <a:pt x="92349" y="103469"/>
                    <a:pt x="94363" y="102546"/>
                  </a:cubicBezTo>
                  <a:close/>
                  <a:moveTo>
                    <a:pt x="85299" y="104343"/>
                  </a:moveTo>
                  <a:lnTo>
                    <a:pt x="85299" y="104343"/>
                  </a:lnTo>
                  <a:cubicBezTo>
                    <a:pt x="84626" y="106000"/>
                    <a:pt x="83720" y="107634"/>
                    <a:pt x="82690" y="109250"/>
                  </a:cubicBezTo>
                  <a:cubicBezTo>
                    <a:pt x="80695" y="110448"/>
                    <a:pt x="78632" y="111523"/>
                    <a:pt x="76428" y="112266"/>
                  </a:cubicBezTo>
                  <a:cubicBezTo>
                    <a:pt x="77622" y="110933"/>
                    <a:pt x="78718" y="109558"/>
                    <a:pt x="79596" y="108101"/>
                  </a:cubicBezTo>
                  <a:cubicBezTo>
                    <a:pt x="81762" y="107186"/>
                    <a:pt x="83609" y="105849"/>
                    <a:pt x="85299" y="104343"/>
                  </a:cubicBezTo>
                  <a:close/>
                  <a:moveTo>
                    <a:pt x="63782" y="106279"/>
                  </a:moveTo>
                  <a:cubicBezTo>
                    <a:pt x="65694" y="107486"/>
                    <a:pt x="67733" y="108503"/>
                    <a:pt x="70056" y="109012"/>
                  </a:cubicBezTo>
                  <a:cubicBezTo>
                    <a:pt x="69260" y="110149"/>
                    <a:pt x="68275" y="111269"/>
                    <a:pt x="67093" y="112389"/>
                  </a:cubicBezTo>
                  <a:cubicBezTo>
                    <a:pt x="66925" y="112549"/>
                    <a:pt x="66761" y="112701"/>
                    <a:pt x="66601" y="112853"/>
                  </a:cubicBezTo>
                  <a:cubicBezTo>
                    <a:pt x="64332" y="112328"/>
                    <a:pt x="62235" y="111380"/>
                    <a:pt x="60228" y="110264"/>
                  </a:cubicBezTo>
                  <a:lnTo>
                    <a:pt x="60294" y="110206"/>
                  </a:lnTo>
                  <a:cubicBezTo>
                    <a:pt x="61747" y="108910"/>
                    <a:pt x="62900" y="107613"/>
                    <a:pt x="63782" y="106279"/>
                  </a:cubicBezTo>
                  <a:close/>
                  <a:moveTo>
                    <a:pt x="79144" y="108282"/>
                  </a:moveTo>
                  <a:cubicBezTo>
                    <a:pt x="78229" y="109734"/>
                    <a:pt x="77097" y="111109"/>
                    <a:pt x="75882" y="112438"/>
                  </a:cubicBezTo>
                  <a:cubicBezTo>
                    <a:pt x="74270" y="112943"/>
                    <a:pt x="72596" y="113226"/>
                    <a:pt x="70909" y="113284"/>
                  </a:cubicBezTo>
                  <a:cubicBezTo>
                    <a:pt x="70742" y="113289"/>
                    <a:pt x="70575" y="113291"/>
                    <a:pt x="70408" y="113291"/>
                  </a:cubicBezTo>
                  <a:cubicBezTo>
                    <a:pt x="69242" y="113291"/>
                    <a:pt x="68078" y="113167"/>
                    <a:pt x="66937" y="112923"/>
                  </a:cubicBezTo>
                  <a:cubicBezTo>
                    <a:pt x="67056" y="112816"/>
                    <a:pt x="67171" y="112709"/>
                    <a:pt x="67290" y="112599"/>
                  </a:cubicBezTo>
                  <a:cubicBezTo>
                    <a:pt x="68521" y="111429"/>
                    <a:pt x="69543" y="110260"/>
                    <a:pt x="70363" y="109078"/>
                  </a:cubicBezTo>
                  <a:cubicBezTo>
                    <a:pt x="71332" y="109267"/>
                    <a:pt x="72321" y="109365"/>
                    <a:pt x="73310" y="109365"/>
                  </a:cubicBezTo>
                  <a:cubicBezTo>
                    <a:pt x="73888" y="109365"/>
                    <a:pt x="74463" y="109332"/>
                    <a:pt x="75041" y="109271"/>
                  </a:cubicBezTo>
                  <a:cubicBezTo>
                    <a:pt x="76444" y="109123"/>
                    <a:pt x="77823" y="108791"/>
                    <a:pt x="79144" y="108282"/>
                  </a:cubicBezTo>
                  <a:close/>
                  <a:moveTo>
                    <a:pt x="34189" y="105914"/>
                  </a:moveTo>
                  <a:cubicBezTo>
                    <a:pt x="34513" y="105914"/>
                    <a:pt x="34829" y="105927"/>
                    <a:pt x="35145" y="105951"/>
                  </a:cubicBezTo>
                  <a:cubicBezTo>
                    <a:pt x="37525" y="106128"/>
                    <a:pt x="39823" y="106743"/>
                    <a:pt x="42055" y="107593"/>
                  </a:cubicBezTo>
                  <a:cubicBezTo>
                    <a:pt x="39597" y="109570"/>
                    <a:pt x="38169" y="111208"/>
                    <a:pt x="37447" y="113526"/>
                  </a:cubicBezTo>
                  <a:cubicBezTo>
                    <a:pt x="35084" y="112935"/>
                    <a:pt x="32691" y="112508"/>
                    <a:pt x="30275" y="112377"/>
                  </a:cubicBezTo>
                  <a:cubicBezTo>
                    <a:pt x="30053" y="112365"/>
                    <a:pt x="29832" y="112356"/>
                    <a:pt x="29610" y="112348"/>
                  </a:cubicBezTo>
                  <a:cubicBezTo>
                    <a:pt x="30246" y="110485"/>
                    <a:pt x="31235" y="108688"/>
                    <a:pt x="32572" y="106957"/>
                  </a:cubicBezTo>
                  <a:cubicBezTo>
                    <a:pt x="33106" y="106600"/>
                    <a:pt x="33643" y="106251"/>
                    <a:pt x="34189" y="105914"/>
                  </a:cubicBezTo>
                  <a:close/>
                  <a:moveTo>
                    <a:pt x="53934" y="106714"/>
                  </a:moveTo>
                  <a:cubicBezTo>
                    <a:pt x="54533" y="107088"/>
                    <a:pt x="55128" y="107469"/>
                    <a:pt x="55723" y="107847"/>
                  </a:cubicBezTo>
                  <a:cubicBezTo>
                    <a:pt x="56954" y="108635"/>
                    <a:pt x="58201" y="109431"/>
                    <a:pt x="59478" y="110165"/>
                  </a:cubicBezTo>
                  <a:cubicBezTo>
                    <a:pt x="58423" y="111089"/>
                    <a:pt x="57492" y="111856"/>
                    <a:pt x="56659" y="112541"/>
                  </a:cubicBezTo>
                  <a:cubicBezTo>
                    <a:pt x="56236" y="112890"/>
                    <a:pt x="55838" y="113214"/>
                    <a:pt x="55473" y="113526"/>
                  </a:cubicBezTo>
                  <a:cubicBezTo>
                    <a:pt x="53770" y="112726"/>
                    <a:pt x="52104" y="111844"/>
                    <a:pt x="50454" y="110970"/>
                  </a:cubicBezTo>
                  <a:cubicBezTo>
                    <a:pt x="50077" y="110773"/>
                    <a:pt x="49699" y="110572"/>
                    <a:pt x="49318" y="110370"/>
                  </a:cubicBezTo>
                  <a:cubicBezTo>
                    <a:pt x="50102" y="109726"/>
                    <a:pt x="50992" y="109029"/>
                    <a:pt x="52001" y="108237"/>
                  </a:cubicBezTo>
                  <a:cubicBezTo>
                    <a:pt x="52535" y="107814"/>
                    <a:pt x="53105" y="107371"/>
                    <a:pt x="53708" y="106891"/>
                  </a:cubicBezTo>
                  <a:lnTo>
                    <a:pt x="53934" y="106714"/>
                  </a:lnTo>
                  <a:close/>
                  <a:moveTo>
                    <a:pt x="87737" y="106353"/>
                  </a:moveTo>
                  <a:cubicBezTo>
                    <a:pt x="86875" y="108421"/>
                    <a:pt x="85866" y="110473"/>
                    <a:pt x="84840" y="112475"/>
                  </a:cubicBezTo>
                  <a:lnTo>
                    <a:pt x="84840" y="112471"/>
                  </a:lnTo>
                  <a:cubicBezTo>
                    <a:pt x="84253" y="112676"/>
                    <a:pt x="83670" y="112878"/>
                    <a:pt x="83088" y="113083"/>
                  </a:cubicBezTo>
                  <a:cubicBezTo>
                    <a:pt x="82045" y="113448"/>
                    <a:pt x="80995" y="113813"/>
                    <a:pt x="79940" y="114166"/>
                  </a:cubicBezTo>
                  <a:cubicBezTo>
                    <a:pt x="81176" y="112504"/>
                    <a:pt x="82382" y="110826"/>
                    <a:pt x="83445" y="109119"/>
                  </a:cubicBezTo>
                  <a:cubicBezTo>
                    <a:pt x="84528" y="108454"/>
                    <a:pt x="85591" y="107757"/>
                    <a:pt x="86645" y="107067"/>
                  </a:cubicBezTo>
                  <a:cubicBezTo>
                    <a:pt x="87010" y="106825"/>
                    <a:pt x="87371" y="106587"/>
                    <a:pt x="87737" y="106353"/>
                  </a:cubicBezTo>
                  <a:close/>
                  <a:moveTo>
                    <a:pt x="42671" y="107831"/>
                  </a:moveTo>
                  <a:cubicBezTo>
                    <a:pt x="44681" y="108635"/>
                    <a:pt x="46643" y="109615"/>
                    <a:pt x="48571" y="110625"/>
                  </a:cubicBezTo>
                  <a:cubicBezTo>
                    <a:pt x="46556" y="112348"/>
                    <a:pt x="45342" y="113760"/>
                    <a:pt x="44681" y="115746"/>
                  </a:cubicBezTo>
                  <a:cubicBezTo>
                    <a:pt x="42482" y="114987"/>
                    <a:pt x="40250" y="114256"/>
                    <a:pt x="37989" y="113665"/>
                  </a:cubicBezTo>
                  <a:cubicBezTo>
                    <a:pt x="38711" y="111421"/>
                    <a:pt x="40155" y="109829"/>
                    <a:pt x="42671" y="107831"/>
                  </a:cubicBezTo>
                  <a:close/>
                  <a:moveTo>
                    <a:pt x="82337" y="109792"/>
                  </a:moveTo>
                  <a:lnTo>
                    <a:pt x="82337" y="109792"/>
                  </a:lnTo>
                  <a:cubicBezTo>
                    <a:pt x="81299" y="111368"/>
                    <a:pt x="80154" y="112931"/>
                    <a:pt x="78997" y="114478"/>
                  </a:cubicBezTo>
                  <a:cubicBezTo>
                    <a:pt x="76920" y="115147"/>
                    <a:pt x="74820" y="115742"/>
                    <a:pt x="72694" y="116140"/>
                  </a:cubicBezTo>
                  <a:lnTo>
                    <a:pt x="73051" y="115779"/>
                  </a:lnTo>
                  <a:cubicBezTo>
                    <a:pt x="74060" y="114765"/>
                    <a:pt x="75078" y="113739"/>
                    <a:pt x="76038" y="112693"/>
                  </a:cubicBezTo>
                  <a:cubicBezTo>
                    <a:pt x="78262" y="111999"/>
                    <a:pt x="80338" y="110965"/>
                    <a:pt x="82337" y="109792"/>
                  </a:cubicBezTo>
                  <a:close/>
                  <a:moveTo>
                    <a:pt x="60003" y="110465"/>
                  </a:moveTo>
                  <a:cubicBezTo>
                    <a:pt x="62005" y="111581"/>
                    <a:pt x="64090" y="112537"/>
                    <a:pt x="66346" y="113087"/>
                  </a:cubicBezTo>
                  <a:cubicBezTo>
                    <a:pt x="65522" y="113842"/>
                    <a:pt x="64767" y="114490"/>
                    <a:pt x="64081" y="115081"/>
                  </a:cubicBezTo>
                  <a:cubicBezTo>
                    <a:pt x="63642" y="115459"/>
                    <a:pt x="63232" y="115811"/>
                    <a:pt x="62846" y="116160"/>
                  </a:cubicBezTo>
                  <a:cubicBezTo>
                    <a:pt x="60499" y="115651"/>
                    <a:pt x="58242" y="114798"/>
                    <a:pt x="56043" y="113793"/>
                  </a:cubicBezTo>
                  <a:cubicBezTo>
                    <a:pt x="56351" y="113534"/>
                    <a:pt x="56679" y="113267"/>
                    <a:pt x="57024" y="112984"/>
                  </a:cubicBezTo>
                  <a:cubicBezTo>
                    <a:pt x="57898" y="112266"/>
                    <a:pt x="58883" y="111454"/>
                    <a:pt x="60003" y="110465"/>
                  </a:cubicBezTo>
                  <a:close/>
                  <a:moveTo>
                    <a:pt x="75501" y="112853"/>
                  </a:moveTo>
                  <a:lnTo>
                    <a:pt x="75501" y="112853"/>
                  </a:lnTo>
                  <a:cubicBezTo>
                    <a:pt x="74639" y="113776"/>
                    <a:pt x="73740" y="114679"/>
                    <a:pt x="72850" y="115578"/>
                  </a:cubicBezTo>
                  <a:lnTo>
                    <a:pt x="72202" y="116230"/>
                  </a:lnTo>
                  <a:cubicBezTo>
                    <a:pt x="70634" y="116500"/>
                    <a:pt x="69052" y="116659"/>
                    <a:pt x="67453" y="116659"/>
                  </a:cubicBezTo>
                  <a:cubicBezTo>
                    <a:pt x="67135" y="116659"/>
                    <a:pt x="66817" y="116653"/>
                    <a:pt x="66498" y="116640"/>
                  </a:cubicBezTo>
                  <a:cubicBezTo>
                    <a:pt x="65386" y="116587"/>
                    <a:pt x="64282" y="116451"/>
                    <a:pt x="63195" y="116230"/>
                  </a:cubicBezTo>
                  <a:cubicBezTo>
                    <a:pt x="63532" y="115930"/>
                    <a:pt x="63893" y="115623"/>
                    <a:pt x="64270" y="115298"/>
                  </a:cubicBezTo>
                  <a:cubicBezTo>
                    <a:pt x="64996" y="114671"/>
                    <a:pt x="65801" y="113977"/>
                    <a:pt x="66683" y="113165"/>
                  </a:cubicBezTo>
                  <a:cubicBezTo>
                    <a:pt x="67906" y="113440"/>
                    <a:pt x="69153" y="113579"/>
                    <a:pt x="70404" y="113579"/>
                  </a:cubicBezTo>
                  <a:cubicBezTo>
                    <a:pt x="70573" y="113579"/>
                    <a:pt x="70745" y="113579"/>
                    <a:pt x="70917" y="113571"/>
                  </a:cubicBezTo>
                  <a:cubicBezTo>
                    <a:pt x="72468" y="113522"/>
                    <a:pt x="74011" y="113280"/>
                    <a:pt x="75501" y="112853"/>
                  </a:cubicBezTo>
                  <a:close/>
                  <a:moveTo>
                    <a:pt x="48846" y="110768"/>
                  </a:moveTo>
                  <a:cubicBezTo>
                    <a:pt x="49293" y="111006"/>
                    <a:pt x="49741" y="111240"/>
                    <a:pt x="50188" y="111478"/>
                  </a:cubicBezTo>
                  <a:cubicBezTo>
                    <a:pt x="51768" y="112315"/>
                    <a:pt x="53368" y="113157"/>
                    <a:pt x="54993" y="113936"/>
                  </a:cubicBezTo>
                  <a:cubicBezTo>
                    <a:pt x="53429" y="115294"/>
                    <a:pt x="52395" y="116443"/>
                    <a:pt x="51772" y="118187"/>
                  </a:cubicBezTo>
                  <a:cubicBezTo>
                    <a:pt x="50151" y="117662"/>
                    <a:pt x="48551" y="117100"/>
                    <a:pt x="46963" y="116542"/>
                  </a:cubicBezTo>
                  <a:cubicBezTo>
                    <a:pt x="46302" y="116308"/>
                    <a:pt x="45637" y="116078"/>
                    <a:pt x="44968" y="115844"/>
                  </a:cubicBezTo>
                  <a:cubicBezTo>
                    <a:pt x="45621" y="113879"/>
                    <a:pt x="46840" y="112480"/>
                    <a:pt x="48846" y="110768"/>
                  </a:cubicBezTo>
                  <a:close/>
                  <a:moveTo>
                    <a:pt x="84458" y="113214"/>
                  </a:moveTo>
                  <a:lnTo>
                    <a:pt x="84458" y="113214"/>
                  </a:lnTo>
                  <a:cubicBezTo>
                    <a:pt x="84130" y="113850"/>
                    <a:pt x="83798" y="114482"/>
                    <a:pt x="83469" y="115110"/>
                  </a:cubicBezTo>
                  <a:cubicBezTo>
                    <a:pt x="82686" y="116607"/>
                    <a:pt x="81918" y="118076"/>
                    <a:pt x="81212" y="119508"/>
                  </a:cubicBezTo>
                  <a:lnTo>
                    <a:pt x="80273" y="119627"/>
                  </a:lnTo>
                  <a:cubicBezTo>
                    <a:pt x="78697" y="119828"/>
                    <a:pt x="77105" y="120034"/>
                    <a:pt x="75505" y="120210"/>
                  </a:cubicBezTo>
                  <a:cubicBezTo>
                    <a:pt x="76510" y="118741"/>
                    <a:pt x="77630" y="117252"/>
                    <a:pt x="78775" y="115725"/>
                  </a:cubicBezTo>
                  <a:lnTo>
                    <a:pt x="79337" y="114970"/>
                  </a:lnTo>
                  <a:cubicBezTo>
                    <a:pt x="80663" y="114539"/>
                    <a:pt x="81972" y="114080"/>
                    <a:pt x="83276" y="113624"/>
                  </a:cubicBezTo>
                  <a:cubicBezTo>
                    <a:pt x="83666" y="113489"/>
                    <a:pt x="84060" y="113349"/>
                    <a:pt x="84458" y="113214"/>
                  </a:cubicBezTo>
                  <a:close/>
                  <a:moveTo>
                    <a:pt x="55563" y="114203"/>
                  </a:moveTo>
                  <a:cubicBezTo>
                    <a:pt x="57746" y="115212"/>
                    <a:pt x="59990" y="116082"/>
                    <a:pt x="62329" y="116628"/>
                  </a:cubicBezTo>
                  <a:cubicBezTo>
                    <a:pt x="61139" y="117732"/>
                    <a:pt x="60216" y="118778"/>
                    <a:pt x="59519" y="120214"/>
                  </a:cubicBezTo>
                  <a:cubicBezTo>
                    <a:pt x="57094" y="119783"/>
                    <a:pt x="54701" y="119123"/>
                    <a:pt x="52338" y="118368"/>
                  </a:cubicBezTo>
                  <a:cubicBezTo>
                    <a:pt x="52962" y="116665"/>
                    <a:pt x="53996" y="115549"/>
                    <a:pt x="55563" y="114203"/>
                  </a:cubicBezTo>
                  <a:close/>
                  <a:moveTo>
                    <a:pt x="78402" y="115270"/>
                  </a:moveTo>
                  <a:lnTo>
                    <a:pt x="78320" y="115381"/>
                  </a:lnTo>
                  <a:cubicBezTo>
                    <a:pt x="77064" y="117051"/>
                    <a:pt x="75841" y="118684"/>
                    <a:pt x="74758" y="120292"/>
                  </a:cubicBezTo>
                  <a:cubicBezTo>
                    <a:pt x="72649" y="120518"/>
                    <a:pt x="70532" y="120698"/>
                    <a:pt x="68419" y="120764"/>
                  </a:cubicBezTo>
                  <a:cubicBezTo>
                    <a:pt x="69510" y="119418"/>
                    <a:pt x="70741" y="118122"/>
                    <a:pt x="71992" y="116850"/>
                  </a:cubicBezTo>
                  <a:cubicBezTo>
                    <a:pt x="74163" y="116497"/>
                    <a:pt x="76301" y="115926"/>
                    <a:pt x="78402" y="115270"/>
                  </a:cubicBezTo>
                  <a:close/>
                  <a:moveTo>
                    <a:pt x="62666" y="116706"/>
                  </a:moveTo>
                  <a:cubicBezTo>
                    <a:pt x="63917" y="116981"/>
                    <a:pt x="65193" y="117149"/>
                    <a:pt x="66474" y="117207"/>
                  </a:cubicBezTo>
                  <a:cubicBezTo>
                    <a:pt x="66822" y="117223"/>
                    <a:pt x="67167" y="117231"/>
                    <a:pt x="67512" y="117231"/>
                  </a:cubicBezTo>
                  <a:cubicBezTo>
                    <a:pt x="68853" y="117227"/>
                    <a:pt x="70191" y="117124"/>
                    <a:pt x="71521" y="116923"/>
                  </a:cubicBezTo>
                  <a:lnTo>
                    <a:pt x="71521" y="116923"/>
                  </a:lnTo>
                  <a:cubicBezTo>
                    <a:pt x="70298" y="118171"/>
                    <a:pt x="69100" y="119447"/>
                    <a:pt x="68041" y="120776"/>
                  </a:cubicBezTo>
                  <a:cubicBezTo>
                    <a:pt x="67557" y="120790"/>
                    <a:pt x="67073" y="120797"/>
                    <a:pt x="66589" y="120797"/>
                  </a:cubicBezTo>
                  <a:cubicBezTo>
                    <a:pt x="65378" y="120797"/>
                    <a:pt x="64169" y="120753"/>
                    <a:pt x="62961" y="120666"/>
                  </a:cubicBezTo>
                  <a:lnTo>
                    <a:pt x="62957" y="120666"/>
                  </a:lnTo>
                  <a:cubicBezTo>
                    <a:pt x="61907" y="120583"/>
                    <a:pt x="60860" y="120448"/>
                    <a:pt x="59818" y="120268"/>
                  </a:cubicBezTo>
                  <a:cubicBezTo>
                    <a:pt x="60524" y="118848"/>
                    <a:pt x="61459" y="117810"/>
                    <a:pt x="62666" y="116706"/>
                  </a:cubicBezTo>
                  <a:close/>
                  <a:moveTo>
                    <a:pt x="58809" y="1"/>
                  </a:moveTo>
                  <a:lnTo>
                    <a:pt x="58521" y="13"/>
                  </a:lnTo>
                  <a:cubicBezTo>
                    <a:pt x="58714" y="998"/>
                    <a:pt x="58936" y="1966"/>
                    <a:pt x="59186" y="2926"/>
                  </a:cubicBezTo>
                  <a:cubicBezTo>
                    <a:pt x="57373" y="3021"/>
                    <a:pt x="55559" y="3115"/>
                    <a:pt x="53749" y="3209"/>
                  </a:cubicBezTo>
                  <a:cubicBezTo>
                    <a:pt x="53376" y="2335"/>
                    <a:pt x="53027" y="1461"/>
                    <a:pt x="52711" y="575"/>
                  </a:cubicBezTo>
                  <a:cubicBezTo>
                    <a:pt x="52518" y="604"/>
                    <a:pt x="52326" y="633"/>
                    <a:pt x="52137" y="661"/>
                  </a:cubicBezTo>
                  <a:cubicBezTo>
                    <a:pt x="52445" y="1527"/>
                    <a:pt x="52781" y="2389"/>
                    <a:pt x="53142" y="3238"/>
                  </a:cubicBezTo>
                  <a:cubicBezTo>
                    <a:pt x="51324" y="3328"/>
                    <a:pt x="49507" y="3415"/>
                    <a:pt x="47693" y="3497"/>
                  </a:cubicBezTo>
                  <a:cubicBezTo>
                    <a:pt x="47361" y="2906"/>
                    <a:pt x="47041" y="2323"/>
                    <a:pt x="46737" y="1745"/>
                  </a:cubicBezTo>
                  <a:lnTo>
                    <a:pt x="46454" y="1814"/>
                  </a:lnTo>
                  <a:cubicBezTo>
                    <a:pt x="46745" y="2376"/>
                    <a:pt x="47053" y="2939"/>
                    <a:pt x="47373" y="3509"/>
                  </a:cubicBezTo>
                  <a:cubicBezTo>
                    <a:pt x="45457" y="3591"/>
                    <a:pt x="43545" y="3669"/>
                    <a:pt x="41637" y="3743"/>
                  </a:cubicBezTo>
                  <a:lnTo>
                    <a:pt x="41382" y="3337"/>
                  </a:lnTo>
                  <a:cubicBezTo>
                    <a:pt x="41198" y="3402"/>
                    <a:pt x="41013" y="3468"/>
                    <a:pt x="40828" y="3534"/>
                  </a:cubicBezTo>
                  <a:lnTo>
                    <a:pt x="40976" y="3763"/>
                  </a:lnTo>
                  <a:lnTo>
                    <a:pt x="40110" y="3796"/>
                  </a:lnTo>
                  <a:cubicBezTo>
                    <a:pt x="39831" y="3899"/>
                    <a:pt x="39556" y="4001"/>
                    <a:pt x="39281" y="4108"/>
                  </a:cubicBezTo>
                  <a:cubicBezTo>
                    <a:pt x="39905" y="4087"/>
                    <a:pt x="40529" y="4067"/>
                    <a:pt x="41152" y="4046"/>
                  </a:cubicBezTo>
                  <a:cubicBezTo>
                    <a:pt x="42182" y="5675"/>
                    <a:pt x="43319" y="7374"/>
                    <a:pt x="44476" y="9110"/>
                  </a:cubicBezTo>
                  <a:cubicBezTo>
                    <a:pt x="45321" y="10374"/>
                    <a:pt x="46175" y="11654"/>
                    <a:pt x="47020" y="12951"/>
                  </a:cubicBezTo>
                  <a:cubicBezTo>
                    <a:pt x="45165" y="13422"/>
                    <a:pt x="43266" y="13808"/>
                    <a:pt x="41317" y="14026"/>
                  </a:cubicBezTo>
                  <a:cubicBezTo>
                    <a:pt x="40324" y="12499"/>
                    <a:pt x="39306" y="10985"/>
                    <a:pt x="38305" y="9496"/>
                  </a:cubicBezTo>
                  <a:cubicBezTo>
                    <a:pt x="37423" y="8183"/>
                    <a:pt x="36553" y="6890"/>
                    <a:pt x="35728" y="5626"/>
                  </a:cubicBezTo>
                  <a:lnTo>
                    <a:pt x="35465" y="5749"/>
                  </a:lnTo>
                  <a:cubicBezTo>
                    <a:pt x="36298" y="7021"/>
                    <a:pt x="37176" y="8330"/>
                    <a:pt x="38067" y="9656"/>
                  </a:cubicBezTo>
                  <a:cubicBezTo>
                    <a:pt x="39043" y="11104"/>
                    <a:pt x="40032" y="12577"/>
                    <a:pt x="41001" y="14063"/>
                  </a:cubicBezTo>
                  <a:cubicBezTo>
                    <a:pt x="40693" y="14091"/>
                    <a:pt x="40385" y="14120"/>
                    <a:pt x="40077" y="14141"/>
                  </a:cubicBezTo>
                  <a:cubicBezTo>
                    <a:pt x="37952" y="14296"/>
                    <a:pt x="35810" y="14366"/>
                    <a:pt x="33664" y="14370"/>
                  </a:cubicBezTo>
                  <a:cubicBezTo>
                    <a:pt x="32593" y="12466"/>
                    <a:pt x="31485" y="10595"/>
                    <a:pt x="30422" y="8794"/>
                  </a:cubicBezTo>
                  <a:lnTo>
                    <a:pt x="30254" y="8507"/>
                  </a:lnTo>
                  <a:cubicBezTo>
                    <a:pt x="30090" y="8605"/>
                    <a:pt x="29926" y="8704"/>
                    <a:pt x="29762" y="8802"/>
                  </a:cubicBezTo>
                  <a:lnTo>
                    <a:pt x="29930" y="9085"/>
                  </a:lnTo>
                  <a:cubicBezTo>
                    <a:pt x="30939" y="10792"/>
                    <a:pt x="31986" y="12565"/>
                    <a:pt x="33007" y="14370"/>
                  </a:cubicBezTo>
                  <a:cubicBezTo>
                    <a:pt x="30078" y="14358"/>
                    <a:pt x="27132" y="14223"/>
                    <a:pt x="24185" y="13985"/>
                  </a:cubicBezTo>
                  <a:cubicBezTo>
                    <a:pt x="24034" y="13644"/>
                    <a:pt x="23882" y="13303"/>
                    <a:pt x="23730" y="12959"/>
                  </a:cubicBezTo>
                  <a:lnTo>
                    <a:pt x="23496" y="13143"/>
                  </a:lnTo>
                  <a:cubicBezTo>
                    <a:pt x="23619" y="13414"/>
                    <a:pt x="23742" y="13685"/>
                    <a:pt x="23861" y="13960"/>
                  </a:cubicBezTo>
                  <a:cubicBezTo>
                    <a:pt x="23447" y="13923"/>
                    <a:pt x="23028" y="13890"/>
                    <a:pt x="22614" y="13849"/>
                  </a:cubicBezTo>
                  <a:cubicBezTo>
                    <a:pt x="22405" y="14022"/>
                    <a:pt x="22199" y="14194"/>
                    <a:pt x="21994" y="14366"/>
                  </a:cubicBezTo>
                  <a:cubicBezTo>
                    <a:pt x="22704" y="14436"/>
                    <a:pt x="23414" y="14497"/>
                    <a:pt x="24124" y="14555"/>
                  </a:cubicBezTo>
                  <a:cubicBezTo>
                    <a:pt x="25548" y="17821"/>
                    <a:pt x="26865" y="21145"/>
                    <a:pt x="27743" y="24399"/>
                  </a:cubicBezTo>
                  <a:cubicBezTo>
                    <a:pt x="24017" y="23853"/>
                    <a:pt x="20263" y="23098"/>
                    <a:pt x="16553" y="22216"/>
                  </a:cubicBezTo>
                  <a:cubicBezTo>
                    <a:pt x="16434" y="21469"/>
                    <a:pt x="16299" y="20718"/>
                    <a:pt x="16143" y="19967"/>
                  </a:cubicBezTo>
                  <a:cubicBezTo>
                    <a:pt x="15983" y="20144"/>
                    <a:pt x="15823" y="20320"/>
                    <a:pt x="15663" y="20501"/>
                  </a:cubicBezTo>
                  <a:cubicBezTo>
                    <a:pt x="15766" y="21026"/>
                    <a:pt x="15860" y="21551"/>
                    <a:pt x="15946" y="22072"/>
                  </a:cubicBezTo>
                  <a:cubicBezTo>
                    <a:pt x="15491" y="21961"/>
                    <a:pt x="15035" y="21851"/>
                    <a:pt x="14584" y="21740"/>
                  </a:cubicBezTo>
                  <a:cubicBezTo>
                    <a:pt x="14444" y="21900"/>
                    <a:pt x="14309" y="22064"/>
                    <a:pt x="14174" y="22224"/>
                  </a:cubicBezTo>
                  <a:cubicBezTo>
                    <a:pt x="14793" y="22380"/>
                    <a:pt x="15417" y="22536"/>
                    <a:pt x="16040" y="22688"/>
                  </a:cubicBezTo>
                  <a:cubicBezTo>
                    <a:pt x="16471" y="25544"/>
                    <a:pt x="16635" y="28362"/>
                    <a:pt x="16340" y="31112"/>
                  </a:cubicBezTo>
                  <a:cubicBezTo>
                    <a:pt x="14030" y="30365"/>
                    <a:pt x="11724" y="29565"/>
                    <a:pt x="9447" y="28728"/>
                  </a:cubicBezTo>
                  <a:cubicBezTo>
                    <a:pt x="9397" y="28810"/>
                    <a:pt x="9344" y="28892"/>
                    <a:pt x="9291" y="28974"/>
                  </a:cubicBezTo>
                  <a:cubicBezTo>
                    <a:pt x="11609" y="29827"/>
                    <a:pt x="13960" y="30644"/>
                    <a:pt x="16311" y="31399"/>
                  </a:cubicBezTo>
                  <a:cubicBezTo>
                    <a:pt x="16036" y="33713"/>
                    <a:pt x="15433" y="35974"/>
                    <a:pt x="14391" y="38153"/>
                  </a:cubicBezTo>
                  <a:cubicBezTo>
                    <a:pt x="11703" y="37176"/>
                    <a:pt x="8930" y="36060"/>
                    <a:pt x="6070" y="34800"/>
                  </a:cubicBezTo>
                  <a:cubicBezTo>
                    <a:pt x="5988" y="34973"/>
                    <a:pt x="5905" y="35145"/>
                    <a:pt x="5823" y="35317"/>
                  </a:cubicBezTo>
                  <a:cubicBezTo>
                    <a:pt x="8679" y="36577"/>
                    <a:pt x="11449" y="37693"/>
                    <a:pt x="14137" y="38670"/>
                  </a:cubicBezTo>
                  <a:cubicBezTo>
                    <a:pt x="13439" y="40036"/>
                    <a:pt x="12741" y="41288"/>
                    <a:pt x="12073" y="42441"/>
                  </a:cubicBezTo>
                  <a:cubicBezTo>
                    <a:pt x="10497" y="41916"/>
                    <a:pt x="8925" y="41374"/>
                    <a:pt x="7366" y="40836"/>
                  </a:cubicBezTo>
                  <a:cubicBezTo>
                    <a:pt x="6242" y="40451"/>
                    <a:pt x="5109" y="40061"/>
                    <a:pt x="3969" y="39675"/>
                  </a:cubicBezTo>
                  <a:cubicBezTo>
                    <a:pt x="3932" y="39765"/>
                    <a:pt x="3899" y="39852"/>
                    <a:pt x="3866" y="39942"/>
                  </a:cubicBezTo>
                  <a:cubicBezTo>
                    <a:pt x="5007" y="40328"/>
                    <a:pt x="6143" y="40722"/>
                    <a:pt x="7272" y="41107"/>
                  </a:cubicBezTo>
                  <a:cubicBezTo>
                    <a:pt x="8815" y="41641"/>
                    <a:pt x="10366" y="42174"/>
                    <a:pt x="11925" y="42695"/>
                  </a:cubicBezTo>
                  <a:cubicBezTo>
                    <a:pt x="11617" y="43225"/>
                    <a:pt x="11314" y="43737"/>
                    <a:pt x="11022" y="44234"/>
                  </a:cubicBezTo>
                  <a:cubicBezTo>
                    <a:pt x="10460" y="45182"/>
                    <a:pt x="9927" y="46089"/>
                    <a:pt x="9430" y="46975"/>
                  </a:cubicBezTo>
                  <a:cubicBezTo>
                    <a:pt x="7379" y="46290"/>
                    <a:pt x="5294" y="45633"/>
                    <a:pt x="3152" y="45137"/>
                  </a:cubicBezTo>
                  <a:cubicBezTo>
                    <a:pt x="3267" y="43688"/>
                    <a:pt x="3415" y="42207"/>
                    <a:pt x="3591" y="40672"/>
                  </a:cubicBezTo>
                  <a:lnTo>
                    <a:pt x="3591" y="40672"/>
                  </a:lnTo>
                  <a:cubicBezTo>
                    <a:pt x="3448" y="41074"/>
                    <a:pt x="3308" y="41481"/>
                    <a:pt x="3169" y="41887"/>
                  </a:cubicBezTo>
                  <a:cubicBezTo>
                    <a:pt x="3054" y="42970"/>
                    <a:pt x="2951" y="44033"/>
                    <a:pt x="2869" y="45075"/>
                  </a:cubicBezTo>
                  <a:cubicBezTo>
                    <a:pt x="2656" y="45026"/>
                    <a:pt x="2442" y="44981"/>
                    <a:pt x="2229" y="44936"/>
                  </a:cubicBezTo>
                  <a:lnTo>
                    <a:pt x="2151" y="45215"/>
                  </a:lnTo>
                  <a:cubicBezTo>
                    <a:pt x="2385" y="45260"/>
                    <a:pt x="2615" y="45313"/>
                    <a:pt x="2844" y="45362"/>
                  </a:cubicBezTo>
                  <a:cubicBezTo>
                    <a:pt x="2717" y="47008"/>
                    <a:pt x="2631" y="48616"/>
                    <a:pt x="2582" y="50208"/>
                  </a:cubicBezTo>
                  <a:cubicBezTo>
                    <a:pt x="2077" y="50081"/>
                    <a:pt x="1560" y="50011"/>
                    <a:pt x="1039" y="49995"/>
                  </a:cubicBezTo>
                  <a:cubicBezTo>
                    <a:pt x="1018" y="50093"/>
                    <a:pt x="1002" y="50192"/>
                    <a:pt x="982" y="50290"/>
                  </a:cubicBezTo>
                  <a:cubicBezTo>
                    <a:pt x="1519" y="50303"/>
                    <a:pt x="2052" y="50377"/>
                    <a:pt x="2574" y="50508"/>
                  </a:cubicBezTo>
                  <a:cubicBezTo>
                    <a:pt x="2512" y="52732"/>
                    <a:pt x="2528" y="54935"/>
                    <a:pt x="2615" y="57192"/>
                  </a:cubicBezTo>
                  <a:cubicBezTo>
                    <a:pt x="2129" y="57105"/>
                    <a:pt x="1637" y="57063"/>
                    <a:pt x="1146" y="57063"/>
                  </a:cubicBezTo>
                  <a:cubicBezTo>
                    <a:pt x="799" y="57063"/>
                    <a:pt x="452" y="57084"/>
                    <a:pt x="108" y="57126"/>
                  </a:cubicBezTo>
                  <a:lnTo>
                    <a:pt x="87" y="57410"/>
                  </a:lnTo>
                  <a:cubicBezTo>
                    <a:pt x="448" y="57360"/>
                    <a:pt x="810" y="57336"/>
                    <a:pt x="1173" y="57336"/>
                  </a:cubicBezTo>
                  <a:cubicBezTo>
                    <a:pt x="1659" y="57336"/>
                    <a:pt x="2145" y="57380"/>
                    <a:pt x="2627" y="57467"/>
                  </a:cubicBezTo>
                  <a:cubicBezTo>
                    <a:pt x="2652" y="58136"/>
                    <a:pt x="2689" y="58813"/>
                    <a:pt x="2730" y="59490"/>
                  </a:cubicBezTo>
                  <a:cubicBezTo>
                    <a:pt x="2820" y="61086"/>
                    <a:pt x="2935" y="62703"/>
                    <a:pt x="3045" y="64315"/>
                  </a:cubicBezTo>
                  <a:cubicBezTo>
                    <a:pt x="2307" y="64158"/>
                    <a:pt x="1558" y="64081"/>
                    <a:pt x="806" y="64081"/>
                  </a:cubicBezTo>
                  <a:cubicBezTo>
                    <a:pt x="538" y="64081"/>
                    <a:pt x="269" y="64091"/>
                    <a:pt x="1" y="64110"/>
                  </a:cubicBezTo>
                  <a:cubicBezTo>
                    <a:pt x="9" y="64303"/>
                    <a:pt x="17" y="64496"/>
                    <a:pt x="30" y="64689"/>
                  </a:cubicBezTo>
                  <a:cubicBezTo>
                    <a:pt x="278" y="64671"/>
                    <a:pt x="527" y="64662"/>
                    <a:pt x="776" y="64662"/>
                  </a:cubicBezTo>
                  <a:cubicBezTo>
                    <a:pt x="1553" y="64662"/>
                    <a:pt x="2329" y="64750"/>
                    <a:pt x="3091" y="64927"/>
                  </a:cubicBezTo>
                  <a:cubicBezTo>
                    <a:pt x="3206" y="66560"/>
                    <a:pt x="3329" y="68189"/>
                    <a:pt x="3452" y="69789"/>
                  </a:cubicBezTo>
                  <a:cubicBezTo>
                    <a:pt x="3493" y="70323"/>
                    <a:pt x="3534" y="70860"/>
                    <a:pt x="3575" y="71398"/>
                  </a:cubicBezTo>
                  <a:cubicBezTo>
                    <a:pt x="2623" y="71295"/>
                    <a:pt x="1667" y="71242"/>
                    <a:pt x="711" y="71238"/>
                  </a:cubicBezTo>
                  <a:lnTo>
                    <a:pt x="711" y="71238"/>
                  </a:lnTo>
                  <a:cubicBezTo>
                    <a:pt x="739" y="71430"/>
                    <a:pt x="772" y="71619"/>
                    <a:pt x="805" y="71812"/>
                  </a:cubicBezTo>
                  <a:cubicBezTo>
                    <a:pt x="1745" y="71816"/>
                    <a:pt x="2684" y="71874"/>
                    <a:pt x="3620" y="71980"/>
                  </a:cubicBezTo>
                  <a:cubicBezTo>
                    <a:pt x="3776" y="74081"/>
                    <a:pt x="3932" y="76194"/>
                    <a:pt x="4067" y="78320"/>
                  </a:cubicBezTo>
                  <a:cubicBezTo>
                    <a:pt x="3468" y="78303"/>
                    <a:pt x="2865" y="78291"/>
                    <a:pt x="2262" y="78291"/>
                  </a:cubicBezTo>
                  <a:cubicBezTo>
                    <a:pt x="2286" y="78385"/>
                    <a:pt x="2315" y="78484"/>
                    <a:pt x="2344" y="78578"/>
                  </a:cubicBezTo>
                  <a:cubicBezTo>
                    <a:pt x="2926" y="78578"/>
                    <a:pt x="3509" y="78587"/>
                    <a:pt x="4088" y="78607"/>
                  </a:cubicBezTo>
                  <a:cubicBezTo>
                    <a:pt x="4211" y="80589"/>
                    <a:pt x="4322" y="82571"/>
                    <a:pt x="4404" y="84557"/>
                  </a:cubicBezTo>
                  <a:cubicBezTo>
                    <a:pt x="4506" y="84815"/>
                    <a:pt x="4609" y="85070"/>
                    <a:pt x="4720" y="85324"/>
                  </a:cubicBezTo>
                  <a:cubicBezTo>
                    <a:pt x="4638" y="83088"/>
                    <a:pt x="4514" y="80852"/>
                    <a:pt x="4375" y="78615"/>
                  </a:cubicBezTo>
                  <a:lnTo>
                    <a:pt x="4375" y="78615"/>
                  </a:lnTo>
                  <a:cubicBezTo>
                    <a:pt x="6710" y="78697"/>
                    <a:pt x="9003" y="78898"/>
                    <a:pt x="11359" y="79161"/>
                  </a:cubicBezTo>
                  <a:cubicBezTo>
                    <a:pt x="12093" y="81254"/>
                    <a:pt x="12795" y="83383"/>
                    <a:pt x="13361" y="85558"/>
                  </a:cubicBezTo>
                  <a:cubicBezTo>
                    <a:pt x="11695" y="85525"/>
                    <a:pt x="10042" y="85480"/>
                    <a:pt x="8408" y="85435"/>
                  </a:cubicBezTo>
                  <a:cubicBezTo>
                    <a:pt x="7194" y="85398"/>
                    <a:pt x="5963" y="85369"/>
                    <a:pt x="4724" y="85336"/>
                  </a:cubicBezTo>
                  <a:lnTo>
                    <a:pt x="4724" y="85336"/>
                  </a:lnTo>
                  <a:cubicBezTo>
                    <a:pt x="4806" y="85529"/>
                    <a:pt x="4888" y="85722"/>
                    <a:pt x="4970" y="85915"/>
                  </a:cubicBezTo>
                  <a:cubicBezTo>
                    <a:pt x="6119" y="85944"/>
                    <a:pt x="7260" y="85972"/>
                    <a:pt x="8396" y="86005"/>
                  </a:cubicBezTo>
                  <a:cubicBezTo>
                    <a:pt x="10078" y="86050"/>
                    <a:pt x="11790" y="86100"/>
                    <a:pt x="13505" y="86132"/>
                  </a:cubicBezTo>
                  <a:cubicBezTo>
                    <a:pt x="14063" y="88381"/>
                    <a:pt x="14469" y="90679"/>
                    <a:pt x="14604" y="93046"/>
                  </a:cubicBezTo>
                  <a:cubicBezTo>
                    <a:pt x="14625" y="93387"/>
                    <a:pt x="14641" y="93723"/>
                    <a:pt x="14654" y="94060"/>
                  </a:cubicBezTo>
                  <a:cubicBezTo>
                    <a:pt x="12824" y="94015"/>
                    <a:pt x="10965" y="93916"/>
                    <a:pt x="9061" y="93773"/>
                  </a:cubicBezTo>
                  <a:lnTo>
                    <a:pt x="9061" y="93773"/>
                  </a:lnTo>
                  <a:cubicBezTo>
                    <a:pt x="9122" y="93871"/>
                    <a:pt x="9184" y="93970"/>
                    <a:pt x="9246" y="94072"/>
                  </a:cubicBezTo>
                  <a:cubicBezTo>
                    <a:pt x="11092" y="94208"/>
                    <a:pt x="12893" y="94298"/>
                    <a:pt x="14662" y="94343"/>
                  </a:cubicBezTo>
                  <a:cubicBezTo>
                    <a:pt x="14723" y="96698"/>
                    <a:pt x="14563" y="98816"/>
                    <a:pt x="14149" y="100863"/>
                  </a:cubicBezTo>
                  <a:cubicBezTo>
                    <a:pt x="14436" y="101208"/>
                    <a:pt x="14723" y="101548"/>
                    <a:pt x="15019" y="101889"/>
                  </a:cubicBezTo>
                  <a:cubicBezTo>
                    <a:pt x="16434" y="101949"/>
                    <a:pt x="17838" y="101979"/>
                    <a:pt x="19232" y="101979"/>
                  </a:cubicBezTo>
                  <a:cubicBezTo>
                    <a:pt x="20019" y="101979"/>
                    <a:pt x="20803" y="101970"/>
                    <a:pt x="21584" y="101951"/>
                  </a:cubicBezTo>
                  <a:cubicBezTo>
                    <a:pt x="22721" y="101922"/>
                    <a:pt x="23878" y="101832"/>
                    <a:pt x="25043" y="101696"/>
                  </a:cubicBezTo>
                  <a:lnTo>
                    <a:pt x="25043" y="101696"/>
                  </a:lnTo>
                  <a:cubicBezTo>
                    <a:pt x="24378" y="102939"/>
                    <a:pt x="23467" y="104191"/>
                    <a:pt x="22286" y="105541"/>
                  </a:cubicBezTo>
                  <a:cubicBezTo>
                    <a:pt x="21350" y="105713"/>
                    <a:pt x="20451" y="105845"/>
                    <a:pt x="19590" y="105931"/>
                  </a:cubicBezTo>
                  <a:cubicBezTo>
                    <a:pt x="19368" y="105955"/>
                    <a:pt x="19147" y="105976"/>
                    <a:pt x="18921" y="105996"/>
                  </a:cubicBezTo>
                  <a:lnTo>
                    <a:pt x="19196" y="106259"/>
                  </a:lnTo>
                  <a:cubicBezTo>
                    <a:pt x="19340" y="106243"/>
                    <a:pt x="19479" y="106230"/>
                    <a:pt x="19623" y="106218"/>
                  </a:cubicBezTo>
                  <a:cubicBezTo>
                    <a:pt x="20382" y="106140"/>
                    <a:pt x="21174" y="106025"/>
                    <a:pt x="21986" y="105886"/>
                  </a:cubicBezTo>
                  <a:lnTo>
                    <a:pt x="21986" y="105886"/>
                  </a:lnTo>
                  <a:cubicBezTo>
                    <a:pt x="21481" y="106468"/>
                    <a:pt x="21010" y="107010"/>
                    <a:pt x="20575" y="107527"/>
                  </a:cubicBezTo>
                  <a:lnTo>
                    <a:pt x="20788" y="107716"/>
                  </a:lnTo>
                  <a:cubicBezTo>
                    <a:pt x="21289" y="107125"/>
                    <a:pt x="21838" y="106493"/>
                    <a:pt x="22437" y="105808"/>
                  </a:cubicBezTo>
                  <a:cubicBezTo>
                    <a:pt x="24423" y="105442"/>
                    <a:pt x="26553" y="104930"/>
                    <a:pt x="28765" y="104396"/>
                  </a:cubicBezTo>
                  <a:cubicBezTo>
                    <a:pt x="30127" y="104068"/>
                    <a:pt x="31502" y="103735"/>
                    <a:pt x="32864" y="103436"/>
                  </a:cubicBezTo>
                  <a:lnTo>
                    <a:pt x="32864" y="103436"/>
                  </a:lnTo>
                  <a:cubicBezTo>
                    <a:pt x="32720" y="103539"/>
                    <a:pt x="32572" y="103645"/>
                    <a:pt x="32425" y="103752"/>
                  </a:cubicBezTo>
                  <a:cubicBezTo>
                    <a:pt x="31325" y="104540"/>
                    <a:pt x="30340" y="105250"/>
                    <a:pt x="29458" y="105902"/>
                  </a:cubicBezTo>
                  <a:cubicBezTo>
                    <a:pt x="27013" y="106427"/>
                    <a:pt x="24460" y="107236"/>
                    <a:pt x="21957" y="108040"/>
                  </a:cubicBezTo>
                  <a:lnTo>
                    <a:pt x="21371" y="108224"/>
                  </a:lnTo>
                  <a:cubicBezTo>
                    <a:pt x="21543" y="108372"/>
                    <a:pt x="21715" y="108516"/>
                    <a:pt x="21884" y="108663"/>
                  </a:cubicBezTo>
                  <a:lnTo>
                    <a:pt x="22130" y="108586"/>
                  </a:lnTo>
                  <a:cubicBezTo>
                    <a:pt x="24198" y="107925"/>
                    <a:pt x="26299" y="107252"/>
                    <a:pt x="28338" y="106747"/>
                  </a:cubicBezTo>
                  <a:lnTo>
                    <a:pt x="28338" y="106747"/>
                  </a:lnTo>
                  <a:cubicBezTo>
                    <a:pt x="26504" y="108163"/>
                    <a:pt x="25191" y="109349"/>
                    <a:pt x="24280" y="110588"/>
                  </a:cubicBezTo>
                  <a:cubicBezTo>
                    <a:pt x="24432" y="110699"/>
                    <a:pt x="24579" y="110814"/>
                    <a:pt x="24727" y="110924"/>
                  </a:cubicBezTo>
                  <a:cubicBezTo>
                    <a:pt x="25757" y="109501"/>
                    <a:pt x="27349" y="108167"/>
                    <a:pt x="29684" y="106440"/>
                  </a:cubicBezTo>
                  <a:cubicBezTo>
                    <a:pt x="31046" y="106152"/>
                    <a:pt x="32367" y="105964"/>
                    <a:pt x="33623" y="105923"/>
                  </a:cubicBezTo>
                  <a:lnTo>
                    <a:pt x="33623" y="105923"/>
                  </a:lnTo>
                  <a:cubicBezTo>
                    <a:pt x="33204" y="106185"/>
                    <a:pt x="32790" y="106456"/>
                    <a:pt x="32380" y="106731"/>
                  </a:cubicBezTo>
                  <a:lnTo>
                    <a:pt x="32347" y="106764"/>
                  </a:lnTo>
                  <a:cubicBezTo>
                    <a:pt x="30960" y="108549"/>
                    <a:pt x="29938" y="110407"/>
                    <a:pt x="29290" y="112340"/>
                  </a:cubicBezTo>
                  <a:cubicBezTo>
                    <a:pt x="29105" y="112336"/>
                    <a:pt x="28920" y="112335"/>
                    <a:pt x="28733" y="112335"/>
                  </a:cubicBezTo>
                  <a:cubicBezTo>
                    <a:pt x="28092" y="112335"/>
                    <a:pt x="27442" y="112356"/>
                    <a:pt x="26787" y="112397"/>
                  </a:cubicBezTo>
                  <a:cubicBezTo>
                    <a:pt x="27045" y="112578"/>
                    <a:pt x="27308" y="112754"/>
                    <a:pt x="27575" y="112931"/>
                  </a:cubicBezTo>
                  <a:cubicBezTo>
                    <a:pt x="28006" y="112914"/>
                    <a:pt x="28434" y="112905"/>
                    <a:pt x="28859" y="112905"/>
                  </a:cubicBezTo>
                  <a:cubicBezTo>
                    <a:pt x="28944" y="112905"/>
                    <a:pt x="29029" y="112906"/>
                    <a:pt x="29113" y="112906"/>
                  </a:cubicBezTo>
                  <a:cubicBezTo>
                    <a:pt x="29027" y="113198"/>
                    <a:pt x="28949" y="113485"/>
                    <a:pt x="28884" y="113776"/>
                  </a:cubicBezTo>
                  <a:lnTo>
                    <a:pt x="29142" y="113936"/>
                  </a:lnTo>
                  <a:cubicBezTo>
                    <a:pt x="29220" y="113596"/>
                    <a:pt x="29310" y="113251"/>
                    <a:pt x="29413" y="112910"/>
                  </a:cubicBezTo>
                  <a:cubicBezTo>
                    <a:pt x="29688" y="112919"/>
                    <a:pt x="29959" y="112927"/>
                    <a:pt x="30234" y="112943"/>
                  </a:cubicBezTo>
                  <a:cubicBezTo>
                    <a:pt x="32601" y="113075"/>
                    <a:pt x="34952" y="113493"/>
                    <a:pt x="37279" y="114072"/>
                  </a:cubicBezTo>
                  <a:cubicBezTo>
                    <a:pt x="36996" y="115184"/>
                    <a:pt x="36852" y="116456"/>
                    <a:pt x="36823" y="117986"/>
                  </a:cubicBezTo>
                  <a:cubicBezTo>
                    <a:pt x="37008" y="118068"/>
                    <a:pt x="37193" y="118146"/>
                    <a:pt x="37377" y="118224"/>
                  </a:cubicBezTo>
                  <a:cubicBezTo>
                    <a:pt x="37390" y="116640"/>
                    <a:pt x="37525" y="115340"/>
                    <a:pt x="37821" y="114211"/>
                  </a:cubicBezTo>
                  <a:cubicBezTo>
                    <a:pt x="40073" y="114798"/>
                    <a:pt x="42305" y="115528"/>
                    <a:pt x="44509" y="116287"/>
                  </a:cubicBezTo>
                  <a:cubicBezTo>
                    <a:pt x="44189" y="117477"/>
                    <a:pt x="44045" y="118872"/>
                    <a:pt x="44033" y="120633"/>
                  </a:cubicBezTo>
                  <a:lnTo>
                    <a:pt x="44324" y="120719"/>
                  </a:lnTo>
                  <a:cubicBezTo>
                    <a:pt x="44332" y="118959"/>
                    <a:pt x="44476" y="117568"/>
                    <a:pt x="44792" y="116386"/>
                  </a:cubicBezTo>
                  <a:cubicBezTo>
                    <a:pt x="45453" y="116616"/>
                    <a:pt x="46109" y="116845"/>
                    <a:pt x="46762" y="117075"/>
                  </a:cubicBezTo>
                  <a:cubicBezTo>
                    <a:pt x="48350" y="117633"/>
                    <a:pt x="49958" y="118199"/>
                    <a:pt x="51583" y="118725"/>
                  </a:cubicBezTo>
                  <a:cubicBezTo>
                    <a:pt x="51300" y="119693"/>
                    <a:pt x="51127" y="120838"/>
                    <a:pt x="51041" y="122274"/>
                  </a:cubicBezTo>
                  <a:cubicBezTo>
                    <a:pt x="51230" y="122307"/>
                    <a:pt x="51423" y="122340"/>
                    <a:pt x="51612" y="122368"/>
                  </a:cubicBezTo>
                  <a:cubicBezTo>
                    <a:pt x="51698" y="120965"/>
                    <a:pt x="51866" y="119849"/>
                    <a:pt x="52145" y="118909"/>
                  </a:cubicBezTo>
                  <a:cubicBezTo>
                    <a:pt x="54484" y="119652"/>
                    <a:pt x="56856" y="120309"/>
                    <a:pt x="59260" y="120748"/>
                  </a:cubicBezTo>
                  <a:cubicBezTo>
                    <a:pt x="58948" y="121507"/>
                    <a:pt x="58698" y="122295"/>
                    <a:pt x="58517" y="123099"/>
                  </a:cubicBezTo>
                  <a:lnTo>
                    <a:pt x="58813" y="123111"/>
                  </a:lnTo>
                  <a:cubicBezTo>
                    <a:pt x="58993" y="122319"/>
                    <a:pt x="59240" y="121548"/>
                    <a:pt x="59555" y="120801"/>
                  </a:cubicBezTo>
                  <a:cubicBezTo>
                    <a:pt x="60663" y="120994"/>
                    <a:pt x="61779" y="121142"/>
                    <a:pt x="62900" y="121228"/>
                  </a:cubicBezTo>
                  <a:cubicBezTo>
                    <a:pt x="64110" y="121322"/>
                    <a:pt x="65325" y="121363"/>
                    <a:pt x="66539" y="121363"/>
                  </a:cubicBezTo>
                  <a:cubicBezTo>
                    <a:pt x="66884" y="121363"/>
                    <a:pt x="67233" y="121359"/>
                    <a:pt x="67577" y="121355"/>
                  </a:cubicBezTo>
                  <a:lnTo>
                    <a:pt x="67577" y="121355"/>
                  </a:lnTo>
                  <a:cubicBezTo>
                    <a:pt x="67175" y="121888"/>
                    <a:pt x="66798" y="122430"/>
                    <a:pt x="66453" y="122980"/>
                  </a:cubicBezTo>
                  <a:cubicBezTo>
                    <a:pt x="66572" y="122972"/>
                    <a:pt x="66691" y="122963"/>
                    <a:pt x="66810" y="122951"/>
                  </a:cubicBezTo>
                  <a:cubicBezTo>
                    <a:pt x="67163" y="122405"/>
                    <a:pt x="67540" y="121876"/>
                    <a:pt x="67943" y="121347"/>
                  </a:cubicBezTo>
                  <a:cubicBezTo>
                    <a:pt x="70076" y="121297"/>
                    <a:pt x="72214" y="121129"/>
                    <a:pt x="74340" y="120908"/>
                  </a:cubicBezTo>
                  <a:lnTo>
                    <a:pt x="74340" y="120908"/>
                  </a:lnTo>
                  <a:cubicBezTo>
                    <a:pt x="74106" y="121265"/>
                    <a:pt x="73880" y="121622"/>
                    <a:pt x="73662" y="121979"/>
                  </a:cubicBezTo>
                  <a:cubicBezTo>
                    <a:pt x="73921" y="121929"/>
                    <a:pt x="74179" y="121876"/>
                    <a:pt x="74434" y="121823"/>
                  </a:cubicBezTo>
                  <a:cubicBezTo>
                    <a:pt x="74639" y="121490"/>
                    <a:pt x="74852" y="121162"/>
                    <a:pt x="75074" y="120830"/>
                  </a:cubicBezTo>
                  <a:cubicBezTo>
                    <a:pt x="76838" y="120637"/>
                    <a:pt x="78599" y="120411"/>
                    <a:pt x="80334" y="120190"/>
                  </a:cubicBezTo>
                  <a:lnTo>
                    <a:pt x="80659" y="120149"/>
                  </a:lnTo>
                  <a:cubicBezTo>
                    <a:pt x="81516" y="119865"/>
                    <a:pt x="82365" y="119566"/>
                    <a:pt x="83211" y="119250"/>
                  </a:cubicBezTo>
                  <a:lnTo>
                    <a:pt x="83211" y="119250"/>
                  </a:lnTo>
                  <a:cubicBezTo>
                    <a:pt x="82768" y="119303"/>
                    <a:pt x="82329" y="119357"/>
                    <a:pt x="81890" y="119414"/>
                  </a:cubicBezTo>
                  <a:cubicBezTo>
                    <a:pt x="82554" y="118101"/>
                    <a:pt x="83260" y="116751"/>
                    <a:pt x="83982" y="115372"/>
                  </a:cubicBezTo>
                  <a:cubicBezTo>
                    <a:pt x="84401" y="114572"/>
                    <a:pt x="84823" y="113760"/>
                    <a:pt x="85246" y="112939"/>
                  </a:cubicBezTo>
                  <a:cubicBezTo>
                    <a:pt x="87257" y="112246"/>
                    <a:pt x="89296" y="111585"/>
                    <a:pt x="91368" y="111064"/>
                  </a:cubicBezTo>
                  <a:lnTo>
                    <a:pt x="91368" y="111064"/>
                  </a:lnTo>
                  <a:cubicBezTo>
                    <a:pt x="90732" y="112648"/>
                    <a:pt x="90067" y="114219"/>
                    <a:pt x="89419" y="115754"/>
                  </a:cubicBezTo>
                  <a:cubicBezTo>
                    <a:pt x="89284" y="116082"/>
                    <a:pt x="89148" y="116406"/>
                    <a:pt x="89009" y="116726"/>
                  </a:cubicBezTo>
                  <a:cubicBezTo>
                    <a:pt x="89140" y="116661"/>
                    <a:pt x="89271" y="116595"/>
                    <a:pt x="89403" y="116525"/>
                  </a:cubicBezTo>
                  <a:cubicBezTo>
                    <a:pt x="89497" y="116308"/>
                    <a:pt x="89591" y="116086"/>
                    <a:pt x="89682" y="115865"/>
                  </a:cubicBezTo>
                  <a:cubicBezTo>
                    <a:pt x="90359" y="114264"/>
                    <a:pt x="91048" y="112631"/>
                    <a:pt x="91713" y="110978"/>
                  </a:cubicBezTo>
                  <a:cubicBezTo>
                    <a:pt x="93867" y="110457"/>
                    <a:pt x="96050" y="110091"/>
                    <a:pt x="98266" y="110022"/>
                  </a:cubicBezTo>
                  <a:cubicBezTo>
                    <a:pt x="98566" y="110011"/>
                    <a:pt x="98866" y="110007"/>
                    <a:pt x="99163" y="110007"/>
                  </a:cubicBezTo>
                  <a:cubicBezTo>
                    <a:pt x="99311" y="110007"/>
                    <a:pt x="99460" y="110008"/>
                    <a:pt x="99607" y="110009"/>
                  </a:cubicBezTo>
                  <a:cubicBezTo>
                    <a:pt x="99837" y="109829"/>
                    <a:pt x="100067" y="109644"/>
                    <a:pt x="100293" y="109460"/>
                  </a:cubicBezTo>
                  <a:lnTo>
                    <a:pt x="100186" y="109455"/>
                  </a:lnTo>
                  <a:cubicBezTo>
                    <a:pt x="101437" y="106497"/>
                    <a:pt x="102545" y="103489"/>
                    <a:pt x="103325" y="100477"/>
                  </a:cubicBezTo>
                  <a:cubicBezTo>
                    <a:pt x="105266" y="100510"/>
                    <a:pt x="106960" y="100888"/>
                    <a:pt x="108516" y="101438"/>
                  </a:cubicBezTo>
                  <a:cubicBezTo>
                    <a:pt x="108581" y="101360"/>
                    <a:pt x="108647" y="101282"/>
                    <a:pt x="108712" y="101204"/>
                  </a:cubicBezTo>
                  <a:cubicBezTo>
                    <a:pt x="107120" y="100629"/>
                    <a:pt x="105389" y="100231"/>
                    <a:pt x="103399" y="100194"/>
                  </a:cubicBezTo>
                  <a:cubicBezTo>
                    <a:pt x="104100" y="97388"/>
                    <a:pt x="104507" y="94577"/>
                    <a:pt x="104453" y="91803"/>
                  </a:cubicBezTo>
                  <a:cubicBezTo>
                    <a:pt x="104694" y="91790"/>
                    <a:pt x="104926" y="91783"/>
                    <a:pt x="105149" y="91783"/>
                  </a:cubicBezTo>
                  <a:cubicBezTo>
                    <a:pt x="107380" y="91783"/>
                    <a:pt x="108774" y="92443"/>
                    <a:pt x="110411" y="93551"/>
                  </a:cubicBezTo>
                  <a:cubicBezTo>
                    <a:pt x="110321" y="95816"/>
                    <a:pt x="109976" y="98073"/>
                    <a:pt x="109443" y="100317"/>
                  </a:cubicBezTo>
                  <a:cubicBezTo>
                    <a:pt x="109722" y="99977"/>
                    <a:pt x="109997" y="99632"/>
                    <a:pt x="110264" y="99283"/>
                  </a:cubicBezTo>
                  <a:cubicBezTo>
                    <a:pt x="110637" y="97523"/>
                    <a:pt x="110875" y="95734"/>
                    <a:pt x="110973" y="93937"/>
                  </a:cubicBezTo>
                  <a:cubicBezTo>
                    <a:pt x="111240" y="94126"/>
                    <a:pt x="111515" y="94323"/>
                    <a:pt x="111802" y="94532"/>
                  </a:cubicBezTo>
                  <a:cubicBezTo>
                    <a:pt x="112192" y="94811"/>
                    <a:pt x="112598" y="95102"/>
                    <a:pt x="113041" y="95414"/>
                  </a:cubicBezTo>
                  <a:cubicBezTo>
                    <a:pt x="113283" y="95049"/>
                    <a:pt x="113521" y="94680"/>
                    <a:pt x="113751" y="94310"/>
                  </a:cubicBezTo>
                  <a:cubicBezTo>
                    <a:pt x="113718" y="92636"/>
                    <a:pt x="113583" y="90966"/>
                    <a:pt x="113341" y="89308"/>
                  </a:cubicBezTo>
                  <a:lnTo>
                    <a:pt x="113341" y="89308"/>
                  </a:lnTo>
                  <a:cubicBezTo>
                    <a:pt x="114055" y="90186"/>
                    <a:pt x="114666" y="90925"/>
                    <a:pt x="115224" y="91536"/>
                  </a:cubicBezTo>
                  <a:cubicBezTo>
                    <a:pt x="115228" y="91627"/>
                    <a:pt x="115237" y="91717"/>
                    <a:pt x="115245" y="91811"/>
                  </a:cubicBezTo>
                  <a:cubicBezTo>
                    <a:pt x="115327" y="91660"/>
                    <a:pt x="115413" y="91512"/>
                    <a:pt x="115495" y="91360"/>
                  </a:cubicBezTo>
                  <a:cubicBezTo>
                    <a:pt x="115315" y="89120"/>
                    <a:pt x="115220" y="86863"/>
                    <a:pt x="115208" y="84639"/>
                  </a:cubicBezTo>
                  <a:lnTo>
                    <a:pt x="115208" y="84639"/>
                  </a:lnTo>
                  <a:cubicBezTo>
                    <a:pt x="116201" y="85061"/>
                    <a:pt x="117223" y="85418"/>
                    <a:pt x="118269" y="85702"/>
                  </a:cubicBezTo>
                  <a:cubicBezTo>
                    <a:pt x="118343" y="85525"/>
                    <a:pt x="118417" y="85353"/>
                    <a:pt x="118486" y="85176"/>
                  </a:cubicBezTo>
                  <a:cubicBezTo>
                    <a:pt x="117350" y="84881"/>
                    <a:pt x="116267" y="84479"/>
                    <a:pt x="115204" y="84019"/>
                  </a:cubicBezTo>
                  <a:cubicBezTo>
                    <a:pt x="115204" y="82165"/>
                    <a:pt x="115269" y="80334"/>
                    <a:pt x="115388" y="78558"/>
                  </a:cubicBezTo>
                  <a:cubicBezTo>
                    <a:pt x="117091" y="78866"/>
                    <a:pt x="118831" y="79108"/>
                    <a:pt x="120624" y="79190"/>
                  </a:cubicBezTo>
                  <a:cubicBezTo>
                    <a:pt x="120653" y="79095"/>
                    <a:pt x="120678" y="79001"/>
                    <a:pt x="120706" y="78907"/>
                  </a:cubicBezTo>
                  <a:cubicBezTo>
                    <a:pt x="118893" y="78824"/>
                    <a:pt x="117132" y="78582"/>
                    <a:pt x="115409" y="78271"/>
                  </a:cubicBezTo>
                  <a:cubicBezTo>
                    <a:pt x="115454" y="77622"/>
                    <a:pt x="115507" y="76982"/>
                    <a:pt x="115569" y="76350"/>
                  </a:cubicBezTo>
                  <a:cubicBezTo>
                    <a:pt x="115696" y="75029"/>
                    <a:pt x="115955" y="73691"/>
                    <a:pt x="116283" y="72354"/>
                  </a:cubicBezTo>
                  <a:cubicBezTo>
                    <a:pt x="117556" y="72407"/>
                    <a:pt x="118845" y="72444"/>
                    <a:pt x="120155" y="72444"/>
                  </a:cubicBezTo>
                  <a:cubicBezTo>
                    <a:pt x="120843" y="72444"/>
                    <a:pt x="121536" y="72434"/>
                    <a:pt x="122237" y="72411"/>
                  </a:cubicBezTo>
                  <a:cubicBezTo>
                    <a:pt x="122270" y="72222"/>
                    <a:pt x="122302" y="72029"/>
                    <a:pt x="122335" y="71837"/>
                  </a:cubicBezTo>
                  <a:lnTo>
                    <a:pt x="122335" y="71837"/>
                  </a:lnTo>
                  <a:cubicBezTo>
                    <a:pt x="121611" y="71860"/>
                    <a:pt x="120894" y="71871"/>
                    <a:pt x="120183" y="71871"/>
                  </a:cubicBezTo>
                  <a:cubicBezTo>
                    <a:pt x="118912" y="71871"/>
                    <a:pt x="117659" y="71837"/>
                    <a:pt x="116422" y="71787"/>
                  </a:cubicBezTo>
                  <a:cubicBezTo>
                    <a:pt x="116759" y="70483"/>
                    <a:pt x="117145" y="69182"/>
                    <a:pt x="117530" y="67897"/>
                  </a:cubicBezTo>
                  <a:cubicBezTo>
                    <a:pt x="117924" y="66576"/>
                    <a:pt x="118326" y="65239"/>
                    <a:pt x="118663" y="63897"/>
                  </a:cubicBezTo>
                  <a:cubicBezTo>
                    <a:pt x="119036" y="63983"/>
                    <a:pt x="119410" y="64065"/>
                    <a:pt x="119783" y="64151"/>
                  </a:cubicBezTo>
                  <a:cubicBezTo>
                    <a:pt x="120870" y="64393"/>
                    <a:pt x="121982" y="64644"/>
                    <a:pt x="123107" y="64849"/>
                  </a:cubicBezTo>
                  <a:cubicBezTo>
                    <a:pt x="123115" y="64660"/>
                    <a:pt x="123123" y="64467"/>
                    <a:pt x="123131" y="64274"/>
                  </a:cubicBezTo>
                  <a:cubicBezTo>
                    <a:pt x="122044" y="64073"/>
                    <a:pt x="120965" y="63831"/>
                    <a:pt x="119906" y="63589"/>
                  </a:cubicBezTo>
                  <a:cubicBezTo>
                    <a:pt x="119541" y="63507"/>
                    <a:pt x="119172" y="63425"/>
                    <a:pt x="118802" y="63343"/>
                  </a:cubicBezTo>
                  <a:cubicBezTo>
                    <a:pt x="119188" y="61726"/>
                    <a:pt x="119475" y="60114"/>
                    <a:pt x="119541" y="58538"/>
                  </a:cubicBezTo>
                  <a:cubicBezTo>
                    <a:pt x="119566" y="58013"/>
                    <a:pt x="119553" y="57492"/>
                    <a:pt x="119512" y="56970"/>
                  </a:cubicBezTo>
                  <a:lnTo>
                    <a:pt x="119512" y="56970"/>
                  </a:lnTo>
                  <a:cubicBezTo>
                    <a:pt x="120641" y="57147"/>
                    <a:pt x="121814" y="57360"/>
                    <a:pt x="123066" y="57606"/>
                  </a:cubicBezTo>
                  <a:cubicBezTo>
                    <a:pt x="123062" y="57508"/>
                    <a:pt x="123053" y="57410"/>
                    <a:pt x="123045" y="57311"/>
                  </a:cubicBezTo>
                  <a:cubicBezTo>
                    <a:pt x="121798" y="57069"/>
                    <a:pt x="120620" y="56860"/>
                    <a:pt x="119484" y="56683"/>
                  </a:cubicBezTo>
                  <a:cubicBezTo>
                    <a:pt x="119319" y="55067"/>
                    <a:pt x="118852" y="53585"/>
                    <a:pt x="118207" y="52194"/>
                  </a:cubicBezTo>
                  <a:lnTo>
                    <a:pt x="118207" y="52194"/>
                  </a:lnTo>
                  <a:cubicBezTo>
                    <a:pt x="118619" y="52209"/>
                    <a:pt x="119030" y="52216"/>
                    <a:pt x="119441" y="52216"/>
                  </a:cubicBezTo>
                  <a:cubicBezTo>
                    <a:pt x="120449" y="52216"/>
                    <a:pt x="121457" y="52173"/>
                    <a:pt x="122462" y="52092"/>
                  </a:cubicBezTo>
                  <a:cubicBezTo>
                    <a:pt x="122450" y="51997"/>
                    <a:pt x="122434" y="51903"/>
                    <a:pt x="122417" y="51809"/>
                  </a:cubicBezTo>
                  <a:cubicBezTo>
                    <a:pt x="121415" y="51891"/>
                    <a:pt x="120412" y="51930"/>
                    <a:pt x="119408" y="51930"/>
                  </a:cubicBezTo>
                  <a:cubicBezTo>
                    <a:pt x="118961" y="51930"/>
                    <a:pt x="118514" y="51922"/>
                    <a:pt x="118068" y="51907"/>
                  </a:cubicBezTo>
                  <a:cubicBezTo>
                    <a:pt x="117251" y="50229"/>
                    <a:pt x="116189" y="48674"/>
                    <a:pt x="115097" y="47164"/>
                  </a:cubicBezTo>
                  <a:cubicBezTo>
                    <a:pt x="117173" y="47016"/>
                    <a:pt x="119237" y="46704"/>
                    <a:pt x="121264" y="46232"/>
                  </a:cubicBezTo>
                  <a:cubicBezTo>
                    <a:pt x="121240" y="46138"/>
                    <a:pt x="121215" y="46048"/>
                    <a:pt x="121195" y="45953"/>
                  </a:cubicBezTo>
                  <a:cubicBezTo>
                    <a:pt x="119143" y="46437"/>
                    <a:pt x="117042" y="46737"/>
                    <a:pt x="114904" y="46885"/>
                  </a:cubicBezTo>
                  <a:cubicBezTo>
                    <a:pt x="114748" y="46667"/>
                    <a:pt x="114588" y="46450"/>
                    <a:pt x="114428" y="46232"/>
                  </a:cubicBezTo>
                  <a:cubicBezTo>
                    <a:pt x="113579" y="45063"/>
                    <a:pt x="112713" y="43877"/>
                    <a:pt x="111934" y="42634"/>
                  </a:cubicBezTo>
                  <a:cubicBezTo>
                    <a:pt x="114535" y="42236"/>
                    <a:pt x="117091" y="41604"/>
                    <a:pt x="119578" y="40746"/>
                  </a:cubicBezTo>
                  <a:cubicBezTo>
                    <a:pt x="119545" y="40656"/>
                    <a:pt x="119512" y="40570"/>
                    <a:pt x="119479" y="40479"/>
                  </a:cubicBezTo>
                  <a:cubicBezTo>
                    <a:pt x="116976" y="41341"/>
                    <a:pt x="114395" y="41977"/>
                    <a:pt x="111773" y="42371"/>
                  </a:cubicBezTo>
                  <a:cubicBezTo>
                    <a:pt x="111051" y="41189"/>
                    <a:pt x="110415" y="39958"/>
                    <a:pt x="109956" y="38641"/>
                  </a:cubicBezTo>
                  <a:cubicBezTo>
                    <a:pt x="109874" y="38403"/>
                    <a:pt x="109796" y="38165"/>
                    <a:pt x="109718" y="37923"/>
                  </a:cubicBezTo>
                  <a:cubicBezTo>
                    <a:pt x="112364" y="37377"/>
                    <a:pt x="114954" y="36606"/>
                    <a:pt x="117465" y="35621"/>
                  </a:cubicBezTo>
                  <a:cubicBezTo>
                    <a:pt x="117387" y="35449"/>
                    <a:pt x="117305" y="35276"/>
                    <a:pt x="117223" y="35104"/>
                  </a:cubicBezTo>
                  <a:cubicBezTo>
                    <a:pt x="114736" y="36081"/>
                    <a:pt x="112172" y="36840"/>
                    <a:pt x="109554" y="37377"/>
                  </a:cubicBezTo>
                  <a:cubicBezTo>
                    <a:pt x="108918" y="35194"/>
                    <a:pt x="108557" y="32847"/>
                    <a:pt x="108405" y="30406"/>
                  </a:cubicBezTo>
                  <a:cubicBezTo>
                    <a:pt x="110280" y="30086"/>
                    <a:pt x="112135" y="29663"/>
                    <a:pt x="113965" y="29146"/>
                  </a:cubicBezTo>
                  <a:cubicBezTo>
                    <a:pt x="113915" y="29064"/>
                    <a:pt x="113862" y="28986"/>
                    <a:pt x="113813" y="28904"/>
                  </a:cubicBezTo>
                  <a:cubicBezTo>
                    <a:pt x="112028" y="29413"/>
                    <a:pt x="110218" y="29827"/>
                    <a:pt x="108388" y="30143"/>
                  </a:cubicBezTo>
                  <a:cubicBezTo>
                    <a:pt x="108236" y="27468"/>
                    <a:pt x="108331" y="24678"/>
                    <a:pt x="108589" y="21851"/>
                  </a:cubicBezTo>
                  <a:lnTo>
                    <a:pt x="108655" y="21842"/>
                  </a:lnTo>
                  <a:cubicBezTo>
                    <a:pt x="108503" y="21666"/>
                    <a:pt x="108351" y="21489"/>
                    <a:pt x="108200" y="21313"/>
                  </a:cubicBezTo>
                  <a:cubicBezTo>
                    <a:pt x="106324" y="21503"/>
                    <a:pt x="104440" y="21599"/>
                    <a:pt x="102555" y="21599"/>
                  </a:cubicBezTo>
                  <a:cubicBezTo>
                    <a:pt x="101635" y="21599"/>
                    <a:pt x="100715" y="21576"/>
                    <a:pt x="99796" y="21531"/>
                  </a:cubicBezTo>
                  <a:cubicBezTo>
                    <a:pt x="100141" y="19163"/>
                    <a:pt x="100625" y="16763"/>
                    <a:pt x="101195" y="14403"/>
                  </a:cubicBezTo>
                  <a:cubicBezTo>
                    <a:pt x="101031" y="14264"/>
                    <a:pt x="100867" y="14128"/>
                    <a:pt x="100707" y="13993"/>
                  </a:cubicBezTo>
                  <a:cubicBezTo>
                    <a:pt x="100104" y="16475"/>
                    <a:pt x="99583" y="19003"/>
                    <a:pt x="99226" y="21502"/>
                  </a:cubicBezTo>
                  <a:cubicBezTo>
                    <a:pt x="96686" y="21350"/>
                    <a:pt x="94158" y="21018"/>
                    <a:pt x="91663" y="20509"/>
                  </a:cubicBezTo>
                  <a:cubicBezTo>
                    <a:pt x="92139" y="17698"/>
                    <a:pt x="92866" y="14867"/>
                    <a:pt x="93715" y="12109"/>
                  </a:cubicBezTo>
                  <a:cubicBezTo>
                    <a:pt x="95537" y="12347"/>
                    <a:pt x="97314" y="12532"/>
                    <a:pt x="99049" y="12676"/>
                  </a:cubicBezTo>
                  <a:cubicBezTo>
                    <a:pt x="98766" y="12454"/>
                    <a:pt x="98479" y="12241"/>
                    <a:pt x="98188" y="12027"/>
                  </a:cubicBezTo>
                  <a:cubicBezTo>
                    <a:pt x="96780" y="11900"/>
                    <a:pt x="95348" y="11740"/>
                    <a:pt x="93887" y="11555"/>
                  </a:cubicBezTo>
                  <a:cubicBezTo>
                    <a:pt x="94101" y="10870"/>
                    <a:pt x="94326" y="10197"/>
                    <a:pt x="94552" y="9524"/>
                  </a:cubicBezTo>
                  <a:cubicBezTo>
                    <a:pt x="94384" y="9418"/>
                    <a:pt x="94212" y="9307"/>
                    <a:pt x="94035" y="9200"/>
                  </a:cubicBezTo>
                  <a:cubicBezTo>
                    <a:pt x="93777" y="9951"/>
                    <a:pt x="93526" y="10710"/>
                    <a:pt x="93280" y="11473"/>
                  </a:cubicBezTo>
                  <a:cubicBezTo>
                    <a:pt x="91179" y="11194"/>
                    <a:pt x="89013" y="10850"/>
                    <a:pt x="86781" y="10439"/>
                  </a:cubicBezTo>
                  <a:cubicBezTo>
                    <a:pt x="87261" y="8958"/>
                    <a:pt x="87794" y="7497"/>
                    <a:pt x="88360" y="6069"/>
                  </a:cubicBezTo>
                  <a:lnTo>
                    <a:pt x="88102" y="5946"/>
                  </a:lnTo>
                  <a:cubicBezTo>
                    <a:pt x="87527" y="7395"/>
                    <a:pt x="86986" y="8880"/>
                    <a:pt x="86497" y="10390"/>
                  </a:cubicBezTo>
                  <a:cubicBezTo>
                    <a:pt x="85980" y="10292"/>
                    <a:pt x="85459" y="10193"/>
                    <a:pt x="84934" y="10095"/>
                  </a:cubicBezTo>
                  <a:lnTo>
                    <a:pt x="83814" y="9873"/>
                  </a:lnTo>
                  <a:cubicBezTo>
                    <a:pt x="83038" y="9721"/>
                    <a:pt x="82275" y="9574"/>
                    <a:pt x="81524" y="9430"/>
                  </a:cubicBezTo>
                  <a:cubicBezTo>
                    <a:pt x="81955" y="7501"/>
                    <a:pt x="82484" y="5622"/>
                    <a:pt x="83079" y="3808"/>
                  </a:cubicBezTo>
                  <a:lnTo>
                    <a:pt x="82809" y="3706"/>
                  </a:lnTo>
                  <a:cubicBezTo>
                    <a:pt x="82214" y="5536"/>
                    <a:pt x="81676" y="7428"/>
                    <a:pt x="81241" y="9377"/>
                  </a:cubicBezTo>
                  <a:cubicBezTo>
                    <a:pt x="79834" y="9110"/>
                    <a:pt x="78455" y="8864"/>
                    <a:pt x="77089" y="8650"/>
                  </a:cubicBezTo>
                  <a:cubicBezTo>
                    <a:pt x="77171" y="6742"/>
                    <a:pt x="77372" y="4838"/>
                    <a:pt x="77684" y="2951"/>
                  </a:cubicBezTo>
                  <a:cubicBezTo>
                    <a:pt x="78783" y="2984"/>
                    <a:pt x="79887" y="3025"/>
                    <a:pt x="80987" y="3070"/>
                  </a:cubicBezTo>
                  <a:cubicBezTo>
                    <a:pt x="80650" y="2959"/>
                    <a:pt x="80314" y="2848"/>
                    <a:pt x="79981" y="2746"/>
                  </a:cubicBezTo>
                  <a:cubicBezTo>
                    <a:pt x="79231" y="2717"/>
                    <a:pt x="78480" y="2688"/>
                    <a:pt x="77729" y="2668"/>
                  </a:cubicBezTo>
                  <a:cubicBezTo>
                    <a:pt x="77762" y="2483"/>
                    <a:pt x="77794" y="2298"/>
                    <a:pt x="77827" y="2114"/>
                  </a:cubicBezTo>
                  <a:cubicBezTo>
                    <a:pt x="77643" y="2060"/>
                    <a:pt x="77454" y="2011"/>
                    <a:pt x="77269" y="1962"/>
                  </a:cubicBezTo>
                  <a:cubicBezTo>
                    <a:pt x="77228" y="2192"/>
                    <a:pt x="77187" y="2422"/>
                    <a:pt x="77150" y="2647"/>
                  </a:cubicBezTo>
                  <a:cubicBezTo>
                    <a:pt x="75443" y="2598"/>
                    <a:pt x="73736" y="2569"/>
                    <a:pt x="72021" y="2553"/>
                  </a:cubicBezTo>
                  <a:cubicBezTo>
                    <a:pt x="71997" y="1987"/>
                    <a:pt x="71984" y="1408"/>
                    <a:pt x="71984" y="817"/>
                  </a:cubicBezTo>
                  <a:cubicBezTo>
                    <a:pt x="71795" y="784"/>
                    <a:pt x="71603" y="752"/>
                    <a:pt x="71414" y="723"/>
                  </a:cubicBezTo>
                  <a:lnTo>
                    <a:pt x="71414" y="723"/>
                  </a:lnTo>
                  <a:cubicBezTo>
                    <a:pt x="71414" y="1342"/>
                    <a:pt x="71422" y="1954"/>
                    <a:pt x="71447" y="2549"/>
                  </a:cubicBezTo>
                  <a:cubicBezTo>
                    <a:pt x="71185" y="2548"/>
                    <a:pt x="70923" y="2547"/>
                    <a:pt x="70661" y="2547"/>
                  </a:cubicBezTo>
                  <a:cubicBezTo>
                    <a:pt x="69090" y="2547"/>
                    <a:pt x="67520" y="2568"/>
                    <a:pt x="65948" y="2610"/>
                  </a:cubicBezTo>
                  <a:cubicBezTo>
                    <a:pt x="65764" y="1769"/>
                    <a:pt x="65612" y="920"/>
                    <a:pt x="65485" y="62"/>
                  </a:cubicBezTo>
                  <a:lnTo>
                    <a:pt x="65189" y="46"/>
                  </a:lnTo>
                  <a:lnTo>
                    <a:pt x="65189" y="46"/>
                  </a:lnTo>
                  <a:cubicBezTo>
                    <a:pt x="65316" y="912"/>
                    <a:pt x="65472" y="1769"/>
                    <a:pt x="65657" y="2619"/>
                  </a:cubicBezTo>
                  <a:cubicBezTo>
                    <a:pt x="64463" y="2651"/>
                    <a:pt x="63273" y="2701"/>
                    <a:pt x="62079" y="2766"/>
                  </a:cubicBezTo>
                  <a:lnTo>
                    <a:pt x="59482" y="2910"/>
                  </a:lnTo>
                  <a:cubicBezTo>
                    <a:pt x="59231" y="1950"/>
                    <a:pt x="59006" y="981"/>
                    <a:pt x="58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34"/>
          <p:cNvSpPr/>
          <p:nvPr/>
        </p:nvSpPr>
        <p:spPr>
          <a:xfrm rot="-6381374">
            <a:off x="1811231" y="3821194"/>
            <a:ext cx="248992" cy="248967"/>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rot="-6381326">
            <a:off x="496205" y="4426049"/>
            <a:ext cx="158192" cy="158200"/>
          </a:xfrm>
          <a:custGeom>
            <a:avLst/>
            <a:gdLst/>
            <a:ahLst/>
            <a:cxnLst/>
            <a:rect l="l" t="t" r="r" b="b"/>
            <a:pathLst>
              <a:path w="9960" h="9959" extrusionOk="0">
                <a:moveTo>
                  <a:pt x="2877" y="0"/>
                </a:moveTo>
                <a:lnTo>
                  <a:pt x="2475" y="3964"/>
                </a:lnTo>
                <a:lnTo>
                  <a:pt x="1" y="7086"/>
                </a:lnTo>
                <a:lnTo>
                  <a:pt x="3964" y="7484"/>
                </a:lnTo>
                <a:lnTo>
                  <a:pt x="7087" y="9959"/>
                </a:lnTo>
                <a:lnTo>
                  <a:pt x="7485" y="5995"/>
                </a:lnTo>
                <a:lnTo>
                  <a:pt x="9959" y="2872"/>
                </a:lnTo>
                <a:lnTo>
                  <a:pt x="6000" y="2474"/>
                </a:lnTo>
                <a:lnTo>
                  <a:pt x="2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rot="-6763115">
            <a:off x="8807313" y="1128371"/>
            <a:ext cx="229922" cy="229922"/>
          </a:xfrm>
          <a:custGeom>
            <a:avLst/>
            <a:gdLst/>
            <a:ahLst/>
            <a:cxnLst/>
            <a:rect l="l" t="t" r="r" b="b"/>
            <a:pathLst>
              <a:path w="9197" h="9197" extrusionOk="0">
                <a:moveTo>
                  <a:pt x="1753" y="1"/>
                </a:moveTo>
                <a:lnTo>
                  <a:pt x="1966" y="3981"/>
                </a:lnTo>
                <a:lnTo>
                  <a:pt x="1" y="7444"/>
                </a:lnTo>
                <a:lnTo>
                  <a:pt x="3981" y="7231"/>
                </a:lnTo>
                <a:lnTo>
                  <a:pt x="7444" y="9196"/>
                </a:lnTo>
                <a:lnTo>
                  <a:pt x="7231" y="5216"/>
                </a:lnTo>
                <a:lnTo>
                  <a:pt x="9196" y="1753"/>
                </a:lnTo>
                <a:lnTo>
                  <a:pt x="9196" y="1753"/>
                </a:lnTo>
                <a:lnTo>
                  <a:pt x="5220" y="1966"/>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4"/>
          <p:cNvSpPr/>
          <p:nvPr/>
        </p:nvSpPr>
        <p:spPr>
          <a:xfrm rot="-6763045">
            <a:off x="8234489" y="-672099"/>
            <a:ext cx="1965372" cy="196537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1;p36">
            <a:extLst>
              <a:ext uri="{FF2B5EF4-FFF2-40B4-BE49-F238E27FC236}">
                <a16:creationId xmlns:a16="http://schemas.microsoft.com/office/drawing/2014/main" id="{58CF6510-30B3-FC1F-2B33-29A2EEE199CE}"/>
              </a:ext>
            </a:extLst>
          </p:cNvPr>
          <p:cNvSpPr txBox="1">
            <a:spLocks/>
          </p:cNvSpPr>
          <p:nvPr/>
        </p:nvSpPr>
        <p:spPr>
          <a:xfrm>
            <a:off x="6640400" y="4718300"/>
            <a:ext cx="1883700" cy="27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lt1"/>
              </a:buClr>
              <a:buSzPts val="1100"/>
            </a:pPr>
            <a:r>
              <a:rPr lang="id-ID" dirty="0">
                <a:solidFill>
                  <a:schemeClr val="tx1"/>
                </a:solidFill>
              </a:rPr>
              <a:t>Kelompok 5</a:t>
            </a:r>
          </a:p>
        </p:txBody>
      </p:sp>
    </p:spTree>
    <p:extLst>
      <p:ext uri="{BB962C8B-B14F-4D97-AF65-F5344CB8AC3E}">
        <p14:creationId xmlns:p14="http://schemas.microsoft.com/office/powerpoint/2010/main" val="1699380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p:nvPr/>
        </p:nvSpPr>
        <p:spPr>
          <a:xfrm>
            <a:off x="6880800" y="1868175"/>
            <a:ext cx="750000" cy="7500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6974388" y="1956775"/>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4197000" y="1868175"/>
            <a:ext cx="750000" cy="7500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4285650" y="1956775"/>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1513200" y="1868175"/>
            <a:ext cx="750000" cy="7500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1601850" y="1956775"/>
            <a:ext cx="572700" cy="57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2000" dirty="0" err="1"/>
              <a:t>Positivisme</a:t>
            </a:r>
            <a:endParaRPr sz="2000" dirty="0"/>
          </a:p>
        </p:txBody>
      </p:sp>
      <p:sp>
        <p:nvSpPr>
          <p:cNvPr id="5" name="Subtitle 4">
            <a:extLst>
              <a:ext uri="{FF2B5EF4-FFF2-40B4-BE49-F238E27FC236}">
                <a16:creationId xmlns:a16="http://schemas.microsoft.com/office/drawing/2014/main" id="{ABEA4FBD-5609-CA34-C50C-CCBAA041EA24}"/>
              </a:ext>
            </a:extLst>
          </p:cNvPr>
          <p:cNvSpPr>
            <a:spLocks noGrp="1"/>
          </p:cNvSpPr>
          <p:nvPr>
            <p:ph type="subTitle" idx="1"/>
          </p:nvPr>
        </p:nvSpPr>
        <p:spPr>
          <a:xfrm>
            <a:off x="85380" y="3038124"/>
            <a:ext cx="3144720" cy="1404335"/>
          </a:xfrm>
        </p:spPr>
        <p:txBody>
          <a:bodyPr/>
          <a:lstStyle/>
          <a:p>
            <a:r>
              <a:rPr lang="en-GB" sz="1200" dirty="0"/>
              <a:t>	</a:t>
            </a:r>
            <a:r>
              <a:rPr lang="en-GB" sz="1200" dirty="0" err="1"/>
              <a:t>Positivisme</a:t>
            </a:r>
            <a:r>
              <a:rPr lang="en-GB" sz="1200" dirty="0"/>
              <a:t> </a:t>
            </a:r>
            <a:r>
              <a:rPr lang="en-GB" sz="1200" dirty="0" err="1"/>
              <a:t>berasal</a:t>
            </a:r>
            <a:r>
              <a:rPr lang="en-GB" sz="1200" dirty="0"/>
              <a:t> </a:t>
            </a:r>
            <a:r>
              <a:rPr lang="en-GB" sz="1200" dirty="0" err="1"/>
              <a:t>dari</a:t>
            </a:r>
            <a:r>
              <a:rPr lang="en-GB" sz="1200" dirty="0"/>
              <a:t> kata “</a:t>
            </a:r>
            <a:r>
              <a:rPr lang="en-GB" sz="1200" dirty="0" err="1"/>
              <a:t>positif</a:t>
            </a:r>
            <a:r>
              <a:rPr lang="en-GB" sz="1200" dirty="0"/>
              <a:t>”. Kata </a:t>
            </a:r>
            <a:r>
              <a:rPr lang="en-GB" sz="1200" dirty="0" err="1"/>
              <a:t>positif</a:t>
            </a:r>
            <a:r>
              <a:rPr lang="en-GB" sz="1200" dirty="0"/>
              <a:t> di </a:t>
            </a:r>
            <a:r>
              <a:rPr lang="en-GB" sz="1200" dirty="0" err="1"/>
              <a:t>sini</a:t>
            </a:r>
            <a:r>
              <a:rPr lang="en-GB" sz="1200" dirty="0"/>
              <a:t> </a:t>
            </a:r>
            <a:r>
              <a:rPr lang="en-GB" sz="1200" dirty="0" err="1"/>
              <a:t>sama</a:t>
            </a:r>
            <a:r>
              <a:rPr lang="en-GB" sz="1200" dirty="0"/>
              <a:t> </a:t>
            </a:r>
            <a:r>
              <a:rPr lang="en-GB" sz="1200" dirty="0" err="1"/>
              <a:t>artinya</a:t>
            </a:r>
            <a:r>
              <a:rPr lang="en-GB" sz="1200" dirty="0"/>
              <a:t> </a:t>
            </a:r>
            <a:r>
              <a:rPr lang="en-GB" sz="1200" dirty="0" err="1"/>
              <a:t>dengan</a:t>
            </a:r>
            <a:r>
              <a:rPr lang="en-GB" sz="1200" dirty="0"/>
              <a:t> factual, </a:t>
            </a:r>
            <a:r>
              <a:rPr lang="en-GB" sz="1200" dirty="0" err="1"/>
              <a:t>yaitu</a:t>
            </a:r>
            <a:r>
              <a:rPr lang="en-GB" sz="1200" dirty="0"/>
              <a:t> </a:t>
            </a:r>
            <a:r>
              <a:rPr lang="en-GB" sz="1200" dirty="0" err="1"/>
              <a:t>apa</a:t>
            </a:r>
            <a:r>
              <a:rPr lang="en-GB" sz="1200" dirty="0"/>
              <a:t> yang </a:t>
            </a:r>
            <a:r>
              <a:rPr lang="en-GB" sz="1200" dirty="0" err="1"/>
              <a:t>berdasarkan</a:t>
            </a:r>
            <a:r>
              <a:rPr lang="en-GB" sz="1200" dirty="0"/>
              <a:t> </a:t>
            </a:r>
            <a:r>
              <a:rPr lang="en-GB" sz="1200" dirty="0" err="1"/>
              <a:t>fakta-fakta</a:t>
            </a:r>
            <a:r>
              <a:rPr lang="en-GB" sz="1200" dirty="0"/>
              <a:t>. </a:t>
            </a:r>
            <a:r>
              <a:rPr lang="en-GB" sz="1200" dirty="0" err="1"/>
              <a:t>Menurut</a:t>
            </a:r>
            <a:r>
              <a:rPr lang="en-GB" sz="1200" dirty="0"/>
              <a:t> </a:t>
            </a:r>
            <a:r>
              <a:rPr lang="en-GB" sz="1200" dirty="0" err="1"/>
              <a:t>positivisme</a:t>
            </a:r>
            <a:r>
              <a:rPr lang="en-GB" sz="1200" dirty="0"/>
              <a:t>,</a:t>
            </a:r>
            <a:endParaRPr lang="en-ID" sz="1200" dirty="0"/>
          </a:p>
        </p:txBody>
      </p:sp>
      <p:sp>
        <p:nvSpPr>
          <p:cNvPr id="340" name="Google Shape;340;p37"/>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2000" dirty="0" err="1"/>
              <a:t>Hedonisme</a:t>
            </a:r>
            <a:endParaRPr sz="2000" dirty="0"/>
          </a:p>
        </p:txBody>
      </p:sp>
      <p:sp>
        <p:nvSpPr>
          <p:cNvPr id="341" name="Google Shape;341;p37"/>
          <p:cNvSpPr txBox="1">
            <a:spLocks noGrp="1"/>
          </p:cNvSpPr>
          <p:nvPr>
            <p:ph type="subTitle" idx="3"/>
          </p:nvPr>
        </p:nvSpPr>
        <p:spPr>
          <a:xfrm>
            <a:off x="3403800" y="3038125"/>
            <a:ext cx="2336400" cy="11996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200" dirty="0"/>
              <a:t>P</a:t>
            </a:r>
            <a:r>
              <a:rPr lang="en-ID" sz="1200" dirty="0" err="1"/>
              <a:t>andangan</a:t>
            </a:r>
            <a:r>
              <a:rPr lang="en-ID" sz="1200" dirty="0"/>
              <a:t> yang </a:t>
            </a:r>
            <a:r>
              <a:rPr lang="en-ID" sz="1200" dirty="0" err="1"/>
              <a:t>menganggap</a:t>
            </a:r>
            <a:r>
              <a:rPr lang="en-ID" sz="1200" dirty="0"/>
              <a:t> </a:t>
            </a:r>
            <a:r>
              <a:rPr lang="en-ID" sz="1200" dirty="0" err="1"/>
              <a:t>bahwa</a:t>
            </a:r>
            <a:r>
              <a:rPr lang="en-ID" sz="1200" dirty="0"/>
              <a:t> </a:t>
            </a:r>
            <a:r>
              <a:rPr lang="en-ID" sz="1200" dirty="0" err="1"/>
              <a:t>setiap</a:t>
            </a:r>
            <a:r>
              <a:rPr lang="en-ID" sz="1200" dirty="0"/>
              <a:t> </a:t>
            </a:r>
            <a:r>
              <a:rPr lang="en-ID" sz="1200" dirty="0" err="1"/>
              <a:t>kesenangan</a:t>
            </a:r>
            <a:r>
              <a:rPr lang="en-ID" sz="1200" dirty="0"/>
              <a:t> dan </a:t>
            </a:r>
            <a:r>
              <a:rPr lang="en-ID" sz="1200" dirty="0" err="1"/>
              <a:t>kenikmatan</a:t>
            </a:r>
            <a:r>
              <a:rPr lang="en-ID" sz="1200" dirty="0"/>
              <a:t> </a:t>
            </a:r>
            <a:r>
              <a:rPr lang="en-ID" sz="1200" dirty="0" err="1"/>
              <a:t>dalam</a:t>
            </a:r>
            <a:r>
              <a:rPr lang="en-ID" sz="1200" dirty="0"/>
              <a:t> </a:t>
            </a:r>
            <a:r>
              <a:rPr lang="en-ID" sz="1200" dirty="0" err="1"/>
              <a:t>bentuk</a:t>
            </a:r>
            <a:r>
              <a:rPr lang="en-ID" sz="1200" dirty="0"/>
              <a:t> </a:t>
            </a:r>
            <a:r>
              <a:rPr lang="en-ID" sz="1200" dirty="0" err="1"/>
              <a:t>materi</a:t>
            </a:r>
            <a:r>
              <a:rPr lang="en-ID" sz="1200" dirty="0"/>
              <a:t> </a:t>
            </a:r>
            <a:r>
              <a:rPr lang="en-ID" sz="1200" dirty="0" err="1"/>
              <a:t>merupakan</a:t>
            </a:r>
            <a:r>
              <a:rPr lang="en-ID" sz="1200" dirty="0"/>
              <a:t> </a:t>
            </a:r>
            <a:r>
              <a:rPr lang="en-ID" sz="1200" dirty="0" err="1"/>
              <a:t>tujuan</a:t>
            </a:r>
            <a:r>
              <a:rPr lang="en-ID" sz="1200" dirty="0"/>
              <a:t> </a:t>
            </a:r>
            <a:r>
              <a:rPr lang="en-ID" sz="1200" dirty="0" err="1"/>
              <a:t>utama</a:t>
            </a:r>
            <a:r>
              <a:rPr lang="en-ID" sz="1200" dirty="0"/>
              <a:t> </a:t>
            </a:r>
            <a:r>
              <a:rPr lang="en-ID" sz="1200" dirty="0" err="1"/>
              <a:t>dalam</a:t>
            </a:r>
            <a:r>
              <a:rPr lang="en-ID" sz="1200" dirty="0"/>
              <a:t> </a:t>
            </a:r>
            <a:r>
              <a:rPr lang="en-ID" sz="1200" dirty="0" err="1"/>
              <a:t>hidup</a:t>
            </a:r>
            <a:r>
              <a:rPr lang="en-ID" sz="1200" dirty="0"/>
              <a:t> </a:t>
            </a:r>
            <a:r>
              <a:rPr lang="en-ID" sz="1200" dirty="0" err="1"/>
              <a:t>seseorang</a:t>
            </a:r>
            <a:endParaRPr sz="1200" dirty="0"/>
          </a:p>
        </p:txBody>
      </p:sp>
      <p:sp>
        <p:nvSpPr>
          <p:cNvPr id="342" name="Google Shape;342;p37"/>
          <p:cNvSpPr txBox="1">
            <a:spLocks noGrp="1"/>
          </p:cNvSpPr>
          <p:nvPr>
            <p:ph type="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000" dirty="0"/>
              <a:t>K</a:t>
            </a:r>
            <a:r>
              <a:rPr lang="en-ID" sz="2000" dirty="0" err="1"/>
              <a:t>onsumerisme</a:t>
            </a:r>
            <a:endParaRPr sz="2000" dirty="0"/>
          </a:p>
        </p:txBody>
      </p:sp>
      <p:sp>
        <p:nvSpPr>
          <p:cNvPr id="7" name="Subtitle 6">
            <a:extLst>
              <a:ext uri="{FF2B5EF4-FFF2-40B4-BE49-F238E27FC236}">
                <a16:creationId xmlns:a16="http://schemas.microsoft.com/office/drawing/2014/main" id="{619D2C5F-6693-906B-5247-CF17447ED173}"/>
              </a:ext>
            </a:extLst>
          </p:cNvPr>
          <p:cNvSpPr>
            <a:spLocks noGrp="1"/>
          </p:cNvSpPr>
          <p:nvPr>
            <p:ph type="subTitle" idx="5"/>
          </p:nvPr>
        </p:nvSpPr>
        <p:spPr>
          <a:xfrm>
            <a:off x="5611440" y="3038125"/>
            <a:ext cx="2904000" cy="1746416"/>
          </a:xfrm>
        </p:spPr>
        <p:txBody>
          <a:bodyPr/>
          <a:lstStyle/>
          <a:p>
            <a:r>
              <a:rPr lang="en-ID" sz="1200" dirty="0"/>
              <a:t>	</a:t>
            </a:r>
            <a:r>
              <a:rPr lang="id-ID" sz="1200" dirty="0"/>
              <a:t>B</a:t>
            </a:r>
            <a:r>
              <a:rPr lang="en-ID" sz="1200" dirty="0" err="1"/>
              <a:t>udaya</a:t>
            </a:r>
            <a:r>
              <a:rPr lang="en-ID" sz="1200" dirty="0"/>
              <a:t> </a:t>
            </a:r>
            <a:r>
              <a:rPr lang="en-ID" sz="1200" dirty="0" err="1"/>
              <a:t>kehidupan</a:t>
            </a:r>
            <a:r>
              <a:rPr lang="en-ID" sz="1200" dirty="0"/>
              <a:t> yang </a:t>
            </a:r>
            <a:r>
              <a:rPr lang="en-ID" sz="1200" dirty="0" err="1"/>
              <a:t>konsumtif</a:t>
            </a:r>
            <a:r>
              <a:rPr lang="en-ID" sz="1200" dirty="0"/>
              <a:t>, yang mana </a:t>
            </a:r>
            <a:r>
              <a:rPr lang="en-ID" sz="1200" dirty="0" err="1"/>
              <a:t>sifatnya</a:t>
            </a:r>
            <a:r>
              <a:rPr lang="en-ID" sz="1200" dirty="0"/>
              <a:t> </a:t>
            </a:r>
            <a:r>
              <a:rPr lang="en-ID" sz="1200" dirty="0" err="1"/>
              <a:t>menyebar</a:t>
            </a:r>
            <a:r>
              <a:rPr lang="en-ID" sz="1200" dirty="0"/>
              <a:t> </a:t>
            </a:r>
            <a:r>
              <a:rPr lang="en-ID" sz="1200" dirty="0" err="1"/>
              <a:t>keseluruh</a:t>
            </a:r>
            <a:r>
              <a:rPr lang="en-ID" sz="1200" dirty="0"/>
              <a:t> </a:t>
            </a:r>
            <a:r>
              <a:rPr lang="en-ID" sz="1200" dirty="0" err="1"/>
              <a:t>usia</a:t>
            </a:r>
            <a:r>
              <a:rPr lang="en-ID" sz="1200" dirty="0"/>
              <a:t> dan status </a:t>
            </a:r>
            <a:r>
              <a:rPr lang="en-ID" sz="1200" dirty="0" err="1"/>
              <a:t>sosial</a:t>
            </a:r>
            <a:r>
              <a:rPr lang="en-ID" sz="1200" dirty="0"/>
              <a:t> yang </a:t>
            </a:r>
            <a:r>
              <a:rPr lang="en-ID" sz="1200" dirty="0" err="1"/>
              <a:t>terdapat</a:t>
            </a:r>
            <a:r>
              <a:rPr lang="en-ID" sz="1200" dirty="0"/>
              <a:t> pada </a:t>
            </a:r>
            <a:r>
              <a:rPr lang="en-ID" sz="1200" dirty="0" err="1"/>
              <a:t>lapisan</a:t>
            </a:r>
            <a:r>
              <a:rPr lang="en-ID" sz="1200" dirty="0"/>
              <a:t> </a:t>
            </a:r>
            <a:r>
              <a:rPr lang="en-ID" sz="1200" dirty="0" err="1"/>
              <a:t>lapisan</a:t>
            </a:r>
            <a:r>
              <a:rPr lang="en-ID" sz="1200" dirty="0"/>
              <a:t> </a:t>
            </a:r>
            <a:r>
              <a:rPr lang="en-ID" sz="1200" dirty="0" err="1"/>
              <a:t>masyarakat</a:t>
            </a:r>
            <a:r>
              <a:rPr lang="en-ID" sz="1200" dirty="0"/>
              <a:t> </a:t>
            </a:r>
            <a:r>
              <a:rPr lang="en-ID" sz="1200" dirty="0" err="1"/>
              <a:t>mengikuti</a:t>
            </a:r>
            <a:r>
              <a:rPr lang="en-ID" sz="1200" dirty="0"/>
              <a:t> </a:t>
            </a:r>
            <a:r>
              <a:rPr lang="en-ID" sz="1200" dirty="0" err="1"/>
              <a:t>arah</a:t>
            </a:r>
            <a:r>
              <a:rPr lang="en-ID" sz="1200" dirty="0"/>
              <a:t> </a:t>
            </a:r>
            <a:r>
              <a:rPr lang="en-ID" sz="1200" dirty="0" err="1"/>
              <a:t>konsumerisme</a:t>
            </a:r>
            <a:endParaRPr lang="en-ID" sz="1200" dirty="0"/>
          </a:p>
        </p:txBody>
      </p:sp>
      <p:sp>
        <p:nvSpPr>
          <p:cNvPr id="337" name="Google Shape;337;p37"/>
          <p:cNvSpPr txBox="1">
            <a:spLocks noGrp="1"/>
          </p:cNvSpPr>
          <p:nvPr>
            <p:ph type="title" idx="6"/>
          </p:nvPr>
        </p:nvSpPr>
        <p:spPr>
          <a:xfrm>
            <a:off x="720000" y="445025"/>
            <a:ext cx="6910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Macam – Maca</a:t>
            </a:r>
            <a:r>
              <a:rPr lang="id-ID" sz="2800" dirty="0"/>
              <a:t>m</a:t>
            </a:r>
            <a:r>
              <a:rPr lang="en" sz="2800" dirty="0"/>
              <a:t> Etika Keilmuan // ilmu</a:t>
            </a:r>
            <a:endParaRPr sz="2800" dirty="0"/>
          </a:p>
        </p:txBody>
      </p:sp>
      <p:grpSp>
        <p:nvGrpSpPr>
          <p:cNvPr id="344" name="Google Shape;344;p37"/>
          <p:cNvGrpSpPr/>
          <p:nvPr/>
        </p:nvGrpSpPr>
        <p:grpSpPr>
          <a:xfrm>
            <a:off x="7070911" y="2055107"/>
            <a:ext cx="379655" cy="376036"/>
            <a:chOff x="5049725" y="1435050"/>
            <a:chExt cx="486550" cy="481850"/>
          </a:xfrm>
        </p:grpSpPr>
        <p:sp>
          <p:nvSpPr>
            <p:cNvPr id="345" name="Google Shape;345;p37"/>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6" name="Google Shape;346;p37"/>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7" name="Google Shape;347;p37"/>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8" name="Google Shape;348;p37"/>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9" name="Google Shape;349;p37"/>
          <p:cNvSpPr/>
          <p:nvPr/>
        </p:nvSpPr>
        <p:spPr>
          <a:xfrm>
            <a:off x="1703313" y="2068094"/>
            <a:ext cx="369784" cy="350048"/>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50" name="Google Shape;350;p37"/>
          <p:cNvGrpSpPr/>
          <p:nvPr/>
        </p:nvGrpSpPr>
        <p:grpSpPr>
          <a:xfrm>
            <a:off x="4410150" y="2055114"/>
            <a:ext cx="323688" cy="376016"/>
            <a:chOff x="4492800" y="2027925"/>
            <a:chExt cx="414825" cy="481825"/>
          </a:xfrm>
        </p:grpSpPr>
        <p:sp>
          <p:nvSpPr>
            <p:cNvPr id="351" name="Google Shape;351;p37"/>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2" name="Google Shape;352;p37"/>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321;p36">
            <a:extLst>
              <a:ext uri="{FF2B5EF4-FFF2-40B4-BE49-F238E27FC236}">
                <a16:creationId xmlns:a16="http://schemas.microsoft.com/office/drawing/2014/main" id="{48D4B2E0-982C-FAC2-AA5B-9D137E10FEE0}"/>
              </a:ext>
            </a:extLst>
          </p:cNvPr>
          <p:cNvSpPr txBox="1">
            <a:spLocks/>
          </p:cNvSpPr>
          <p:nvPr/>
        </p:nvSpPr>
        <p:spPr>
          <a:xfrm>
            <a:off x="6743675" y="4751798"/>
            <a:ext cx="1883700" cy="27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lt1"/>
              </a:buClr>
              <a:buSzPts val="1100"/>
            </a:pPr>
            <a:r>
              <a:rPr lang="id-ID" dirty="0">
                <a:solidFill>
                  <a:schemeClr val="tx1"/>
                </a:solidFill>
              </a:rPr>
              <a:t>Kelompok 5</a:t>
            </a:r>
          </a:p>
        </p:txBody>
      </p:sp>
      <p:sp>
        <p:nvSpPr>
          <p:cNvPr id="3" name="Google Shape;326;p36">
            <a:extLst>
              <a:ext uri="{FF2B5EF4-FFF2-40B4-BE49-F238E27FC236}">
                <a16:creationId xmlns:a16="http://schemas.microsoft.com/office/drawing/2014/main" id="{056B7A85-B457-727A-2346-7205E538887D}"/>
              </a:ext>
            </a:extLst>
          </p:cNvPr>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3" name="Google Shape;323;p36"/>
          <p:cNvSpPr txBox="1">
            <a:spLocks noGrp="1"/>
          </p:cNvSpPr>
          <p:nvPr>
            <p:ph type="title"/>
          </p:nvPr>
        </p:nvSpPr>
        <p:spPr>
          <a:xfrm>
            <a:off x="3406230" y="1339255"/>
            <a:ext cx="2331540" cy="5047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500" dirty="0" err="1"/>
              <a:t>Positivisme</a:t>
            </a:r>
            <a:endParaRPr lang="en-ID" sz="2500" dirty="0"/>
          </a:p>
        </p:txBody>
      </p:sp>
      <p:sp>
        <p:nvSpPr>
          <p:cNvPr id="325" name="Google Shape;325;p36"/>
          <p:cNvSpPr txBox="1">
            <a:spLocks noGrp="1"/>
          </p:cNvSpPr>
          <p:nvPr>
            <p:ph type="title" idx="2"/>
          </p:nvPr>
        </p:nvSpPr>
        <p:spPr>
          <a:xfrm>
            <a:off x="4015005" y="492251"/>
            <a:ext cx="1113990" cy="744134"/>
          </a:xfrm>
          <a:prstGeom prst="rect">
            <a:avLst/>
          </a:prstGeom>
          <a:solidFill>
            <a:srgbClr val="00B0F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a:t>
            </a:r>
            <a:endParaRPr sz="5000" dirty="0"/>
          </a:p>
        </p:txBody>
      </p:sp>
      <p:sp>
        <p:nvSpPr>
          <p:cNvPr id="3" name="Subtitle 4">
            <a:extLst>
              <a:ext uri="{FF2B5EF4-FFF2-40B4-BE49-F238E27FC236}">
                <a16:creationId xmlns:a16="http://schemas.microsoft.com/office/drawing/2014/main" id="{B968041C-468B-B257-8BF0-33D69AD876EB}"/>
              </a:ext>
            </a:extLst>
          </p:cNvPr>
          <p:cNvSpPr>
            <a:spLocks noGrp="1"/>
          </p:cNvSpPr>
          <p:nvPr>
            <p:ph type="subTitle" idx="1"/>
          </p:nvPr>
        </p:nvSpPr>
        <p:spPr>
          <a:xfrm>
            <a:off x="929640" y="1844040"/>
            <a:ext cx="6332219" cy="2461260"/>
          </a:xfrm>
        </p:spPr>
        <p:txBody>
          <a:bodyPr/>
          <a:lstStyle/>
          <a:p>
            <a:pPr algn="just"/>
            <a:r>
              <a:rPr lang="en-GB" sz="1200" dirty="0"/>
              <a:t>	</a:t>
            </a:r>
            <a:r>
              <a:rPr lang="en-GB" sz="1200" dirty="0" err="1"/>
              <a:t>Positivisme</a:t>
            </a:r>
            <a:r>
              <a:rPr lang="en-GB" sz="1200" dirty="0"/>
              <a:t> </a:t>
            </a:r>
            <a:r>
              <a:rPr lang="en-GB" sz="1200" dirty="0" err="1"/>
              <a:t>dikenalkan</a:t>
            </a:r>
            <a:r>
              <a:rPr lang="en-GB" sz="1200" dirty="0"/>
              <a:t> oleh Auguste Comte (1798-1857) yang </a:t>
            </a:r>
            <a:r>
              <a:rPr lang="en-GB" sz="1200" dirty="0" err="1"/>
              <a:t>tertuang</a:t>
            </a:r>
            <a:r>
              <a:rPr lang="en-GB" sz="1200" dirty="0"/>
              <a:t> </a:t>
            </a:r>
            <a:r>
              <a:rPr lang="en-GB" sz="1200" dirty="0" err="1"/>
              <a:t>dalam</a:t>
            </a:r>
            <a:r>
              <a:rPr lang="en-GB" sz="1200" dirty="0"/>
              <a:t> </a:t>
            </a:r>
            <a:r>
              <a:rPr lang="en-GB" sz="1200" dirty="0" err="1"/>
              <a:t>karya</a:t>
            </a:r>
            <a:r>
              <a:rPr lang="en-GB" sz="1200" dirty="0"/>
              <a:t> </a:t>
            </a:r>
            <a:r>
              <a:rPr lang="en-GB" sz="1200" dirty="0" err="1"/>
              <a:t>utamanya</a:t>
            </a:r>
            <a:r>
              <a:rPr lang="en-GB" sz="1200" dirty="0"/>
              <a:t> </a:t>
            </a:r>
            <a:r>
              <a:rPr lang="en-GB" sz="1200" dirty="0" err="1"/>
              <a:t>Cours</a:t>
            </a:r>
            <a:r>
              <a:rPr lang="en-GB" sz="1200" dirty="0"/>
              <a:t> de Philosophic Positive, </a:t>
            </a:r>
            <a:r>
              <a:rPr lang="en-GB" sz="1200" dirty="0" err="1"/>
              <a:t>yaitu</a:t>
            </a:r>
            <a:r>
              <a:rPr lang="en-GB" sz="1200" dirty="0"/>
              <a:t> </a:t>
            </a:r>
            <a:r>
              <a:rPr lang="en-GB" sz="1200" dirty="0" err="1"/>
              <a:t>Kursus</a:t>
            </a:r>
            <a:r>
              <a:rPr lang="en-GB" sz="1200" dirty="0"/>
              <a:t> </a:t>
            </a:r>
            <a:r>
              <a:rPr lang="en-GB" sz="1200" dirty="0" err="1"/>
              <a:t>tentang</a:t>
            </a:r>
            <a:r>
              <a:rPr lang="en-GB" sz="1200" dirty="0"/>
              <a:t> </a:t>
            </a:r>
            <a:r>
              <a:rPr lang="en-GB" sz="1200" dirty="0" err="1"/>
              <a:t>Filsafat</a:t>
            </a:r>
            <a:r>
              <a:rPr lang="en-GB" sz="1200" dirty="0"/>
              <a:t> </a:t>
            </a:r>
            <a:r>
              <a:rPr lang="en-GB" sz="1200" dirty="0" err="1"/>
              <a:t>Positif</a:t>
            </a:r>
            <a:r>
              <a:rPr lang="en-GB" sz="1200" dirty="0"/>
              <a:t> (1830-1842) yang </a:t>
            </a:r>
            <a:r>
              <a:rPr lang="en-GB" sz="1200" dirty="0" err="1"/>
              <a:t>diterbitkan</a:t>
            </a:r>
            <a:r>
              <a:rPr lang="en-GB" sz="1200" dirty="0"/>
              <a:t> </a:t>
            </a:r>
            <a:r>
              <a:rPr lang="en-GB" sz="1200" dirty="0" err="1"/>
              <a:t>dalam</a:t>
            </a:r>
            <a:r>
              <a:rPr lang="en-GB" sz="1200" dirty="0"/>
              <a:t> </a:t>
            </a:r>
            <a:r>
              <a:rPr lang="en-GB" sz="1200" dirty="0" err="1"/>
              <a:t>enam</a:t>
            </a:r>
            <a:r>
              <a:rPr lang="en-GB" sz="1200" dirty="0"/>
              <a:t> </a:t>
            </a:r>
            <a:r>
              <a:rPr lang="en-GB" sz="1200" dirty="0" err="1"/>
              <a:t>jilid</a:t>
            </a:r>
            <a:r>
              <a:rPr lang="en-GB" sz="1200" dirty="0"/>
              <a:t>. </a:t>
            </a:r>
            <a:r>
              <a:rPr lang="en-GB" sz="1200" dirty="0" err="1"/>
              <a:t>Dalam</a:t>
            </a:r>
            <a:r>
              <a:rPr lang="en-GB" sz="1200" dirty="0"/>
              <a:t> </a:t>
            </a:r>
            <a:r>
              <a:rPr lang="en-GB" sz="1200" dirty="0" err="1"/>
              <a:t>etika</a:t>
            </a:r>
            <a:r>
              <a:rPr lang="en-GB" sz="1200" dirty="0"/>
              <a:t> </a:t>
            </a:r>
            <a:r>
              <a:rPr lang="en-GB" sz="1200" dirty="0" err="1"/>
              <a:t>keilmuan</a:t>
            </a:r>
            <a:r>
              <a:rPr lang="en-GB" sz="1200" dirty="0"/>
              <a:t> yang </a:t>
            </a:r>
            <a:r>
              <a:rPr lang="en-GB" sz="1200" dirty="0" err="1"/>
              <a:t>menganut</a:t>
            </a:r>
            <a:r>
              <a:rPr lang="en-GB" sz="1200" dirty="0"/>
              <a:t> </a:t>
            </a:r>
            <a:r>
              <a:rPr lang="en-GB" sz="1200" dirty="0" err="1"/>
              <a:t>Positivisme</a:t>
            </a:r>
            <a:r>
              <a:rPr lang="en-GB" sz="1200" dirty="0"/>
              <a:t> </a:t>
            </a:r>
            <a:r>
              <a:rPr lang="en-GB" sz="1200" dirty="0" err="1"/>
              <a:t>akan</a:t>
            </a:r>
            <a:r>
              <a:rPr lang="en-GB" sz="1200" dirty="0"/>
              <a:t> </a:t>
            </a:r>
            <a:r>
              <a:rPr lang="en-GB" sz="1200" dirty="0" err="1"/>
              <a:t>mempertegas</a:t>
            </a:r>
            <a:r>
              <a:rPr lang="en-GB" sz="1200" dirty="0"/>
              <a:t> </a:t>
            </a:r>
            <a:r>
              <a:rPr lang="en-GB" sz="1200" dirty="0" err="1"/>
              <a:t>tentang</a:t>
            </a:r>
            <a:r>
              <a:rPr lang="en-GB" sz="1200" dirty="0"/>
              <a:t> </a:t>
            </a:r>
            <a:r>
              <a:rPr lang="en-GB" sz="1200" dirty="0" err="1"/>
              <a:t>kebenaran</a:t>
            </a:r>
            <a:r>
              <a:rPr lang="en-GB" sz="1200" dirty="0"/>
              <a:t> </a:t>
            </a:r>
            <a:r>
              <a:rPr lang="en-GB" sz="1200" dirty="0" err="1"/>
              <a:t>pengetahuan</a:t>
            </a:r>
            <a:r>
              <a:rPr lang="en-GB" sz="1200" dirty="0"/>
              <a:t> </a:t>
            </a:r>
            <a:r>
              <a:rPr lang="en-GB" sz="1200" dirty="0" err="1"/>
              <a:t>terletak</a:t>
            </a:r>
            <a:r>
              <a:rPr lang="en-GB" sz="1200" dirty="0"/>
              <a:t> pada </a:t>
            </a:r>
            <a:r>
              <a:rPr lang="en-GB" sz="1200" dirty="0" err="1"/>
              <a:t>fakta-fakta</a:t>
            </a:r>
            <a:r>
              <a:rPr lang="en-GB" sz="1200" dirty="0"/>
              <a:t> yang </a:t>
            </a:r>
            <a:r>
              <a:rPr lang="en-GB" sz="1200" dirty="0" err="1"/>
              <a:t>Konkret</a:t>
            </a:r>
            <a:r>
              <a:rPr lang="en-GB" sz="1200" dirty="0"/>
              <a:t> dan </a:t>
            </a:r>
            <a:r>
              <a:rPr lang="en-GB" sz="1200" dirty="0" err="1"/>
              <a:t>indrawi</a:t>
            </a:r>
            <a:r>
              <a:rPr lang="en-GB" sz="1200" dirty="0"/>
              <a:t>.</a:t>
            </a:r>
            <a:endParaRPr lang="en-ID" sz="1200" dirty="0"/>
          </a:p>
          <a:p>
            <a:pPr algn="l"/>
            <a:r>
              <a:rPr lang="en-ID" sz="1200" dirty="0"/>
              <a:t>	</a:t>
            </a:r>
          </a:p>
          <a:p>
            <a:pPr algn="just"/>
            <a:r>
              <a:rPr lang="en-ID" sz="1200" dirty="0"/>
              <a:t>	Etika </a:t>
            </a:r>
            <a:r>
              <a:rPr lang="en-ID" sz="1200" dirty="0" err="1"/>
              <a:t>keilmuan</a:t>
            </a:r>
            <a:r>
              <a:rPr lang="en-ID" sz="1200" dirty="0"/>
              <a:t> yang </a:t>
            </a:r>
            <a:r>
              <a:rPr lang="en-ID" sz="1200" dirty="0" err="1"/>
              <a:t>dibangun</a:t>
            </a:r>
            <a:r>
              <a:rPr lang="en-ID" sz="1200" dirty="0"/>
              <a:t> oleh Comte </a:t>
            </a:r>
            <a:r>
              <a:rPr lang="en-ID" sz="1200" dirty="0" err="1"/>
              <a:t>dengan</a:t>
            </a:r>
            <a:r>
              <a:rPr lang="en-ID" sz="1200" dirty="0"/>
              <a:t> </a:t>
            </a:r>
            <a:r>
              <a:rPr lang="en-ID" sz="1200" dirty="0" err="1"/>
              <a:t>positivisme</a:t>
            </a:r>
            <a:r>
              <a:rPr lang="en-ID" sz="1200" dirty="0"/>
              <a:t> </a:t>
            </a:r>
            <a:r>
              <a:rPr lang="en-ID" sz="1200" dirty="0" err="1"/>
              <a:t>memberikan</a:t>
            </a:r>
            <a:r>
              <a:rPr lang="en-ID" sz="1200" dirty="0"/>
              <a:t> </a:t>
            </a:r>
            <a:r>
              <a:rPr lang="en-ID" sz="1200" dirty="0" err="1"/>
              <a:t>pemahaman</a:t>
            </a:r>
            <a:r>
              <a:rPr lang="en-ID" sz="1200" dirty="0"/>
              <a:t> </a:t>
            </a:r>
            <a:r>
              <a:rPr lang="en-ID" sz="1200" dirty="0" err="1"/>
              <a:t>bahwa</a:t>
            </a:r>
            <a:r>
              <a:rPr lang="en-ID" sz="1200" dirty="0"/>
              <a:t> </a:t>
            </a:r>
            <a:r>
              <a:rPr lang="en-ID" sz="1200" dirty="0" err="1"/>
              <a:t>puncak</a:t>
            </a:r>
            <a:r>
              <a:rPr lang="en-ID" sz="1200" dirty="0"/>
              <a:t> </a:t>
            </a:r>
            <a:r>
              <a:rPr lang="en-ID" sz="1200" dirty="0" err="1"/>
              <a:t>kebenaran</a:t>
            </a:r>
            <a:r>
              <a:rPr lang="en-ID" sz="1200" dirty="0"/>
              <a:t> </a:t>
            </a:r>
            <a:r>
              <a:rPr lang="en-ID" sz="1200" dirty="0" err="1"/>
              <a:t>dari</a:t>
            </a:r>
            <a:r>
              <a:rPr lang="en-ID" sz="1200" dirty="0"/>
              <a:t> </a:t>
            </a:r>
            <a:r>
              <a:rPr lang="en-ID" sz="1200" dirty="0" err="1"/>
              <a:t>pengetahuan</a:t>
            </a:r>
            <a:r>
              <a:rPr lang="en-ID" sz="1200" dirty="0"/>
              <a:t> </a:t>
            </a:r>
            <a:r>
              <a:rPr lang="en-ID" sz="1200" dirty="0" err="1"/>
              <a:t>adalah</a:t>
            </a:r>
            <a:r>
              <a:rPr lang="en-ID" sz="1200" dirty="0"/>
              <a:t> </a:t>
            </a:r>
            <a:r>
              <a:rPr lang="en-ID" sz="1200" dirty="0" err="1"/>
              <a:t>segala</a:t>
            </a:r>
            <a:r>
              <a:rPr lang="en-ID" sz="1200" dirty="0"/>
              <a:t> </a:t>
            </a:r>
            <a:r>
              <a:rPr lang="en-ID" sz="1200" dirty="0" err="1"/>
              <a:t>sesuatu</a:t>
            </a:r>
            <a:r>
              <a:rPr lang="en-ID" sz="1200" dirty="0"/>
              <a:t> yang empiric, dan </a:t>
            </a:r>
            <a:r>
              <a:rPr lang="en-ID" sz="1200" dirty="0" err="1"/>
              <a:t>setiap</a:t>
            </a:r>
            <a:r>
              <a:rPr lang="en-ID" sz="1200" dirty="0"/>
              <a:t> </a:t>
            </a:r>
            <a:r>
              <a:rPr lang="en-ID" sz="1200" dirty="0" err="1"/>
              <a:t>dinamika</a:t>
            </a:r>
            <a:r>
              <a:rPr lang="en-ID" sz="1200" dirty="0"/>
              <a:t> </a:t>
            </a:r>
            <a:r>
              <a:rPr lang="en-ID" sz="1200" dirty="0" err="1"/>
              <a:t>dari</a:t>
            </a:r>
            <a:r>
              <a:rPr lang="en-ID" sz="1200" dirty="0"/>
              <a:t> </a:t>
            </a:r>
            <a:r>
              <a:rPr lang="en-ID" sz="1200" dirty="0" err="1"/>
              <a:t>kebenaran</a:t>
            </a:r>
            <a:r>
              <a:rPr lang="en-ID" sz="1200" dirty="0"/>
              <a:t> empiric </a:t>
            </a:r>
            <a:r>
              <a:rPr lang="en-ID" sz="1200" dirty="0" err="1"/>
              <a:t>itu</a:t>
            </a:r>
            <a:r>
              <a:rPr lang="en-ID" sz="1200" dirty="0"/>
              <a:t> </a:t>
            </a:r>
            <a:r>
              <a:rPr lang="en-ID" sz="1200" dirty="0" err="1"/>
              <a:t>bersifat</a:t>
            </a:r>
            <a:r>
              <a:rPr lang="en-ID" sz="1200" dirty="0"/>
              <a:t> </a:t>
            </a:r>
            <a:r>
              <a:rPr lang="en-ID" sz="1200" dirty="0" err="1"/>
              <a:t>progresif</a:t>
            </a:r>
            <a:r>
              <a:rPr lang="en-ID" sz="1200" dirty="0"/>
              <a:t>. Oleh </a:t>
            </a:r>
            <a:r>
              <a:rPr lang="en-ID" sz="1200" dirty="0" err="1"/>
              <a:t>karena</a:t>
            </a:r>
            <a:r>
              <a:rPr lang="en-ID" sz="1200" dirty="0"/>
              <a:t> </a:t>
            </a:r>
            <a:r>
              <a:rPr lang="en-ID" sz="1200" dirty="0" err="1"/>
              <a:t>itu</a:t>
            </a:r>
            <a:r>
              <a:rPr lang="en-ID" sz="1200" dirty="0"/>
              <a:t>, </a:t>
            </a:r>
            <a:r>
              <a:rPr lang="en-ID" sz="1200" dirty="0" err="1"/>
              <a:t>substansi</a:t>
            </a:r>
            <a:r>
              <a:rPr lang="en-ID" sz="1200" dirty="0"/>
              <a:t> </a:t>
            </a:r>
            <a:r>
              <a:rPr lang="en-ID" sz="1200" dirty="0" err="1"/>
              <a:t>dari</a:t>
            </a:r>
            <a:r>
              <a:rPr lang="en-ID" sz="1200" dirty="0"/>
              <a:t> </a:t>
            </a:r>
            <a:r>
              <a:rPr lang="en-ID" sz="1200" dirty="0" err="1"/>
              <a:t>etika</a:t>
            </a:r>
            <a:r>
              <a:rPr lang="en-ID" sz="1200" dirty="0"/>
              <a:t> </a:t>
            </a:r>
            <a:r>
              <a:rPr lang="en-ID" sz="1200" dirty="0" err="1"/>
              <a:t>keilmuan</a:t>
            </a:r>
            <a:r>
              <a:rPr lang="en-ID" sz="1200" dirty="0"/>
              <a:t> </a:t>
            </a:r>
            <a:r>
              <a:rPr lang="en-ID" sz="1200" dirty="0" err="1"/>
              <a:t>sepantasnya</a:t>
            </a:r>
            <a:r>
              <a:rPr lang="en-ID" sz="1200" dirty="0"/>
              <a:t> </a:t>
            </a:r>
            <a:r>
              <a:rPr lang="en-ID" sz="1200" dirty="0" err="1"/>
              <a:t>menuju</a:t>
            </a:r>
            <a:r>
              <a:rPr lang="en-ID" sz="1200" dirty="0"/>
              <a:t> </a:t>
            </a:r>
            <a:r>
              <a:rPr lang="en-ID" sz="1200" dirty="0" err="1"/>
              <a:t>ke</a:t>
            </a:r>
            <a:r>
              <a:rPr lang="en-ID" sz="1200" dirty="0"/>
              <a:t> </a:t>
            </a:r>
            <a:r>
              <a:rPr lang="en-ID" sz="1200" dirty="0" err="1"/>
              <a:t>arah</a:t>
            </a:r>
            <a:r>
              <a:rPr lang="en-ID" sz="1200" dirty="0"/>
              <a:t> yang </a:t>
            </a:r>
            <a:r>
              <a:rPr lang="en-ID" sz="1200" dirty="0" err="1"/>
              <a:t>terus</a:t>
            </a:r>
            <a:r>
              <a:rPr lang="en-ID" sz="1200" dirty="0"/>
              <a:t> </a:t>
            </a:r>
            <a:r>
              <a:rPr lang="en-ID" sz="1200" dirty="0" err="1"/>
              <a:t>lebih</a:t>
            </a:r>
            <a:r>
              <a:rPr lang="en-ID" sz="1200" dirty="0"/>
              <a:t> </a:t>
            </a:r>
            <a:r>
              <a:rPr lang="en-ID" sz="1200" dirty="0" err="1"/>
              <a:t>baik</a:t>
            </a:r>
            <a:r>
              <a:rPr lang="en-ID" sz="1200" dirty="0"/>
              <a:t> dan </a:t>
            </a:r>
            <a:r>
              <a:rPr lang="en-ID" sz="1200" dirty="0" err="1"/>
              <a:t>memiliki</a:t>
            </a:r>
            <a:r>
              <a:rPr lang="en-ID" sz="1200" dirty="0"/>
              <a:t> masa </a:t>
            </a:r>
            <a:r>
              <a:rPr lang="en-ID" sz="1200" dirty="0" err="1"/>
              <a:t>depan</a:t>
            </a:r>
            <a:r>
              <a:rPr lang="en-ID" sz="1200" dirty="0"/>
              <a:t> yang </a:t>
            </a:r>
            <a:r>
              <a:rPr lang="en-ID" sz="1200" dirty="0" err="1"/>
              <a:t>cerah</a:t>
            </a:r>
            <a:r>
              <a:rPr lang="en-ID" sz="1200" dirty="0"/>
              <a:t>.</a:t>
            </a:r>
            <a:endParaRPr lang="en-GB" sz="1200" dirty="0"/>
          </a:p>
        </p:txBody>
      </p:sp>
      <p:sp>
        <p:nvSpPr>
          <p:cNvPr id="321" name="Google Shape;321;p36"/>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lt1"/>
              </a:buClr>
              <a:buSzPts val="1100"/>
              <a:buFont typeface="Arial"/>
              <a:buNone/>
            </a:pPr>
            <a:r>
              <a:rPr lang="en" dirty="0"/>
              <a:t>Kelompok 5</a:t>
            </a:r>
            <a:endParaRPr dirty="0"/>
          </a:p>
        </p:txBody>
      </p:sp>
      <p:sp>
        <p:nvSpPr>
          <p:cNvPr id="322" name="Google Shape;322;p36"/>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1100"/>
              <a:buFont typeface="Arial"/>
              <a:buNone/>
            </a:pPr>
            <a:r>
              <a:rPr lang="en-ID" sz="1100" dirty="0" err="1"/>
              <a:t>Positivisme</a:t>
            </a:r>
            <a:endParaRPr dirty="0"/>
          </a:p>
        </p:txBody>
      </p:sp>
      <p:sp>
        <p:nvSpPr>
          <p:cNvPr id="326" name="Google Shape;326;p36"/>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3" name="Google Shape;323;p36"/>
          <p:cNvSpPr txBox="1">
            <a:spLocks noGrp="1"/>
          </p:cNvSpPr>
          <p:nvPr>
            <p:ph type="title"/>
          </p:nvPr>
        </p:nvSpPr>
        <p:spPr>
          <a:xfrm>
            <a:off x="3406230" y="1339255"/>
            <a:ext cx="2331540" cy="5047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800" dirty="0" err="1"/>
              <a:t>Hedonisme</a:t>
            </a:r>
            <a:endParaRPr lang="en-ID" sz="2800" dirty="0"/>
          </a:p>
        </p:txBody>
      </p:sp>
      <p:sp>
        <p:nvSpPr>
          <p:cNvPr id="325" name="Google Shape;325;p36"/>
          <p:cNvSpPr txBox="1">
            <a:spLocks noGrp="1"/>
          </p:cNvSpPr>
          <p:nvPr>
            <p:ph type="title" idx="2"/>
          </p:nvPr>
        </p:nvSpPr>
        <p:spPr>
          <a:xfrm>
            <a:off x="4015005" y="492251"/>
            <a:ext cx="1113990" cy="744134"/>
          </a:xfrm>
          <a:prstGeom prst="rect">
            <a:avLst/>
          </a:prstGeom>
          <a:solidFill>
            <a:srgbClr val="00B0F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a:t>
            </a:r>
            <a:endParaRPr sz="5000" dirty="0"/>
          </a:p>
        </p:txBody>
      </p:sp>
      <p:sp>
        <p:nvSpPr>
          <p:cNvPr id="3" name="Subtitle 4">
            <a:extLst>
              <a:ext uri="{FF2B5EF4-FFF2-40B4-BE49-F238E27FC236}">
                <a16:creationId xmlns:a16="http://schemas.microsoft.com/office/drawing/2014/main" id="{B968041C-468B-B257-8BF0-33D69AD876EB}"/>
              </a:ext>
            </a:extLst>
          </p:cNvPr>
          <p:cNvSpPr>
            <a:spLocks noGrp="1"/>
          </p:cNvSpPr>
          <p:nvPr>
            <p:ph type="subTitle" idx="1"/>
          </p:nvPr>
        </p:nvSpPr>
        <p:spPr>
          <a:xfrm>
            <a:off x="929640" y="1844040"/>
            <a:ext cx="6332219" cy="2971800"/>
          </a:xfrm>
        </p:spPr>
        <p:txBody>
          <a:bodyPr/>
          <a:lstStyle/>
          <a:p>
            <a:pPr algn="just"/>
            <a:r>
              <a:rPr lang="en-GB" sz="1200" dirty="0"/>
              <a:t>	Gaya </a:t>
            </a:r>
            <a:r>
              <a:rPr lang="en-GB" sz="1200" dirty="0" err="1"/>
              <a:t>hidup</a:t>
            </a:r>
            <a:r>
              <a:rPr lang="en-GB" sz="1200" dirty="0"/>
              <a:t> </a:t>
            </a:r>
            <a:r>
              <a:rPr lang="en-GB" sz="1200" dirty="0" err="1"/>
              <a:t>hedonis</a:t>
            </a:r>
            <a:r>
              <a:rPr lang="en-GB" sz="1200" dirty="0"/>
              <a:t> </a:t>
            </a:r>
            <a:r>
              <a:rPr lang="en-GB" sz="1200" dirty="0" err="1"/>
              <a:t>adalah</a:t>
            </a:r>
            <a:r>
              <a:rPr lang="en-GB" sz="1200" dirty="0"/>
              <a:t> </a:t>
            </a:r>
            <a:r>
              <a:rPr lang="en-GB" sz="1200" dirty="0" err="1"/>
              <a:t>suatu</a:t>
            </a:r>
            <a:r>
              <a:rPr lang="en-GB" sz="1200" dirty="0"/>
              <a:t> </a:t>
            </a:r>
            <a:r>
              <a:rPr lang="en-GB" sz="1200" dirty="0" err="1"/>
              <a:t>dorongan</a:t>
            </a:r>
            <a:r>
              <a:rPr lang="en-GB" sz="1200" dirty="0"/>
              <a:t> </a:t>
            </a:r>
            <a:r>
              <a:rPr lang="en-GB" sz="1200" dirty="0" err="1"/>
              <a:t>individu</a:t>
            </a:r>
            <a:r>
              <a:rPr lang="en-GB" sz="1200" dirty="0"/>
              <a:t> </a:t>
            </a:r>
            <a:r>
              <a:rPr lang="en-GB" sz="1200" dirty="0" err="1"/>
              <a:t>untuk</a:t>
            </a:r>
            <a:r>
              <a:rPr lang="en-GB" sz="1200" dirty="0"/>
              <a:t> </a:t>
            </a:r>
            <a:r>
              <a:rPr lang="en-GB" sz="1200" dirty="0" err="1"/>
              <a:t>berperilaku</a:t>
            </a:r>
            <a:r>
              <a:rPr lang="en-GB" sz="1200" dirty="0"/>
              <a:t> </a:t>
            </a:r>
            <a:r>
              <a:rPr lang="en-GB" sz="1200" dirty="0" err="1"/>
              <a:t>dengan</a:t>
            </a:r>
            <a:r>
              <a:rPr lang="en-GB" sz="1200" dirty="0"/>
              <a:t> </a:t>
            </a:r>
            <a:r>
              <a:rPr lang="en-GB" sz="1200" dirty="0" err="1"/>
              <a:t>memegang</a:t>
            </a:r>
            <a:r>
              <a:rPr lang="en-GB" sz="1200" dirty="0"/>
              <a:t> </a:t>
            </a:r>
            <a:r>
              <a:rPr lang="en-GB" sz="1200" dirty="0" err="1"/>
              <a:t>prinsip</a:t>
            </a:r>
            <a:r>
              <a:rPr lang="en-GB" sz="1200" dirty="0"/>
              <a:t> </a:t>
            </a:r>
            <a:r>
              <a:rPr lang="en-GB" sz="1200" dirty="0" err="1"/>
              <a:t>kesenangan</a:t>
            </a:r>
            <a:r>
              <a:rPr lang="en-GB" sz="1200" dirty="0"/>
              <a:t> (</a:t>
            </a:r>
            <a:r>
              <a:rPr lang="en-GB" sz="1200" dirty="0" err="1"/>
              <a:t>Benthem</a:t>
            </a:r>
            <a:r>
              <a:rPr lang="en-GB" sz="1200" dirty="0"/>
              <a:t> </a:t>
            </a:r>
            <a:r>
              <a:rPr lang="en-GB" sz="1200" dirty="0" err="1"/>
              <a:t>dalam</a:t>
            </a:r>
            <a:r>
              <a:rPr lang="en-GB" sz="1200" dirty="0"/>
              <a:t> Faqih, 2003) , Gaya </a:t>
            </a:r>
            <a:r>
              <a:rPr lang="en-GB" sz="1200" dirty="0" err="1"/>
              <a:t>hidup</a:t>
            </a:r>
            <a:r>
              <a:rPr lang="en-GB" sz="1200" dirty="0"/>
              <a:t> </a:t>
            </a:r>
            <a:r>
              <a:rPr lang="en-GB" sz="1200" dirty="0" err="1"/>
              <a:t>setiap</a:t>
            </a:r>
            <a:r>
              <a:rPr lang="en-GB" sz="1200" dirty="0"/>
              <a:t> orang </a:t>
            </a:r>
            <a:r>
              <a:rPr lang="en-GB" sz="1200" dirty="0" err="1"/>
              <a:t>memang</a:t>
            </a:r>
            <a:r>
              <a:rPr lang="en-GB" sz="1200" dirty="0"/>
              <a:t> </a:t>
            </a:r>
            <a:r>
              <a:rPr lang="en-GB" sz="1200" dirty="0" err="1"/>
              <a:t>berbeda-beda</a:t>
            </a:r>
            <a:r>
              <a:rPr lang="en-GB" sz="1200" dirty="0"/>
              <a:t>, </a:t>
            </a:r>
            <a:r>
              <a:rPr lang="en-GB" sz="1200" dirty="0" err="1"/>
              <a:t>ada</a:t>
            </a:r>
            <a:r>
              <a:rPr lang="en-GB" sz="1200" dirty="0"/>
              <a:t> yang </a:t>
            </a:r>
            <a:r>
              <a:rPr lang="en-GB" sz="1200" dirty="0" err="1"/>
              <a:t>memiliki</a:t>
            </a:r>
            <a:r>
              <a:rPr lang="en-GB" sz="1200" dirty="0"/>
              <a:t> </a:t>
            </a:r>
            <a:r>
              <a:rPr lang="en-GB" sz="1200" dirty="0" err="1"/>
              <a:t>gaya</a:t>
            </a:r>
            <a:r>
              <a:rPr lang="en-GB" sz="1200" dirty="0"/>
              <a:t> </a:t>
            </a:r>
            <a:r>
              <a:rPr lang="en-GB" sz="1200" dirty="0" err="1"/>
              <a:t>hidup</a:t>
            </a:r>
            <a:r>
              <a:rPr lang="en-GB" sz="1200" dirty="0"/>
              <a:t> </a:t>
            </a:r>
            <a:r>
              <a:rPr lang="en-GB" sz="1200" dirty="0" err="1"/>
              <a:t>sederhana</a:t>
            </a:r>
            <a:r>
              <a:rPr lang="en-GB" sz="1200" dirty="0"/>
              <a:t> </a:t>
            </a:r>
            <a:r>
              <a:rPr lang="en-GB" sz="1200" dirty="0" err="1"/>
              <a:t>karena</a:t>
            </a:r>
            <a:r>
              <a:rPr lang="en-GB" sz="1200" dirty="0"/>
              <a:t> </a:t>
            </a:r>
            <a:r>
              <a:rPr lang="en-GB" sz="1200" dirty="0" err="1"/>
              <a:t>lebih</a:t>
            </a:r>
            <a:r>
              <a:rPr lang="en-GB" sz="1200" dirty="0"/>
              <a:t> </a:t>
            </a:r>
            <a:r>
              <a:rPr lang="en-GB" sz="1200" dirty="0" err="1"/>
              <a:t>nyaman</a:t>
            </a:r>
            <a:r>
              <a:rPr lang="en-GB" sz="1200" dirty="0"/>
              <a:t> </a:t>
            </a:r>
            <a:r>
              <a:rPr lang="en-GB" sz="1200" dirty="0" err="1"/>
              <a:t>dengan</a:t>
            </a:r>
            <a:r>
              <a:rPr lang="en-GB" sz="1200" dirty="0"/>
              <a:t> </a:t>
            </a:r>
            <a:r>
              <a:rPr lang="en-GB" sz="1200" dirty="0" err="1"/>
              <a:t>kesederhanaan</a:t>
            </a:r>
            <a:r>
              <a:rPr lang="en-GB" sz="1200" dirty="0"/>
              <a:t> </a:t>
            </a:r>
            <a:r>
              <a:rPr lang="en-GB" sz="1200" dirty="0" err="1"/>
              <a:t>ada</a:t>
            </a:r>
            <a:r>
              <a:rPr lang="en-GB" sz="1200" dirty="0"/>
              <a:t> pula yang </a:t>
            </a:r>
            <a:r>
              <a:rPr lang="en-GB" sz="1200" dirty="0" err="1"/>
              <a:t>lebih</a:t>
            </a:r>
            <a:r>
              <a:rPr lang="en-GB" sz="1200" dirty="0"/>
              <a:t> </a:t>
            </a:r>
            <a:r>
              <a:rPr lang="en-GB" sz="1200" dirty="0" err="1"/>
              <a:t>menyukai</a:t>
            </a:r>
            <a:r>
              <a:rPr lang="en-GB" sz="1200" dirty="0"/>
              <a:t> </a:t>
            </a:r>
            <a:r>
              <a:rPr lang="en-GB" sz="1200" dirty="0" err="1"/>
              <a:t>gaya</a:t>
            </a:r>
            <a:r>
              <a:rPr lang="en-GB" sz="1200" dirty="0"/>
              <a:t> </a:t>
            </a:r>
            <a:r>
              <a:rPr lang="en-GB" sz="1200" dirty="0" err="1"/>
              <a:t>hidup</a:t>
            </a:r>
            <a:r>
              <a:rPr lang="en-GB" sz="1200" dirty="0"/>
              <a:t> yang </a:t>
            </a:r>
            <a:r>
              <a:rPr lang="en-GB" sz="1200" dirty="0" err="1"/>
              <a:t>mewah</a:t>
            </a:r>
            <a:r>
              <a:rPr lang="en-GB" sz="1200" dirty="0"/>
              <a:t>. Ada </a:t>
            </a:r>
            <a:r>
              <a:rPr lang="en-GB" sz="1200" dirty="0" err="1"/>
              <a:t>dua</a:t>
            </a:r>
            <a:r>
              <a:rPr lang="en-GB" sz="1200" dirty="0"/>
              <a:t> </a:t>
            </a:r>
            <a:r>
              <a:rPr lang="en-GB" sz="1200" dirty="0" err="1"/>
              <a:t>gaya</a:t>
            </a:r>
            <a:r>
              <a:rPr lang="en-GB" sz="1200" dirty="0"/>
              <a:t> </a:t>
            </a:r>
            <a:r>
              <a:rPr lang="en-GB" sz="1200" dirty="0" err="1"/>
              <a:t>hidup</a:t>
            </a:r>
            <a:r>
              <a:rPr lang="en-GB" sz="1200" dirty="0"/>
              <a:t> yang familiar, </a:t>
            </a:r>
            <a:r>
              <a:rPr lang="en-GB" sz="1200" dirty="0" err="1"/>
              <a:t>yaitu</a:t>
            </a:r>
            <a:r>
              <a:rPr lang="en-GB" sz="1200" dirty="0"/>
              <a:t> </a:t>
            </a:r>
            <a:r>
              <a:rPr lang="en-GB" sz="1200" dirty="0" err="1"/>
              <a:t>gaya</a:t>
            </a:r>
            <a:r>
              <a:rPr lang="en-GB" sz="1200" dirty="0"/>
              <a:t> </a:t>
            </a:r>
            <a:r>
              <a:rPr lang="en-GB" sz="1200" dirty="0" err="1"/>
              <a:t>hidup</a:t>
            </a:r>
            <a:r>
              <a:rPr lang="en-GB" sz="1200" dirty="0"/>
              <a:t> </a:t>
            </a:r>
            <a:r>
              <a:rPr lang="en-GB" sz="1200" dirty="0" err="1"/>
              <a:t>minimalis</a:t>
            </a:r>
            <a:r>
              <a:rPr lang="en-GB" sz="1200" dirty="0"/>
              <a:t> dan </a:t>
            </a:r>
            <a:r>
              <a:rPr lang="en-GB" sz="1200" dirty="0" err="1"/>
              <a:t>gaya</a:t>
            </a:r>
            <a:r>
              <a:rPr lang="en-GB" sz="1200" dirty="0"/>
              <a:t> </a:t>
            </a:r>
            <a:r>
              <a:rPr lang="en-GB" sz="1200" dirty="0" err="1"/>
              <a:t>hidup</a:t>
            </a:r>
            <a:r>
              <a:rPr lang="en-GB" sz="1200" dirty="0"/>
              <a:t> hedonism :</a:t>
            </a:r>
          </a:p>
          <a:p>
            <a:pPr algn="l"/>
            <a:endParaRPr lang="en-GB" sz="1200" dirty="0"/>
          </a:p>
          <a:p>
            <a:pPr algn="just"/>
            <a:r>
              <a:rPr lang="en-GB" sz="1200" dirty="0"/>
              <a:t>	- Gaya </a:t>
            </a:r>
            <a:r>
              <a:rPr lang="en-GB" sz="1200" dirty="0" err="1"/>
              <a:t>hidup</a:t>
            </a:r>
            <a:r>
              <a:rPr lang="en-GB" sz="1200" dirty="0"/>
              <a:t> </a:t>
            </a:r>
            <a:r>
              <a:rPr lang="en-GB" sz="1200" dirty="0" err="1"/>
              <a:t>minimalis</a:t>
            </a:r>
            <a:r>
              <a:rPr lang="en-GB" sz="1200" dirty="0"/>
              <a:t> </a:t>
            </a:r>
            <a:r>
              <a:rPr lang="en-GB" sz="1200" dirty="0" err="1"/>
              <a:t>sesuai</a:t>
            </a:r>
            <a:r>
              <a:rPr lang="en-GB" sz="1200" dirty="0"/>
              <a:t> </a:t>
            </a:r>
            <a:r>
              <a:rPr lang="en-GB" sz="1200" dirty="0" err="1"/>
              <a:t>dengan</a:t>
            </a:r>
            <a:r>
              <a:rPr lang="en-GB" sz="1200" dirty="0"/>
              <a:t> </a:t>
            </a:r>
            <a:r>
              <a:rPr lang="en-GB" sz="1200" dirty="0" err="1"/>
              <a:t>namanya</a:t>
            </a:r>
            <a:r>
              <a:rPr lang="en-GB" sz="1200" dirty="0"/>
              <a:t>, </a:t>
            </a:r>
            <a:r>
              <a:rPr lang="en-GB" sz="1200" dirty="0" err="1"/>
              <a:t>seseorang</a:t>
            </a:r>
            <a:r>
              <a:rPr lang="en-GB" sz="1200" dirty="0"/>
              <a:t> </a:t>
            </a:r>
            <a:r>
              <a:rPr lang="en-GB" sz="1200" dirty="0" err="1"/>
              <a:t>memilih</a:t>
            </a:r>
            <a:r>
              <a:rPr lang="en-GB" sz="1200" dirty="0"/>
              <a:t> dan </a:t>
            </a:r>
            <a:r>
              <a:rPr lang="en-GB" sz="1200" dirty="0" err="1"/>
              <a:t>lebih</a:t>
            </a:r>
            <a:r>
              <a:rPr lang="en-GB" sz="1200" dirty="0"/>
              <a:t> </a:t>
            </a:r>
            <a:r>
              <a:rPr lang="en-GB" sz="1200" dirty="0" err="1"/>
              <a:t>nyaman</a:t>
            </a:r>
            <a:r>
              <a:rPr lang="en-GB" sz="1200" dirty="0"/>
              <a:t> </a:t>
            </a:r>
            <a:r>
              <a:rPr lang="en-GB" sz="1200" dirty="0" err="1"/>
              <a:t>dengan</a:t>
            </a:r>
            <a:r>
              <a:rPr lang="en-GB" sz="1200" dirty="0"/>
              <a:t> </a:t>
            </a:r>
            <a:r>
              <a:rPr lang="en-GB" sz="1200" dirty="0" err="1"/>
              <a:t>hidup</a:t>
            </a:r>
            <a:r>
              <a:rPr lang="en-GB" sz="1200" dirty="0"/>
              <a:t> </a:t>
            </a:r>
            <a:r>
              <a:rPr lang="en-GB" sz="1200" dirty="0" err="1"/>
              <a:t>tidak</a:t>
            </a:r>
            <a:r>
              <a:rPr lang="en-GB" sz="1200" dirty="0"/>
              <a:t> </a:t>
            </a:r>
            <a:r>
              <a:rPr lang="en-GB" sz="1200" dirty="0" err="1"/>
              <a:t>berlebihan</a:t>
            </a:r>
            <a:r>
              <a:rPr lang="en-GB" sz="1200" dirty="0"/>
              <a:t> dan </a:t>
            </a:r>
            <a:r>
              <a:rPr lang="en-GB" sz="1200" dirty="0" err="1"/>
              <a:t>memanfaatkan</a:t>
            </a:r>
            <a:r>
              <a:rPr lang="en-GB" sz="1200" dirty="0"/>
              <a:t> </a:t>
            </a:r>
            <a:r>
              <a:rPr lang="en-GB" sz="1200" dirty="0" err="1"/>
              <a:t>barang</a:t>
            </a:r>
            <a:r>
              <a:rPr lang="en-GB" sz="1200" dirty="0"/>
              <a:t> yang </a:t>
            </a:r>
            <a:r>
              <a:rPr lang="en-GB" sz="1200" dirty="0" err="1"/>
              <a:t>sudah</a:t>
            </a:r>
            <a:r>
              <a:rPr lang="en-GB" sz="1200" dirty="0"/>
              <a:t> </a:t>
            </a:r>
            <a:r>
              <a:rPr lang="en-GB" sz="1200" dirty="0" err="1"/>
              <a:t>ada</a:t>
            </a:r>
            <a:r>
              <a:rPr lang="en-GB" sz="1200" dirty="0"/>
              <a:t> </a:t>
            </a:r>
            <a:r>
              <a:rPr lang="en-GB" sz="1200" dirty="0" err="1"/>
              <a:t>dengan</a:t>
            </a:r>
            <a:r>
              <a:rPr lang="en-GB" sz="1200" dirty="0"/>
              <a:t> </a:t>
            </a:r>
            <a:r>
              <a:rPr lang="en-GB" sz="1200" dirty="0" err="1"/>
              <a:t>maksimal</a:t>
            </a:r>
            <a:r>
              <a:rPr lang="en-GB" sz="1200" dirty="0"/>
              <a:t>. </a:t>
            </a:r>
            <a:r>
              <a:rPr lang="en-GB" sz="1200" dirty="0" err="1"/>
              <a:t>Biasanya</a:t>
            </a:r>
            <a:r>
              <a:rPr lang="en-GB" sz="1200" dirty="0"/>
              <a:t>, orang yang </a:t>
            </a:r>
            <a:r>
              <a:rPr lang="en-GB" sz="1200" dirty="0" err="1"/>
              <a:t>memiliki</a:t>
            </a:r>
            <a:r>
              <a:rPr lang="en-GB" sz="1200" dirty="0"/>
              <a:t> </a:t>
            </a:r>
            <a:r>
              <a:rPr lang="en-GB" sz="1200" dirty="0" err="1"/>
              <a:t>gaya</a:t>
            </a:r>
            <a:r>
              <a:rPr lang="en-GB" sz="1200" dirty="0"/>
              <a:t> </a:t>
            </a:r>
            <a:r>
              <a:rPr lang="en-GB" sz="1200" dirty="0" err="1"/>
              <a:t>hidup</a:t>
            </a:r>
            <a:r>
              <a:rPr lang="en-GB" sz="1200" dirty="0"/>
              <a:t> </a:t>
            </a:r>
            <a:r>
              <a:rPr lang="en-GB" sz="1200" dirty="0" err="1"/>
              <a:t>minimalis</a:t>
            </a:r>
            <a:r>
              <a:rPr lang="en-GB" sz="1200" dirty="0"/>
              <a:t> </a:t>
            </a:r>
            <a:r>
              <a:rPr lang="en-GB" sz="1200" dirty="0" err="1"/>
              <a:t>cenderung</a:t>
            </a:r>
            <a:r>
              <a:rPr lang="en-GB" sz="1200" dirty="0"/>
              <a:t> </a:t>
            </a:r>
            <a:r>
              <a:rPr lang="en-GB" sz="1200" dirty="0" err="1"/>
              <a:t>enggan</a:t>
            </a:r>
            <a:r>
              <a:rPr lang="en-GB" sz="1200" dirty="0"/>
              <a:t> </a:t>
            </a:r>
            <a:r>
              <a:rPr lang="en-GB" sz="1200" dirty="0" err="1"/>
              <a:t>membeli</a:t>
            </a:r>
            <a:r>
              <a:rPr lang="en-GB" sz="1200" dirty="0"/>
              <a:t> </a:t>
            </a:r>
            <a:r>
              <a:rPr lang="en-GB" sz="1200" dirty="0" err="1"/>
              <a:t>barang</a:t>
            </a:r>
            <a:r>
              <a:rPr lang="en-GB" sz="1200" dirty="0"/>
              <a:t> yang </a:t>
            </a:r>
            <a:r>
              <a:rPr lang="en-GB" sz="1200" dirty="0" err="1"/>
              <a:t>tidak</a:t>
            </a:r>
            <a:r>
              <a:rPr lang="en-GB" sz="1200" dirty="0"/>
              <a:t> </a:t>
            </a:r>
            <a:r>
              <a:rPr lang="en-GB" sz="1200" dirty="0" err="1"/>
              <a:t>sesuai</a:t>
            </a:r>
            <a:r>
              <a:rPr lang="en-GB" sz="1200" dirty="0"/>
              <a:t> </a:t>
            </a:r>
            <a:r>
              <a:rPr lang="en-GB" sz="1200" dirty="0" err="1"/>
              <a:t>kebutuhannya</a:t>
            </a:r>
            <a:r>
              <a:rPr lang="en-GB" sz="1200" dirty="0"/>
              <a:t> </a:t>
            </a:r>
            <a:r>
              <a:rPr lang="en-GB" sz="1200" dirty="0" err="1"/>
              <a:t>begitu</a:t>
            </a:r>
            <a:r>
              <a:rPr lang="en-GB" sz="1200" dirty="0"/>
              <a:t> </a:t>
            </a:r>
            <a:r>
              <a:rPr lang="en-GB" sz="1200" dirty="0" err="1"/>
              <a:t>dengan</a:t>
            </a:r>
            <a:r>
              <a:rPr lang="en-GB" sz="1200" dirty="0"/>
              <a:t> </a:t>
            </a:r>
            <a:r>
              <a:rPr lang="en-GB" sz="1200" dirty="0" err="1"/>
              <a:t>Sebaliknya</a:t>
            </a:r>
            <a:r>
              <a:rPr lang="en-GB" sz="1200" dirty="0"/>
              <a:t>,</a:t>
            </a:r>
            <a:br>
              <a:rPr lang="en-GB" sz="1200" dirty="0"/>
            </a:br>
            <a:br>
              <a:rPr lang="en-GB" sz="1200" dirty="0"/>
            </a:br>
            <a:r>
              <a:rPr lang="en-GB" sz="1200" dirty="0"/>
              <a:t>- Gaya </a:t>
            </a:r>
            <a:r>
              <a:rPr lang="en-GB" sz="1200" dirty="0" err="1"/>
              <a:t>Hidup</a:t>
            </a:r>
            <a:r>
              <a:rPr lang="en-GB" sz="1200" dirty="0"/>
              <a:t> </a:t>
            </a:r>
            <a:r>
              <a:rPr lang="en-GB" sz="1200" dirty="0" err="1"/>
              <a:t>hedonisme</a:t>
            </a:r>
            <a:r>
              <a:rPr lang="en-GB" sz="1200" dirty="0"/>
              <a:t> </a:t>
            </a:r>
            <a:r>
              <a:rPr lang="en-GB" sz="1200" dirty="0" err="1"/>
              <a:t>merupakan</a:t>
            </a:r>
            <a:r>
              <a:rPr lang="en-GB" sz="1200" dirty="0"/>
              <a:t> </a:t>
            </a:r>
            <a:r>
              <a:rPr lang="en-GB" sz="1200" dirty="0" err="1"/>
              <a:t>gaya</a:t>
            </a:r>
            <a:r>
              <a:rPr lang="en-GB" sz="1200" dirty="0"/>
              <a:t> </a:t>
            </a:r>
            <a:r>
              <a:rPr lang="en-GB" sz="1200" dirty="0" err="1"/>
              <a:t>hidup</a:t>
            </a:r>
            <a:r>
              <a:rPr lang="en-GB" sz="1200" dirty="0"/>
              <a:t> </a:t>
            </a:r>
            <a:r>
              <a:rPr lang="en-GB" sz="1200" dirty="0" err="1"/>
              <a:t>ketika</a:t>
            </a:r>
            <a:r>
              <a:rPr lang="en-GB" sz="1200" dirty="0"/>
              <a:t> </a:t>
            </a:r>
            <a:r>
              <a:rPr lang="en-GB" sz="1200" dirty="0" err="1"/>
              <a:t>seseorang</a:t>
            </a:r>
            <a:r>
              <a:rPr lang="en-GB" sz="1200" dirty="0"/>
              <a:t> </a:t>
            </a:r>
            <a:r>
              <a:rPr lang="en-GB" sz="1200" dirty="0" err="1"/>
              <a:t>membeli</a:t>
            </a:r>
            <a:r>
              <a:rPr lang="en-GB" sz="1200" dirty="0"/>
              <a:t> </a:t>
            </a:r>
            <a:r>
              <a:rPr lang="en-GB" sz="1200" dirty="0" err="1"/>
              <a:t>barang-barang</a:t>
            </a:r>
            <a:r>
              <a:rPr lang="en-GB" sz="1200" dirty="0"/>
              <a:t> yang </a:t>
            </a:r>
            <a:r>
              <a:rPr lang="en-GB" sz="1200" dirty="0" err="1"/>
              <a:t>sebenarnya</a:t>
            </a:r>
            <a:r>
              <a:rPr lang="en-GB" sz="1200" dirty="0"/>
              <a:t> </a:t>
            </a:r>
            <a:r>
              <a:rPr lang="en-GB" sz="1200" dirty="0" err="1"/>
              <a:t>tidak</a:t>
            </a:r>
            <a:r>
              <a:rPr lang="en-GB" sz="1200" dirty="0"/>
              <a:t> </a:t>
            </a:r>
            <a:r>
              <a:rPr lang="en-GB" sz="1200" dirty="0" err="1"/>
              <a:t>ia</a:t>
            </a:r>
            <a:r>
              <a:rPr lang="en-GB" sz="1200" dirty="0"/>
              <a:t> </a:t>
            </a:r>
            <a:r>
              <a:rPr lang="en-GB" sz="1200" dirty="0" err="1"/>
              <a:t>perlukan</a:t>
            </a:r>
            <a:r>
              <a:rPr lang="en-GB" sz="1200" dirty="0"/>
              <a:t> </a:t>
            </a:r>
            <a:r>
              <a:rPr lang="en-GB" sz="1200" dirty="0" err="1"/>
              <a:t>atau</a:t>
            </a:r>
            <a:r>
              <a:rPr lang="en-GB" sz="1200" dirty="0"/>
              <a:t> </a:t>
            </a:r>
            <a:r>
              <a:rPr lang="en-GB" sz="1200" dirty="0" err="1"/>
              <a:t>tidak</a:t>
            </a:r>
            <a:r>
              <a:rPr lang="en-GB" sz="1200" dirty="0"/>
              <a:t> </a:t>
            </a:r>
            <a:r>
              <a:rPr lang="en-GB" sz="1200" dirty="0" err="1"/>
              <a:t>dapat</a:t>
            </a:r>
            <a:r>
              <a:rPr lang="en-GB" sz="1200" dirty="0"/>
              <a:t> </a:t>
            </a:r>
            <a:r>
              <a:rPr lang="en-GB" sz="1200" dirty="0" err="1"/>
              <a:t>digunakan</a:t>
            </a:r>
            <a:r>
              <a:rPr lang="en-GB" sz="1200" dirty="0"/>
              <a:t> </a:t>
            </a:r>
            <a:r>
              <a:rPr lang="en-GB" sz="1200" dirty="0" err="1"/>
              <a:t>dengan</a:t>
            </a:r>
            <a:r>
              <a:rPr lang="en-GB" sz="1200" dirty="0"/>
              <a:t> </a:t>
            </a:r>
            <a:r>
              <a:rPr lang="en-GB" sz="1200" dirty="0" err="1"/>
              <a:t>maksimal</a:t>
            </a:r>
            <a:endParaRPr lang="en-GB" sz="1200" dirty="0"/>
          </a:p>
        </p:txBody>
      </p:sp>
      <p:sp>
        <p:nvSpPr>
          <p:cNvPr id="321" name="Google Shape;321;p36"/>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lt1"/>
              </a:buClr>
              <a:buSzPts val="1100"/>
              <a:buFont typeface="Arial"/>
              <a:buNone/>
            </a:pPr>
            <a:r>
              <a:rPr lang="en" dirty="0"/>
              <a:t>Kelompok 5</a:t>
            </a:r>
            <a:endParaRPr dirty="0"/>
          </a:p>
        </p:txBody>
      </p:sp>
      <p:sp>
        <p:nvSpPr>
          <p:cNvPr id="322" name="Google Shape;322;p36"/>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1100"/>
              <a:buFont typeface="Arial"/>
              <a:buNone/>
            </a:pPr>
            <a:r>
              <a:rPr lang="en-ID" sz="1100" dirty="0" err="1"/>
              <a:t>Hedonisme</a:t>
            </a:r>
            <a:endParaRPr dirty="0"/>
          </a:p>
        </p:txBody>
      </p:sp>
      <p:sp>
        <p:nvSpPr>
          <p:cNvPr id="326" name="Google Shape;326;p36"/>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923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3" name="Google Shape;323;p36"/>
          <p:cNvSpPr txBox="1">
            <a:spLocks noGrp="1"/>
          </p:cNvSpPr>
          <p:nvPr>
            <p:ph type="title"/>
          </p:nvPr>
        </p:nvSpPr>
        <p:spPr>
          <a:xfrm>
            <a:off x="3139485" y="1339255"/>
            <a:ext cx="2865030" cy="5047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K</a:t>
            </a:r>
            <a:r>
              <a:rPr lang="en-ID" sz="2800" dirty="0" err="1"/>
              <a:t>onsumerisme</a:t>
            </a:r>
            <a:endParaRPr lang="en-ID" sz="2800" dirty="0"/>
          </a:p>
        </p:txBody>
      </p:sp>
      <p:sp>
        <p:nvSpPr>
          <p:cNvPr id="325" name="Google Shape;325;p36"/>
          <p:cNvSpPr txBox="1">
            <a:spLocks noGrp="1"/>
          </p:cNvSpPr>
          <p:nvPr>
            <p:ph type="title" idx="2"/>
          </p:nvPr>
        </p:nvSpPr>
        <p:spPr>
          <a:xfrm>
            <a:off x="4015005" y="492251"/>
            <a:ext cx="1113990" cy="744134"/>
          </a:xfrm>
          <a:prstGeom prst="rect">
            <a:avLst/>
          </a:prstGeom>
          <a:solidFill>
            <a:srgbClr val="00B0F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a:t>
            </a:r>
            <a:endParaRPr sz="5000" dirty="0"/>
          </a:p>
        </p:txBody>
      </p:sp>
      <p:sp>
        <p:nvSpPr>
          <p:cNvPr id="3" name="Subtitle 4">
            <a:extLst>
              <a:ext uri="{FF2B5EF4-FFF2-40B4-BE49-F238E27FC236}">
                <a16:creationId xmlns:a16="http://schemas.microsoft.com/office/drawing/2014/main" id="{B968041C-468B-B257-8BF0-33D69AD876EB}"/>
              </a:ext>
            </a:extLst>
          </p:cNvPr>
          <p:cNvSpPr>
            <a:spLocks noGrp="1"/>
          </p:cNvSpPr>
          <p:nvPr>
            <p:ph type="subTitle" idx="1"/>
          </p:nvPr>
        </p:nvSpPr>
        <p:spPr>
          <a:xfrm>
            <a:off x="929640" y="1844040"/>
            <a:ext cx="6454140" cy="2971800"/>
          </a:xfrm>
        </p:spPr>
        <p:txBody>
          <a:bodyPr/>
          <a:lstStyle/>
          <a:p>
            <a:pPr algn="just"/>
            <a:r>
              <a:rPr lang="en-GB" sz="1200" dirty="0"/>
              <a:t>	</a:t>
            </a:r>
            <a:r>
              <a:rPr lang="en-GB" sz="1200" dirty="0" err="1"/>
              <a:t>Konsumerisme</a:t>
            </a:r>
            <a:r>
              <a:rPr lang="en-GB" sz="1200" dirty="0"/>
              <a:t> </a:t>
            </a:r>
            <a:r>
              <a:rPr lang="en-GB" sz="1200" dirty="0" err="1"/>
              <a:t>merupakan</a:t>
            </a:r>
            <a:r>
              <a:rPr lang="en-GB" sz="1200" dirty="0"/>
              <a:t> </a:t>
            </a:r>
            <a:r>
              <a:rPr lang="en-GB" sz="1200" dirty="0" err="1"/>
              <a:t>ideologi</a:t>
            </a:r>
            <a:r>
              <a:rPr lang="en-GB" sz="1200" dirty="0"/>
              <a:t> yang </a:t>
            </a:r>
            <a:r>
              <a:rPr lang="en-GB" sz="1200" dirty="0" err="1"/>
              <a:t>menjadikan</a:t>
            </a:r>
            <a:r>
              <a:rPr lang="en-GB" sz="1200" dirty="0"/>
              <a:t> </a:t>
            </a:r>
            <a:r>
              <a:rPr lang="en-GB" sz="1200" dirty="0" err="1"/>
              <a:t>seseorang</a:t>
            </a:r>
            <a:r>
              <a:rPr lang="en-GB" sz="1200" dirty="0"/>
              <a:t> </a:t>
            </a:r>
            <a:r>
              <a:rPr lang="en-GB" sz="1200" dirty="0" err="1"/>
              <a:t>atau</a:t>
            </a:r>
            <a:r>
              <a:rPr lang="en-GB" sz="1200" dirty="0"/>
              <a:t> </a:t>
            </a:r>
            <a:r>
              <a:rPr lang="en-GB" sz="1200" dirty="0" err="1"/>
              <a:t>kelompok</a:t>
            </a:r>
            <a:r>
              <a:rPr lang="en-GB" sz="1200" dirty="0"/>
              <a:t> </a:t>
            </a:r>
            <a:r>
              <a:rPr lang="en-GB" sz="1200" dirty="0" err="1"/>
              <a:t>menjalankan</a:t>
            </a:r>
            <a:r>
              <a:rPr lang="en-GB" sz="1200" dirty="0"/>
              <a:t> proses </a:t>
            </a:r>
            <a:r>
              <a:rPr lang="en-GB" sz="1200" dirty="0" err="1"/>
              <a:t>konsumsi</a:t>
            </a:r>
            <a:r>
              <a:rPr lang="en-GB" sz="1200" dirty="0"/>
              <a:t> </a:t>
            </a:r>
            <a:r>
              <a:rPr lang="en-GB" sz="1200" dirty="0" err="1"/>
              <a:t>atau</a:t>
            </a:r>
            <a:r>
              <a:rPr lang="en-GB" sz="1200" dirty="0"/>
              <a:t> </a:t>
            </a:r>
            <a:r>
              <a:rPr lang="en-GB" sz="1200" dirty="0" err="1"/>
              <a:t>pemakaian</a:t>
            </a:r>
            <a:r>
              <a:rPr lang="en-GB" sz="1200" dirty="0"/>
              <a:t> </a:t>
            </a:r>
            <a:r>
              <a:rPr lang="en-GB" sz="1200" dirty="0" err="1"/>
              <a:t>barang-barang</a:t>
            </a:r>
            <a:r>
              <a:rPr lang="en-GB" sz="1200" dirty="0"/>
              <a:t> </a:t>
            </a:r>
            <a:r>
              <a:rPr lang="en-GB" sz="1200" dirty="0" err="1"/>
              <a:t>hasil</a:t>
            </a:r>
            <a:r>
              <a:rPr lang="en-GB" sz="1200" dirty="0"/>
              <a:t> </a:t>
            </a:r>
            <a:r>
              <a:rPr lang="en-GB" sz="1200" dirty="0" err="1"/>
              <a:t>produksi</a:t>
            </a:r>
            <a:r>
              <a:rPr lang="en-GB" sz="1200" dirty="0"/>
              <a:t> </a:t>
            </a:r>
            <a:r>
              <a:rPr lang="en-GB" sz="1200" dirty="0" err="1"/>
              <a:t>secara</a:t>
            </a:r>
            <a:r>
              <a:rPr lang="en-GB" sz="1200" dirty="0"/>
              <a:t> </a:t>
            </a:r>
            <a:r>
              <a:rPr lang="en-GB" sz="1200" dirty="0" err="1"/>
              <a:t>berlebihan</a:t>
            </a:r>
            <a:r>
              <a:rPr lang="en-GB" sz="1200" dirty="0"/>
              <a:t>, </a:t>
            </a:r>
            <a:r>
              <a:rPr lang="en-GB" sz="1200" dirty="0" err="1"/>
              <a:t>tanpa</a:t>
            </a:r>
            <a:r>
              <a:rPr lang="en-GB" sz="1200" dirty="0"/>
              <a:t> </a:t>
            </a:r>
            <a:r>
              <a:rPr lang="en-GB" sz="1200" dirty="0" err="1"/>
              <a:t>sadar</a:t>
            </a:r>
            <a:r>
              <a:rPr lang="en-GB" sz="1200" dirty="0"/>
              <a:t> dan </a:t>
            </a:r>
            <a:r>
              <a:rPr lang="en-GB" sz="1200" dirty="0" err="1"/>
              <a:t>berkelanjutan</a:t>
            </a:r>
            <a:r>
              <a:rPr lang="en-GB" sz="1200" dirty="0"/>
              <a:t> </a:t>
            </a:r>
            <a:r>
              <a:rPr lang="en-GB" sz="1200" dirty="0" err="1"/>
              <a:t>Pembelian</a:t>
            </a:r>
            <a:r>
              <a:rPr lang="en-GB" sz="1200" dirty="0"/>
              <a:t> </a:t>
            </a:r>
            <a:r>
              <a:rPr lang="en-GB" sz="1200" dirty="0" err="1"/>
              <a:t>barang-barang</a:t>
            </a:r>
            <a:r>
              <a:rPr lang="en-GB" sz="1200" dirty="0"/>
              <a:t> </a:t>
            </a:r>
            <a:r>
              <a:rPr lang="en-GB" sz="1200" dirty="0" err="1"/>
              <a:t>hanya</a:t>
            </a:r>
            <a:r>
              <a:rPr lang="en-GB" sz="1200" dirty="0"/>
              <a:t> </a:t>
            </a:r>
            <a:r>
              <a:rPr lang="en-GB" sz="1200" dirty="0" err="1"/>
              <a:t>didasari</a:t>
            </a:r>
            <a:r>
              <a:rPr lang="en-GB" sz="1200" dirty="0"/>
              <a:t> oleh </a:t>
            </a:r>
            <a:r>
              <a:rPr lang="en-GB" sz="1200" dirty="0" err="1"/>
              <a:t>keinginan</a:t>
            </a:r>
            <a:r>
              <a:rPr lang="en-GB" sz="1200" dirty="0"/>
              <a:t> dan </a:t>
            </a:r>
            <a:r>
              <a:rPr lang="en-GB" sz="1200" dirty="0" err="1"/>
              <a:t>tidak</a:t>
            </a:r>
            <a:r>
              <a:rPr lang="en-GB" sz="1200" dirty="0"/>
              <a:t> </a:t>
            </a:r>
            <a:r>
              <a:rPr lang="en-GB" sz="1200" dirty="0" err="1"/>
              <a:t>mempertimbangkan</a:t>
            </a:r>
            <a:r>
              <a:rPr lang="en-GB" sz="1200" dirty="0"/>
              <a:t> </a:t>
            </a:r>
            <a:r>
              <a:rPr lang="en-GB" sz="1200" dirty="0" err="1"/>
              <a:t>kebutuhan</a:t>
            </a:r>
            <a:r>
              <a:rPr lang="en-GB" sz="1200" dirty="0"/>
              <a:t>, Pada </a:t>
            </a:r>
            <a:r>
              <a:rPr lang="en-GB" sz="1200" dirty="0" err="1"/>
              <a:t>mulanya</a:t>
            </a:r>
            <a:r>
              <a:rPr lang="en-GB" sz="1200" dirty="0"/>
              <a:t>, </a:t>
            </a:r>
            <a:r>
              <a:rPr lang="en-GB" sz="1200" dirty="0" err="1"/>
              <a:t>konsumerisme</a:t>
            </a:r>
            <a:r>
              <a:rPr lang="en-GB" sz="1200" dirty="0"/>
              <a:t> </a:t>
            </a:r>
            <a:r>
              <a:rPr lang="en-GB" sz="1200" dirty="0" err="1"/>
              <a:t>adalah</a:t>
            </a:r>
            <a:r>
              <a:rPr lang="en-GB" sz="1200" dirty="0"/>
              <a:t> </a:t>
            </a:r>
            <a:r>
              <a:rPr lang="en-GB" sz="1200" dirty="0" err="1"/>
              <a:t>sebuah</a:t>
            </a:r>
            <a:r>
              <a:rPr lang="en-GB" sz="1200" dirty="0"/>
              <a:t> </a:t>
            </a:r>
            <a:r>
              <a:rPr lang="en-GB" sz="1200" dirty="0" err="1"/>
              <a:t>gerakan</a:t>
            </a:r>
            <a:r>
              <a:rPr lang="en-GB" sz="1200" dirty="0"/>
              <a:t> </a:t>
            </a:r>
            <a:r>
              <a:rPr lang="en-GB" sz="1200" dirty="0" err="1"/>
              <a:t>perlindungan</a:t>
            </a:r>
            <a:r>
              <a:rPr lang="en-GB" sz="1200" dirty="0"/>
              <a:t> </a:t>
            </a:r>
            <a:r>
              <a:rPr lang="en-GB" sz="1200" dirty="0" err="1"/>
              <a:t>terhadap</a:t>
            </a:r>
            <a:r>
              <a:rPr lang="en-GB" sz="1200" dirty="0"/>
              <a:t> </a:t>
            </a:r>
            <a:r>
              <a:rPr lang="en-GB" sz="1200" dirty="0" err="1"/>
              <a:t>konsumen</a:t>
            </a:r>
            <a:r>
              <a:rPr lang="en-GB" sz="1200" dirty="0"/>
              <a:t>. </a:t>
            </a:r>
            <a:r>
              <a:rPr lang="en-GB" sz="1200" dirty="0" err="1"/>
              <a:t>Seiring</a:t>
            </a:r>
            <a:r>
              <a:rPr lang="en-GB" sz="1200" dirty="0"/>
              <a:t> </a:t>
            </a:r>
            <a:r>
              <a:rPr lang="en-GB" sz="1200" dirty="0" err="1"/>
              <a:t>dengan</a:t>
            </a:r>
            <a:r>
              <a:rPr lang="en-GB" sz="1200" dirty="0"/>
              <a:t> </a:t>
            </a:r>
            <a:r>
              <a:rPr lang="en-GB" sz="1200" dirty="0" err="1"/>
              <a:t>berkembangnya</a:t>
            </a:r>
            <a:r>
              <a:rPr lang="en-GB" sz="1200" dirty="0"/>
              <a:t> </a:t>
            </a:r>
            <a:r>
              <a:rPr lang="en-GB" sz="1200" dirty="0" err="1"/>
              <a:t>filsafat</a:t>
            </a:r>
            <a:r>
              <a:rPr lang="en-GB" sz="1200" dirty="0"/>
              <a:t> </a:t>
            </a:r>
            <a:r>
              <a:rPr lang="en-GB" sz="1200" dirty="0" err="1"/>
              <a:t>materialisme</a:t>
            </a:r>
            <a:r>
              <a:rPr lang="en-GB" sz="1200" dirty="0"/>
              <a:t> dan </a:t>
            </a:r>
            <a:r>
              <a:rPr lang="en-GB" sz="1200" dirty="0" err="1"/>
              <a:t>positivisme</a:t>
            </a:r>
            <a:r>
              <a:rPr lang="en-GB" sz="1200" dirty="0"/>
              <a:t>, </a:t>
            </a:r>
            <a:r>
              <a:rPr lang="en-GB" sz="1200" dirty="0" err="1"/>
              <a:t>pandangan</a:t>
            </a:r>
            <a:r>
              <a:rPr lang="en-GB" sz="1200" dirty="0"/>
              <a:t> </a:t>
            </a:r>
            <a:r>
              <a:rPr lang="en-GB" sz="1200" dirty="0" err="1"/>
              <a:t>konsumerisme</a:t>
            </a:r>
            <a:r>
              <a:rPr lang="en-GB" sz="1200" dirty="0"/>
              <a:t> </a:t>
            </a:r>
            <a:r>
              <a:rPr lang="en-GB" sz="1200" dirty="0" err="1"/>
              <a:t>berkembang</a:t>
            </a:r>
            <a:r>
              <a:rPr lang="en-GB" sz="1200" dirty="0"/>
              <a:t> </a:t>
            </a:r>
            <a:r>
              <a:rPr lang="en-GB" sz="1200" dirty="0" err="1"/>
              <a:t>menjadi</a:t>
            </a:r>
            <a:r>
              <a:rPr lang="en-GB" sz="1200" dirty="0"/>
              <a:t> </a:t>
            </a:r>
            <a:r>
              <a:rPr lang="en-GB" sz="1200" dirty="0" err="1"/>
              <a:t>suatu</a:t>
            </a:r>
            <a:r>
              <a:rPr lang="en-GB" sz="1200" dirty="0"/>
              <a:t> </a:t>
            </a:r>
            <a:r>
              <a:rPr lang="en-GB" sz="1200" dirty="0" err="1"/>
              <a:t>konsumsi</a:t>
            </a:r>
            <a:r>
              <a:rPr lang="en-GB" sz="1200" dirty="0"/>
              <a:t> </a:t>
            </a:r>
            <a:r>
              <a:rPr lang="en-GB" sz="1200" dirty="0" err="1"/>
              <a:t>dengan</a:t>
            </a:r>
            <a:r>
              <a:rPr lang="en-GB" sz="1200" dirty="0"/>
              <a:t> </a:t>
            </a:r>
            <a:r>
              <a:rPr lang="en-GB" sz="1200" dirty="0" err="1"/>
              <a:t>teknologi</a:t>
            </a:r>
            <a:r>
              <a:rPr lang="en-GB" sz="1200" dirty="0"/>
              <a:t> modern yang </a:t>
            </a:r>
            <a:r>
              <a:rPr lang="en-GB" sz="1200" dirty="0" err="1"/>
              <a:t>bersifat</a:t>
            </a:r>
            <a:r>
              <a:rPr lang="en-GB" sz="1200" dirty="0"/>
              <a:t> </a:t>
            </a:r>
            <a:r>
              <a:rPr lang="en-GB" sz="1200" dirty="0" err="1"/>
              <a:t>boros</a:t>
            </a:r>
            <a:r>
              <a:rPr lang="en-GB" sz="1200" dirty="0"/>
              <a:t>, </a:t>
            </a:r>
            <a:r>
              <a:rPr lang="en-GB" sz="1200" dirty="0" err="1"/>
              <a:t>Konsumerisme</a:t>
            </a:r>
            <a:r>
              <a:rPr lang="en-GB" sz="1200" dirty="0"/>
              <a:t> </a:t>
            </a:r>
            <a:r>
              <a:rPr lang="en-GB" sz="1200" dirty="0" err="1"/>
              <a:t>terbentuk</a:t>
            </a:r>
            <a:r>
              <a:rPr lang="en-GB" sz="1200" dirty="0"/>
              <a:t> </a:t>
            </a:r>
            <a:r>
              <a:rPr lang="en-GB" sz="1200" dirty="0" err="1"/>
              <a:t>melalui</a:t>
            </a:r>
            <a:r>
              <a:rPr lang="en-GB" sz="1200" dirty="0"/>
              <a:t> </a:t>
            </a:r>
            <a:r>
              <a:rPr lang="en-GB" sz="1200" dirty="0" err="1"/>
              <a:t>pembangunan</a:t>
            </a:r>
            <a:r>
              <a:rPr lang="en-GB" sz="1200" dirty="0"/>
              <a:t> </a:t>
            </a:r>
            <a:r>
              <a:rPr lang="en-GB" sz="1200" dirty="0" err="1"/>
              <a:t>pusat-pusat</a:t>
            </a:r>
            <a:r>
              <a:rPr lang="en-GB" sz="1200" dirty="0"/>
              <a:t> </a:t>
            </a:r>
            <a:r>
              <a:rPr lang="en-GB" sz="1200" dirty="0" err="1"/>
              <a:t>hiburan</a:t>
            </a:r>
            <a:r>
              <a:rPr lang="en-GB" sz="1200" dirty="0"/>
              <a:t> dan </a:t>
            </a:r>
            <a:r>
              <a:rPr lang="en-GB" sz="1200" dirty="0" err="1"/>
              <a:t>pusat-pusat</a:t>
            </a:r>
            <a:r>
              <a:rPr lang="en-GB" sz="1200" dirty="0"/>
              <a:t> </a:t>
            </a:r>
            <a:r>
              <a:rPr lang="en-GB" sz="1200" dirty="0" err="1"/>
              <a:t>perbelanjaan</a:t>
            </a:r>
            <a:r>
              <a:rPr lang="en-GB" sz="1200" dirty="0"/>
              <a:t> di </a:t>
            </a:r>
            <a:r>
              <a:rPr lang="en-GB" sz="1200" dirty="0" err="1"/>
              <a:t>kota-kota</a:t>
            </a:r>
            <a:r>
              <a:rPr lang="en-GB" sz="1200" dirty="0"/>
              <a:t> </a:t>
            </a:r>
            <a:r>
              <a:rPr lang="en-GB" sz="1200" dirty="0" err="1"/>
              <a:t>besar</a:t>
            </a:r>
            <a:r>
              <a:rPr lang="en-GB" sz="1200" dirty="0"/>
              <a:t>,</a:t>
            </a:r>
          </a:p>
          <a:p>
            <a:pPr algn="just"/>
            <a:r>
              <a:rPr lang="en-GB" sz="1200" dirty="0"/>
              <a:t>		 </a:t>
            </a:r>
            <a:r>
              <a:rPr lang="en-GB" sz="1200" dirty="0" err="1"/>
              <a:t>Konsumerisme</a:t>
            </a:r>
            <a:r>
              <a:rPr lang="en-GB" sz="1200" dirty="0"/>
              <a:t> </a:t>
            </a:r>
            <a:r>
              <a:rPr lang="en-GB" sz="1200" dirty="0" err="1"/>
              <a:t>merupakan</a:t>
            </a:r>
            <a:r>
              <a:rPr lang="en-GB" sz="1200" dirty="0"/>
              <a:t> </a:t>
            </a:r>
            <a:r>
              <a:rPr lang="en-GB" sz="1200" dirty="0" err="1"/>
              <a:t>paham</a:t>
            </a:r>
            <a:r>
              <a:rPr lang="en-GB" sz="1200" dirty="0"/>
              <a:t> </a:t>
            </a:r>
            <a:r>
              <a:rPr lang="en-GB" sz="1200" dirty="0" err="1"/>
              <a:t>atau</a:t>
            </a:r>
            <a:r>
              <a:rPr lang="en-GB" sz="1200" dirty="0"/>
              <a:t> </a:t>
            </a:r>
            <a:r>
              <a:rPr lang="en-GB" sz="1200" dirty="0" err="1"/>
              <a:t>aliran</a:t>
            </a:r>
            <a:r>
              <a:rPr lang="en-GB" sz="1200" dirty="0"/>
              <a:t> </a:t>
            </a:r>
            <a:r>
              <a:rPr lang="en-GB" sz="1200" dirty="0" err="1"/>
              <a:t>atau</a:t>
            </a:r>
            <a:r>
              <a:rPr lang="en-GB" sz="1200" dirty="0"/>
              <a:t> </a:t>
            </a:r>
            <a:r>
              <a:rPr lang="en-GB" sz="1200" dirty="0" err="1"/>
              <a:t>ideologi</a:t>
            </a:r>
            <a:r>
              <a:rPr lang="en-GB" sz="1200" dirty="0"/>
              <a:t> </a:t>
            </a:r>
            <a:r>
              <a:rPr lang="en-GB" sz="1200" dirty="0" err="1"/>
              <a:t>dimana</a:t>
            </a:r>
            <a:r>
              <a:rPr lang="en-GB" sz="1200" dirty="0"/>
              <a:t> </a:t>
            </a:r>
            <a:r>
              <a:rPr lang="en-GB" sz="1200" dirty="0" err="1"/>
              <a:t>seseorang</a:t>
            </a:r>
            <a:r>
              <a:rPr lang="en-GB" sz="1200" dirty="0"/>
              <a:t> </a:t>
            </a:r>
            <a:r>
              <a:rPr lang="en-GB" sz="1200" dirty="0" err="1"/>
              <a:t>atau</a:t>
            </a:r>
            <a:r>
              <a:rPr lang="en-GB" sz="1200" dirty="0"/>
              <a:t> </a:t>
            </a:r>
            <a:r>
              <a:rPr lang="en-GB" sz="1200" dirty="0" err="1"/>
              <a:t>kelompok</a:t>
            </a:r>
            <a:r>
              <a:rPr lang="en-GB" sz="1200" dirty="0"/>
              <a:t> </a:t>
            </a:r>
            <a:r>
              <a:rPr lang="en-GB" sz="1200" dirty="0" err="1"/>
              <a:t>melakukan</a:t>
            </a:r>
            <a:r>
              <a:rPr lang="en-GB" sz="1200" dirty="0"/>
              <a:t> </a:t>
            </a:r>
            <a:r>
              <a:rPr lang="en-GB" sz="1200" dirty="0" err="1"/>
              <a:t>atau</a:t>
            </a:r>
            <a:r>
              <a:rPr lang="en-GB" sz="1200" dirty="0"/>
              <a:t> </a:t>
            </a:r>
            <a:r>
              <a:rPr lang="en-GB" sz="1200" dirty="0" err="1"/>
              <a:t>menjalankan</a:t>
            </a:r>
            <a:r>
              <a:rPr lang="en-GB" sz="1200" dirty="0"/>
              <a:t> proses </a:t>
            </a:r>
            <a:r>
              <a:rPr lang="en-GB" sz="1200" dirty="0" err="1"/>
              <a:t>konsumsi</a:t>
            </a:r>
            <a:r>
              <a:rPr lang="en-GB" sz="1200" dirty="0"/>
              <a:t> </a:t>
            </a:r>
            <a:r>
              <a:rPr lang="en-GB" sz="1200" dirty="0" err="1"/>
              <a:t>atau</a:t>
            </a:r>
            <a:r>
              <a:rPr lang="en-GB" sz="1200" dirty="0"/>
              <a:t> </a:t>
            </a:r>
            <a:r>
              <a:rPr lang="en-GB" sz="1200" dirty="0" err="1"/>
              <a:t>pemakaian</a:t>
            </a:r>
            <a:r>
              <a:rPr lang="en-GB" sz="1200" dirty="0"/>
              <a:t> </a:t>
            </a:r>
            <a:r>
              <a:rPr lang="en-GB" sz="1200" dirty="0" err="1"/>
              <a:t>barang</a:t>
            </a:r>
            <a:r>
              <a:rPr lang="en-GB" sz="1200" dirty="0"/>
              <a:t> </a:t>
            </a:r>
            <a:r>
              <a:rPr lang="en-GB" sz="1200" dirty="0" err="1"/>
              <a:t>barang</a:t>
            </a:r>
            <a:r>
              <a:rPr lang="en-GB" sz="1200" dirty="0"/>
              <a:t> </a:t>
            </a:r>
            <a:r>
              <a:rPr lang="en-GB" sz="1200" dirty="0" err="1"/>
              <a:t>hasil</a:t>
            </a:r>
            <a:r>
              <a:rPr lang="en-GB" sz="1200" dirty="0"/>
              <a:t> </a:t>
            </a:r>
            <a:r>
              <a:rPr lang="en-GB" sz="1200" dirty="0" err="1"/>
              <a:t>produksi</a:t>
            </a:r>
            <a:r>
              <a:rPr lang="en-GB" sz="1200" dirty="0"/>
              <a:t> </a:t>
            </a:r>
            <a:r>
              <a:rPr lang="en-GB" sz="1200" dirty="0" err="1"/>
              <a:t>secara</a:t>
            </a:r>
            <a:r>
              <a:rPr lang="en-GB" sz="1200" dirty="0"/>
              <a:t> </a:t>
            </a:r>
            <a:r>
              <a:rPr lang="en-GB" sz="1200" dirty="0" err="1"/>
              <a:t>berlebihan</a:t>
            </a:r>
            <a:r>
              <a:rPr lang="en-GB" sz="1200" dirty="0"/>
              <a:t> </a:t>
            </a:r>
            <a:r>
              <a:rPr lang="en-GB" sz="1200" dirty="0" err="1"/>
              <a:t>atau</a:t>
            </a:r>
            <a:r>
              <a:rPr lang="en-GB" sz="1200" dirty="0"/>
              <a:t> </a:t>
            </a:r>
            <a:r>
              <a:rPr lang="en-GB" sz="1200" dirty="0" err="1"/>
              <a:t>tidak</a:t>
            </a:r>
            <a:r>
              <a:rPr lang="en-GB" sz="1200" dirty="0"/>
              <a:t> </a:t>
            </a:r>
            <a:r>
              <a:rPr lang="en-GB" sz="1200" dirty="0" err="1"/>
              <a:t>sepantasnya</a:t>
            </a:r>
            <a:r>
              <a:rPr lang="en-GB" sz="1200" dirty="0"/>
              <a:t> </a:t>
            </a:r>
            <a:r>
              <a:rPr lang="en-GB" sz="1200" dirty="0" err="1"/>
              <a:t>secara</a:t>
            </a:r>
            <a:r>
              <a:rPr lang="en-GB" sz="1200" dirty="0"/>
              <a:t> </a:t>
            </a:r>
            <a:r>
              <a:rPr lang="en-GB" sz="1200" dirty="0" err="1"/>
              <a:t>sadar</a:t>
            </a:r>
            <a:r>
              <a:rPr lang="en-GB" sz="1200" dirty="0"/>
              <a:t> dan</a:t>
            </a:r>
            <a:r>
              <a:rPr lang="id-ID" sz="1200" dirty="0"/>
              <a:t> </a:t>
            </a:r>
            <a:r>
              <a:rPr lang="en-GB" sz="1200" dirty="0" err="1"/>
              <a:t>berkelanjutan</a:t>
            </a:r>
            <a:r>
              <a:rPr lang="en-GB" sz="1200" dirty="0"/>
              <a:t>.</a:t>
            </a:r>
          </a:p>
        </p:txBody>
      </p:sp>
      <p:sp>
        <p:nvSpPr>
          <p:cNvPr id="321" name="Google Shape;321;p36"/>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lt1"/>
              </a:buClr>
              <a:buSzPts val="1100"/>
              <a:buFont typeface="Arial"/>
              <a:buNone/>
            </a:pPr>
            <a:r>
              <a:rPr lang="en" dirty="0"/>
              <a:t>Kelompok 5</a:t>
            </a:r>
            <a:endParaRPr dirty="0"/>
          </a:p>
        </p:txBody>
      </p:sp>
      <p:sp>
        <p:nvSpPr>
          <p:cNvPr id="322" name="Google Shape;322;p36"/>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1100"/>
              <a:buFont typeface="Arial"/>
              <a:buNone/>
            </a:pPr>
            <a:r>
              <a:rPr lang="id-ID" dirty="0"/>
              <a:t>K</a:t>
            </a:r>
            <a:r>
              <a:rPr lang="en-ID" sz="1100" dirty="0" err="1"/>
              <a:t>onsumerisme</a:t>
            </a:r>
            <a:endParaRPr dirty="0"/>
          </a:p>
        </p:txBody>
      </p:sp>
      <p:sp>
        <p:nvSpPr>
          <p:cNvPr id="326" name="Google Shape;326;p36"/>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976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4"/>
          <p:cNvSpPr txBox="1">
            <a:spLocks noGrp="1"/>
          </p:cNvSpPr>
          <p:nvPr>
            <p:ph type="title"/>
          </p:nvPr>
        </p:nvSpPr>
        <p:spPr>
          <a:xfrm>
            <a:off x="720000" y="201037"/>
            <a:ext cx="7704000" cy="8045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v-SE" sz="2500" dirty="0"/>
              <a:t>Pentingnya Etika Keilmuan dalam Pengembangan Ilmu</a:t>
            </a:r>
            <a:endParaRPr lang="en-ID" sz="2500" dirty="0"/>
          </a:p>
        </p:txBody>
      </p:sp>
      <p:sp>
        <p:nvSpPr>
          <p:cNvPr id="647" name="Google Shape;647;p54"/>
          <p:cNvSpPr txBox="1"/>
          <p:nvPr/>
        </p:nvSpPr>
        <p:spPr>
          <a:xfrm>
            <a:off x="308520" y="1005546"/>
            <a:ext cx="8439240" cy="415304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dirty="0">
                <a:solidFill>
                  <a:schemeClr val="dk1"/>
                </a:solidFill>
                <a:latin typeface="Archivo"/>
                <a:ea typeface="Archivo"/>
                <a:cs typeface="Archivo"/>
                <a:sym typeface="Archivo"/>
              </a:rPr>
              <a:t>Etika </a:t>
            </a:r>
            <a:r>
              <a:rPr lang="en-GB" dirty="0" err="1">
                <a:solidFill>
                  <a:schemeClr val="dk1"/>
                </a:solidFill>
                <a:latin typeface="Archivo"/>
                <a:ea typeface="Archivo"/>
                <a:cs typeface="Archivo"/>
                <a:sym typeface="Archivo"/>
              </a:rPr>
              <a:t>membahas</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mengenai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nilai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baik</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atau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buruk</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mengenai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perilaku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manusia</a:t>
            </a:r>
            <a:r>
              <a:rPr lang="en-GB" dirty="0">
                <a:solidFill>
                  <a:schemeClr val="dk1"/>
                </a:solidFill>
                <a:latin typeface="Archivo"/>
                <a:ea typeface="Archivo"/>
                <a:cs typeface="Archivo"/>
                <a:sym typeface="Archivo"/>
              </a:rPr>
              <a:t>. Etika </a:t>
            </a:r>
            <a:r>
              <a:rPr lang="en-GB" dirty="0" err="1">
                <a:solidFill>
                  <a:schemeClr val="dk1"/>
                </a:solidFill>
                <a:latin typeface="Archivo"/>
                <a:ea typeface="Archivo"/>
                <a:cs typeface="Archivo"/>
                <a:sym typeface="Archivo"/>
              </a:rPr>
              <a:t>bermakna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sebagai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sistem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nilai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dalam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kehidupan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manusia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baik</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sebagai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individu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maupun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sebagai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anggota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masyarakat</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untuk</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menjadi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pegangan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dalam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mengatur</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perilakunya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Soelaiman</a:t>
            </a:r>
            <a:r>
              <a:rPr lang="en-GB" dirty="0">
                <a:solidFill>
                  <a:schemeClr val="dk1"/>
                </a:solidFill>
                <a:latin typeface="Archivo"/>
                <a:ea typeface="Archivo"/>
                <a:cs typeface="Archivo"/>
                <a:sym typeface="Archivo"/>
              </a:rPr>
              <a:t>, 2019). </a:t>
            </a:r>
            <a:r>
              <a:rPr lang="en-GB" dirty="0" err="1">
                <a:solidFill>
                  <a:schemeClr val="dk1"/>
                </a:solidFill>
                <a:latin typeface="Archivo"/>
                <a:ea typeface="Archivo"/>
                <a:cs typeface="Archivo"/>
                <a:sym typeface="Archivo"/>
              </a:rPr>
              <a:t>Dengan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demikian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etika</a:t>
            </a:r>
            <a:r>
              <a:rPr lang="en-GB" dirty="0">
                <a:solidFill>
                  <a:schemeClr val="dk1"/>
                </a:solidFill>
                <a:latin typeface="Archivo"/>
                <a:ea typeface="Archivo"/>
                <a:cs typeface="Archivo"/>
                <a:sym typeface="Archivo"/>
              </a:rPr>
              <a:t> juga </a:t>
            </a:r>
            <a:r>
              <a:rPr lang="en-GB" dirty="0" err="1">
                <a:solidFill>
                  <a:schemeClr val="dk1"/>
                </a:solidFill>
                <a:latin typeface="Archivo"/>
                <a:ea typeface="Archivo"/>
                <a:cs typeface="Archivo"/>
                <a:sym typeface="Archivo"/>
              </a:rPr>
              <a:t>dapat</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diartikan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sebagai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cabang</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filsafat</a:t>
            </a:r>
            <a:r>
              <a:rPr lang="en-GB" dirty="0">
                <a:solidFill>
                  <a:schemeClr val="dk1"/>
                </a:solidFill>
                <a:latin typeface="Archivo"/>
                <a:ea typeface="Archivo"/>
                <a:cs typeface="Archivo"/>
                <a:sym typeface="Archivo"/>
              </a:rPr>
              <a:t> yang </a:t>
            </a:r>
            <a:r>
              <a:rPr lang="en-GB" dirty="0" err="1">
                <a:solidFill>
                  <a:schemeClr val="dk1"/>
                </a:solidFill>
                <a:latin typeface="Archivo"/>
                <a:ea typeface="Archivo"/>
                <a:cs typeface="Archivo"/>
                <a:sym typeface="Archivo"/>
              </a:rPr>
              <a:t>bersifat</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normatif</a:t>
            </a:r>
            <a:r>
              <a:rPr lang="en-GB" dirty="0">
                <a:solidFill>
                  <a:schemeClr val="dk1"/>
                </a:solidFill>
                <a:latin typeface="Archivo"/>
                <a:ea typeface="Archivo"/>
                <a:cs typeface="Archivo"/>
                <a:sym typeface="Archivo"/>
              </a:rPr>
              <a:t> yang </a:t>
            </a:r>
            <a:r>
              <a:rPr lang="en-GB" dirty="0" err="1">
                <a:solidFill>
                  <a:schemeClr val="dk1"/>
                </a:solidFill>
                <a:latin typeface="Archivo"/>
                <a:ea typeface="Archivo"/>
                <a:cs typeface="Archivo"/>
                <a:sym typeface="Archivo"/>
              </a:rPr>
              <a:t>memuat</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norma</a:t>
            </a:r>
            <a:r>
              <a:rPr lang="en-GB" dirty="0">
                <a:solidFill>
                  <a:schemeClr val="dk1"/>
                </a:solidFill>
                <a:latin typeface="Archivo"/>
                <a:ea typeface="Archivo"/>
                <a:cs typeface="Archivo"/>
                <a:sym typeface="Archivo"/>
              </a:rPr>
              <a:t> dan </a:t>
            </a:r>
            <a:r>
              <a:rPr lang="en-GB" dirty="0" err="1">
                <a:solidFill>
                  <a:schemeClr val="dk1"/>
                </a:solidFill>
                <a:latin typeface="Archivo"/>
                <a:ea typeface="Archivo"/>
                <a:cs typeface="Archivo"/>
                <a:sym typeface="Archivo"/>
              </a:rPr>
              <a:t>nilai-nilai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dalam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keseharian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manusia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Kenormatifan</a:t>
            </a:r>
            <a:r>
              <a:rPr lang="en-GB" dirty="0">
                <a:solidFill>
                  <a:schemeClr val="dk1"/>
                </a:solidFill>
                <a:latin typeface="Archivo"/>
                <a:ea typeface="Archivo"/>
                <a:cs typeface="Archivo"/>
                <a:sym typeface="Archivo"/>
              </a:rPr>
              <a:t> yang </a:t>
            </a:r>
            <a:r>
              <a:rPr lang="en-GB" dirty="0" err="1">
                <a:solidFill>
                  <a:schemeClr val="dk1"/>
                </a:solidFill>
                <a:latin typeface="Archivo"/>
                <a:ea typeface="Archivo"/>
                <a:cs typeface="Archivo"/>
                <a:sym typeface="Archivo"/>
              </a:rPr>
              <a:t>ada</a:t>
            </a:r>
            <a:r>
              <a:rPr lang="en-GB" dirty="0">
                <a:solidFill>
                  <a:schemeClr val="dk1"/>
                </a:solidFill>
                <a:latin typeface="Archivo"/>
                <a:ea typeface="Archivo"/>
                <a:cs typeface="Archivo"/>
                <a:sym typeface="Archivo"/>
              </a:rPr>
              <a:t> pada </a:t>
            </a:r>
            <a:r>
              <a:rPr lang="en-GB" dirty="0" err="1">
                <a:solidFill>
                  <a:schemeClr val="dk1"/>
                </a:solidFill>
                <a:latin typeface="Archivo"/>
                <a:ea typeface="Archivo"/>
                <a:cs typeface="Archivo"/>
                <a:sym typeface="Archivo"/>
              </a:rPr>
              <a:t>sistem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nilai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tersebut</a:t>
            </a:r>
            <a:r>
              <a:rPr lang="en-GB" dirty="0">
                <a:solidFill>
                  <a:schemeClr val="dk1"/>
                </a:solidFill>
                <a:latin typeface="Archivo"/>
                <a:ea typeface="Archivo"/>
                <a:cs typeface="Archivo"/>
                <a:sym typeface="Archivo"/>
              </a:rPr>
              <a:t> juga </a:t>
            </a:r>
            <a:r>
              <a:rPr lang="en-GB" dirty="0" err="1">
                <a:solidFill>
                  <a:schemeClr val="dk1"/>
                </a:solidFill>
                <a:latin typeface="Archivo"/>
                <a:ea typeface="Archivo"/>
                <a:cs typeface="Archivo"/>
                <a:sym typeface="Archivo"/>
              </a:rPr>
              <a:t>menekankan</a:t>
            </a:r>
            <a:r>
              <a:rPr lang="en-GB" dirty="0">
                <a:solidFill>
                  <a:schemeClr val="dk1"/>
                </a:solidFill>
                <a:latin typeface="Archivo"/>
                <a:ea typeface="Archivo"/>
                <a:cs typeface="Archivo"/>
                <a:sym typeface="Archivo"/>
              </a:rPr>
              <a:t> pada </a:t>
            </a:r>
            <a:r>
              <a:rPr lang="en-GB" dirty="0" err="1">
                <a:solidFill>
                  <a:schemeClr val="dk1"/>
                </a:solidFill>
                <a:latin typeface="Archivo"/>
                <a:ea typeface="Archivo"/>
                <a:cs typeface="Archivo"/>
                <a:sym typeface="Archivo"/>
              </a:rPr>
              <a:t>pendekatan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kritis</a:t>
            </a:r>
            <a:r>
              <a:rPr lang="en-GB" dirty="0">
                <a:solidFill>
                  <a:schemeClr val="dk1"/>
                </a:solidFill>
                <a:latin typeface="Archivo"/>
                <a:ea typeface="Archivo"/>
                <a:cs typeface="Archivo"/>
                <a:sym typeface="Archivo"/>
              </a:rPr>
              <a:t> yang </a:t>
            </a:r>
            <a:r>
              <a:rPr lang="en-GB" dirty="0" err="1">
                <a:solidFill>
                  <a:schemeClr val="dk1"/>
                </a:solidFill>
                <a:latin typeface="Archivo"/>
                <a:ea typeface="Archivo"/>
                <a:cs typeface="Archivo"/>
                <a:sym typeface="Archivo"/>
              </a:rPr>
              <a:t>melihat</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permasalahan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melalui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sistem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nilai</a:t>
            </a:r>
            <a:r>
              <a:rPr lang="en-GB" dirty="0">
                <a:solidFill>
                  <a:schemeClr val="dk1"/>
                </a:solidFill>
                <a:latin typeface="Archivo"/>
                <a:ea typeface="Archivo"/>
                <a:cs typeface="Archivo"/>
                <a:sym typeface="Archivo"/>
              </a:rPr>
              <a:t> moral. </a:t>
            </a:r>
            <a:r>
              <a:rPr lang="en-GB" dirty="0" err="1">
                <a:solidFill>
                  <a:schemeClr val="dk1"/>
                </a:solidFill>
                <a:latin typeface="Archivo"/>
                <a:ea typeface="Archivo"/>
                <a:cs typeface="Archivo"/>
                <a:sym typeface="Archivo"/>
              </a:rPr>
              <a:t>Dengan</a:t>
            </a:r>
            <a:r>
              <a:rPr lang="en-GB" dirty="0">
                <a:solidFill>
                  <a:schemeClr val="dk1"/>
                </a:solidFill>
                <a:latin typeface="Archivo"/>
                <a:ea typeface="Archivo"/>
                <a:cs typeface="Archivo"/>
                <a:sym typeface="Archivo"/>
              </a:rPr>
              <a:t> kata lain, </a:t>
            </a:r>
            <a:r>
              <a:rPr lang="en-GB" dirty="0" err="1">
                <a:solidFill>
                  <a:schemeClr val="dk1"/>
                </a:solidFill>
                <a:latin typeface="Archivo"/>
                <a:ea typeface="Archivo"/>
                <a:cs typeface="Archivo"/>
                <a:sym typeface="Archivo"/>
              </a:rPr>
              <a:t>etika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merefleksikan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tentang</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moralitas</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Keduanya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sejatinya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memiliki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fungsi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sama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terutama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dalam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memberikan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pandangan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untuk</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bertingkah</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laku</a:t>
            </a:r>
            <a:r>
              <a:rPr lang="en-GB" dirty="0">
                <a:solidFill>
                  <a:schemeClr val="dk1"/>
                </a:solidFill>
                <a:latin typeface="Archivo"/>
                <a:ea typeface="Archivo"/>
                <a:cs typeface="Archivo"/>
                <a:sym typeface="Archivo"/>
              </a:rPr>
              <a:t> yang </a:t>
            </a:r>
            <a:r>
              <a:rPr lang="en-GB" dirty="0" err="1">
                <a:solidFill>
                  <a:schemeClr val="dk1"/>
                </a:solidFill>
                <a:latin typeface="Archivo"/>
                <a:ea typeface="Archivo"/>
                <a:cs typeface="Archivo"/>
                <a:sym typeface="Archivo"/>
              </a:rPr>
              <a:t>baik</a:t>
            </a:r>
            <a:r>
              <a:rPr lang="en-GB" dirty="0">
                <a:solidFill>
                  <a:schemeClr val="dk1"/>
                </a:solidFill>
                <a:latin typeface="Archivo"/>
                <a:ea typeface="Archivo"/>
                <a:cs typeface="Archivo"/>
                <a:sym typeface="Archivo"/>
              </a:rPr>
              <a:t> dan </a:t>
            </a:r>
            <a:r>
              <a:rPr lang="en-GB" dirty="0" err="1">
                <a:solidFill>
                  <a:schemeClr val="dk1"/>
                </a:solidFill>
                <a:latin typeface="Archivo"/>
                <a:ea typeface="Archivo"/>
                <a:cs typeface="Archivo"/>
                <a:sym typeface="Archivo"/>
              </a:rPr>
              <a:t>menjalani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kehidupan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dengan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cara</a:t>
            </a:r>
            <a:r>
              <a:rPr lang="en-GB" dirty="0">
                <a:solidFill>
                  <a:schemeClr val="dk1"/>
                </a:solidFill>
                <a:latin typeface="Archivo"/>
                <a:ea typeface="Archivo"/>
                <a:cs typeface="Archivo"/>
                <a:sym typeface="Archivo"/>
              </a:rPr>
              <a:t> yang </a:t>
            </a:r>
            <a:r>
              <a:rPr lang="en-GB" dirty="0" err="1">
                <a:solidFill>
                  <a:schemeClr val="dk1"/>
                </a:solidFill>
                <a:latin typeface="Archivo"/>
                <a:ea typeface="Archivo"/>
                <a:cs typeface="Archivo"/>
                <a:sym typeface="Archivo"/>
              </a:rPr>
              <a:t>baik</a:t>
            </a:r>
            <a:r>
              <a:rPr lang="en-GB" dirty="0">
                <a:solidFill>
                  <a:schemeClr val="dk1"/>
                </a:solidFill>
                <a:latin typeface="Archivo"/>
                <a:ea typeface="Archivo"/>
                <a:cs typeface="Archivo"/>
                <a:sym typeface="Archivo"/>
              </a:rPr>
              <a:t>. Adapun </a:t>
            </a:r>
            <a:r>
              <a:rPr lang="en-GB" dirty="0" err="1">
                <a:solidFill>
                  <a:schemeClr val="dk1"/>
                </a:solidFill>
                <a:latin typeface="Archivo"/>
                <a:ea typeface="Archivo"/>
                <a:cs typeface="Archivo"/>
                <a:sym typeface="Archivo"/>
              </a:rPr>
              <a:t>esensi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moralitas</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lebih</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menekankan</a:t>
            </a:r>
            <a:r>
              <a:rPr lang="en-GB" dirty="0">
                <a:solidFill>
                  <a:schemeClr val="dk1"/>
                </a:solidFill>
                <a:latin typeface="Archivo"/>
                <a:ea typeface="Archivo"/>
                <a:cs typeface="Archivo"/>
                <a:sym typeface="Archivo"/>
              </a:rPr>
              <a:t> pada </a:t>
            </a:r>
            <a:r>
              <a:rPr lang="en-GB" dirty="0" err="1">
                <a:solidFill>
                  <a:schemeClr val="dk1"/>
                </a:solidFill>
                <a:latin typeface="Archivo"/>
                <a:ea typeface="Archivo"/>
                <a:cs typeface="Archivo"/>
                <a:sym typeface="Archivo"/>
              </a:rPr>
              <a:t>sistem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nilai</a:t>
            </a:r>
            <a:r>
              <a:rPr lang="en-GB" dirty="0">
                <a:solidFill>
                  <a:schemeClr val="dk1"/>
                </a:solidFill>
                <a:latin typeface="Archivo"/>
                <a:ea typeface="Archivo"/>
                <a:cs typeface="Archivo"/>
                <a:sym typeface="Archivo"/>
              </a:rPr>
              <a:t> agar </a:t>
            </a:r>
            <a:r>
              <a:rPr lang="en-GB" dirty="0" err="1">
                <a:solidFill>
                  <a:schemeClr val="dk1"/>
                </a:solidFill>
                <a:latin typeface="Archivo"/>
                <a:ea typeface="Archivo"/>
                <a:cs typeface="Archivo"/>
                <a:sym typeface="Archivo"/>
              </a:rPr>
              <a:t>hidup</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secara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baik</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sebagai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manusia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sementara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etika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lebih</a:t>
            </a:r>
            <a:r>
              <a:rPr lang="en-GB" dirty="0">
                <a:solidFill>
                  <a:schemeClr val="dk1"/>
                </a:solidFill>
                <a:latin typeface="Archivo"/>
                <a:ea typeface="Archivo"/>
                <a:cs typeface="Archivo"/>
                <a:sym typeface="Archivo"/>
              </a:rPr>
              <a:t> pada </a:t>
            </a:r>
            <a:r>
              <a:rPr lang="en-GB" dirty="0" err="1">
                <a:solidFill>
                  <a:schemeClr val="dk1"/>
                </a:solidFill>
                <a:latin typeface="Archivo"/>
                <a:ea typeface="Archivo"/>
                <a:cs typeface="Archivo"/>
                <a:sym typeface="Archivo"/>
              </a:rPr>
              <a:t>sikap</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kritis</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terhadap</a:t>
            </a:r>
            <a:r>
              <a:rPr lang="en-GB" dirty="0">
                <a:solidFill>
                  <a:schemeClr val="dk1"/>
                </a:solidFill>
                <a:latin typeface="Archivo"/>
                <a:ea typeface="Archivo"/>
                <a:cs typeface="Archivo"/>
                <a:sym typeface="Archivo"/>
              </a:rPr>
              <a:t> Tindakan </a:t>
            </a:r>
            <a:r>
              <a:rPr lang="en-GB" dirty="0" err="1">
                <a:solidFill>
                  <a:schemeClr val="dk1"/>
                </a:solidFill>
                <a:latin typeface="Archivo"/>
                <a:ea typeface="Archivo"/>
                <a:cs typeface="Archivo"/>
                <a:sym typeface="Archivo"/>
              </a:rPr>
              <a:t>individu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atau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kelompok</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individu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dalam</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melaksanakan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ajaran</a:t>
            </a:r>
            <a:r>
              <a:rPr lang="en-GB" dirty="0">
                <a:solidFill>
                  <a:schemeClr val="dk1"/>
                </a:solidFill>
                <a:latin typeface="Archivo"/>
                <a:ea typeface="Archivo"/>
                <a:cs typeface="Archivo"/>
                <a:sym typeface="Archivo"/>
              </a:rPr>
              <a:t> moral. Oleh </a:t>
            </a:r>
            <a:r>
              <a:rPr lang="en-GB" dirty="0" err="1">
                <a:solidFill>
                  <a:schemeClr val="dk1"/>
                </a:solidFill>
                <a:latin typeface="Archivo"/>
                <a:ea typeface="Archivo"/>
                <a:cs typeface="Archivo"/>
                <a:sym typeface="Archivo"/>
              </a:rPr>
              <a:t>karena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itu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moralitas</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antara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individu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cenderung</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sama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namun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sikap</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etis</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antara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individu</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satu</a:t>
            </a:r>
            <a:r>
              <a:rPr lang="en-GB" dirty="0">
                <a:solidFill>
                  <a:schemeClr val="dk1"/>
                </a:solidFill>
                <a:latin typeface="Archivo"/>
                <a:ea typeface="Archivo"/>
                <a:cs typeface="Archivo"/>
                <a:sym typeface="Archivo"/>
              </a:rPr>
              <a:t> dan </a:t>
            </a:r>
            <a:r>
              <a:rPr lang="en-GB" dirty="0" err="1">
                <a:solidFill>
                  <a:schemeClr val="dk1"/>
                </a:solidFill>
                <a:latin typeface="Archivo"/>
                <a:ea typeface="Archivo"/>
                <a:cs typeface="Archivo"/>
                <a:sym typeface="Archivo"/>
              </a:rPr>
              <a:t>lainnya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dapat</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berbeda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Dengan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demikian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dapat</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disimpulkan</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bahwa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etika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bermakna</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sebagai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sikap</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tanggung</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jawab</a:t>
            </a:r>
            <a:r>
              <a:rPr lang="en-GB" dirty="0">
                <a:solidFill>
                  <a:schemeClr val="dk1"/>
                </a:solidFill>
                <a:latin typeface="Archivo"/>
                <a:ea typeface="Archivo"/>
                <a:cs typeface="Archivo"/>
                <a:sym typeface="Archivo"/>
              </a:rPr>
              <a:t> yang </a:t>
            </a:r>
            <a:r>
              <a:rPr lang="en-GB" dirty="0" err="1">
                <a:solidFill>
                  <a:schemeClr val="dk1"/>
                </a:solidFill>
                <a:latin typeface="Archivo"/>
                <a:ea typeface="Archivo"/>
                <a:cs typeface="Archivo"/>
                <a:sym typeface="Archivo"/>
              </a:rPr>
              <a:t>diambil</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terhadap</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berbagai</a:t>
            </a:r>
            <a:r>
              <a:rPr lang="en-GB" dirty="0">
                <a:solidFill>
                  <a:schemeClr val="dk1"/>
                </a:solidFill>
                <a:latin typeface="Archivo"/>
                <a:ea typeface="Archivo"/>
                <a:cs typeface="Archivo"/>
                <a:sym typeface="Archivo"/>
              </a:rPr>
              <a:t> </a:t>
            </a:r>
            <a:r>
              <a:rPr lang="en-GB" dirty="0" err="1">
                <a:solidFill>
                  <a:schemeClr val="dk1"/>
                </a:solidFill>
                <a:latin typeface="Archivo"/>
                <a:ea typeface="Archivo"/>
                <a:cs typeface="Archivo"/>
                <a:sym typeface="Archivo"/>
              </a:rPr>
              <a:t>ajaran</a:t>
            </a:r>
            <a:r>
              <a:rPr lang="en-GB" dirty="0">
                <a:solidFill>
                  <a:schemeClr val="dk1"/>
                </a:solidFill>
                <a:latin typeface="Archivo"/>
                <a:ea typeface="Archivo"/>
                <a:cs typeface="Archivo"/>
                <a:sym typeface="Archivo"/>
              </a:rPr>
              <a:t> moral.</a:t>
            </a:r>
          </a:p>
        </p:txBody>
      </p:sp>
      <p:sp>
        <p:nvSpPr>
          <p:cNvPr id="2" name="Google Shape;321;p36">
            <a:extLst>
              <a:ext uri="{FF2B5EF4-FFF2-40B4-BE49-F238E27FC236}">
                <a16:creationId xmlns:a16="http://schemas.microsoft.com/office/drawing/2014/main" id="{24365C5E-A2CE-B032-34D7-71E3C8FACAFD}"/>
              </a:ext>
            </a:extLst>
          </p:cNvPr>
          <p:cNvSpPr txBox="1">
            <a:spLocks/>
          </p:cNvSpPr>
          <p:nvPr/>
        </p:nvSpPr>
        <p:spPr>
          <a:xfrm>
            <a:off x="6907013" y="4736590"/>
            <a:ext cx="1696580" cy="2379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lt1"/>
              </a:buClr>
              <a:buSzPts val="1100"/>
            </a:pPr>
            <a:r>
              <a:rPr lang="id-ID" dirty="0">
                <a:solidFill>
                  <a:schemeClr val="tx1"/>
                </a:solidFill>
              </a:rPr>
              <a:t>Kelompok 5</a:t>
            </a:r>
          </a:p>
        </p:txBody>
      </p:sp>
      <p:sp>
        <p:nvSpPr>
          <p:cNvPr id="3" name="Google Shape;326;p36">
            <a:extLst>
              <a:ext uri="{FF2B5EF4-FFF2-40B4-BE49-F238E27FC236}">
                <a16:creationId xmlns:a16="http://schemas.microsoft.com/office/drawing/2014/main" id="{9F0FDF5F-3320-E6EC-5701-F548D0D9AEB3}"/>
              </a:ext>
            </a:extLst>
          </p:cNvPr>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judul 3">
            <a:extLst>
              <a:ext uri="{FF2B5EF4-FFF2-40B4-BE49-F238E27FC236}">
                <a16:creationId xmlns:a16="http://schemas.microsoft.com/office/drawing/2014/main" id="{9E4B070F-942E-6FDF-608C-B15EF29DD964}"/>
              </a:ext>
            </a:extLst>
          </p:cNvPr>
          <p:cNvSpPr>
            <a:spLocks noGrp="1"/>
          </p:cNvSpPr>
          <p:nvPr>
            <p:ph type="subTitle" idx="1"/>
          </p:nvPr>
        </p:nvSpPr>
        <p:spPr>
          <a:xfrm>
            <a:off x="865431" y="334932"/>
            <a:ext cx="6608465" cy="780624"/>
          </a:xfrm>
        </p:spPr>
        <p:txBody>
          <a:bodyPr/>
          <a:lstStyle/>
          <a:p>
            <a:r>
              <a:rPr lang="id-ID" sz="1800" b="1" dirty="0"/>
              <a:t>	Implikasi Filsafat Ilmu dan Etika Keilmuan dalam Pengembangan Ilmu pengetahuan Modern</a:t>
            </a:r>
          </a:p>
          <a:p>
            <a:endParaRPr lang="id-ID" dirty="0"/>
          </a:p>
        </p:txBody>
      </p:sp>
      <p:sp>
        <p:nvSpPr>
          <p:cNvPr id="8" name="Kotak Teks 7">
            <a:extLst>
              <a:ext uri="{FF2B5EF4-FFF2-40B4-BE49-F238E27FC236}">
                <a16:creationId xmlns:a16="http://schemas.microsoft.com/office/drawing/2014/main" id="{4E145290-3B1E-56DA-39B8-E0E85036B9CD}"/>
              </a:ext>
            </a:extLst>
          </p:cNvPr>
          <p:cNvSpPr txBox="1"/>
          <p:nvPr/>
        </p:nvSpPr>
        <p:spPr>
          <a:xfrm>
            <a:off x="1469035" y="1448365"/>
            <a:ext cx="5736437" cy="2462213"/>
          </a:xfrm>
          <a:prstGeom prst="rect">
            <a:avLst/>
          </a:prstGeom>
          <a:noFill/>
        </p:spPr>
        <p:txBody>
          <a:bodyPr wrap="square" rtlCol="0">
            <a:spAutoFit/>
          </a:bodyPr>
          <a:lstStyle/>
          <a:p>
            <a:pPr algn="just"/>
            <a:r>
              <a:rPr lang="id-ID" dirty="0">
                <a:solidFill>
                  <a:schemeClr val="tx1"/>
                </a:solidFill>
              </a:rPr>
              <a:t>Modern Seiring dengan perkembangan zaman, ilmu menjadi aspek utama dalam seluruh perkembangan peradaban di dunia yang kemudian memengaruhi perkembangan berbagai aspek, </a:t>
            </a:r>
            <a:r>
              <a:rPr lang="id-ID" dirty="0" err="1">
                <a:solidFill>
                  <a:schemeClr val="tx1"/>
                </a:solidFill>
              </a:rPr>
              <a:t>diantaranya</a:t>
            </a:r>
            <a:r>
              <a:rPr lang="id-ID" dirty="0">
                <a:solidFill>
                  <a:schemeClr val="tx1"/>
                </a:solidFill>
              </a:rPr>
              <a:t> pendidikan, teknologi, dan budaya (Wahyudi, 2016). Pertumbuhan dan perkembangan ilmu pengetahuan dan teknologi telah berlangsung secara cepat dan menyeluruh hingga dampaknya terasa oleh umat manusia secara ambivalen (Rofiq, 2018). Makna ambivalen berarti bahwa perkembangan ilmu pengetahuan dan teknologi dapat berdampak positif dan negatif. Oleh karena itu, perlu ditekankan bahwa terdapat hubungan ilmu pengetahuan, teknik, dan etika yang merupakan urutan yang harus menjadi pedoman.</a:t>
            </a:r>
          </a:p>
        </p:txBody>
      </p:sp>
      <p:sp>
        <p:nvSpPr>
          <p:cNvPr id="9" name="Google Shape;321;p36">
            <a:extLst>
              <a:ext uri="{FF2B5EF4-FFF2-40B4-BE49-F238E27FC236}">
                <a16:creationId xmlns:a16="http://schemas.microsoft.com/office/drawing/2014/main" id="{45D05066-0501-55DB-AD93-19197342EDE7}"/>
              </a:ext>
            </a:extLst>
          </p:cNvPr>
          <p:cNvSpPr txBox="1">
            <a:spLocks/>
          </p:cNvSpPr>
          <p:nvPr/>
        </p:nvSpPr>
        <p:spPr>
          <a:xfrm>
            <a:off x="6743675" y="4752650"/>
            <a:ext cx="1883700" cy="27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lt1"/>
              </a:buClr>
              <a:buSzPts val="1100"/>
            </a:pPr>
            <a:r>
              <a:rPr lang="id-ID" dirty="0">
                <a:solidFill>
                  <a:schemeClr val="tx1"/>
                </a:solidFill>
              </a:rPr>
              <a:t>Kelompok 5</a:t>
            </a:r>
          </a:p>
        </p:txBody>
      </p:sp>
      <p:sp>
        <p:nvSpPr>
          <p:cNvPr id="10" name="Google Shape;326;p36">
            <a:extLst>
              <a:ext uri="{FF2B5EF4-FFF2-40B4-BE49-F238E27FC236}">
                <a16:creationId xmlns:a16="http://schemas.microsoft.com/office/drawing/2014/main" id="{F1326364-548F-3DBD-4308-D17C249B8B3C}"/>
              </a:ext>
            </a:extLst>
          </p:cNvPr>
          <p:cNvSpPr/>
          <p:nvPr/>
        </p:nvSpPr>
        <p:spPr>
          <a:xfrm>
            <a:off x="8627375" y="4752650"/>
            <a:ext cx="589800" cy="205800"/>
          </a:xfrm>
          <a:prstGeom prst="rect">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051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Inventory Control Methods Workshop by Slidesgo">
  <a:themeElements>
    <a:clrScheme name="Simple Light">
      <a:dk1>
        <a:srgbClr val="FFFFFF"/>
      </a:dk1>
      <a:lt1>
        <a:srgbClr val="000000"/>
      </a:lt1>
      <a:dk2>
        <a:srgbClr val="FC30B6"/>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142</TotalTime>
  <Words>1330</Words>
  <Application>Microsoft Office PowerPoint</Application>
  <PresentationFormat>Peragaan Layar (16:9)</PresentationFormat>
  <Paragraphs>70</Paragraphs>
  <Slides>14</Slides>
  <Notes>11</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14</vt:i4>
      </vt:variant>
    </vt:vector>
  </HeadingPairs>
  <TitlesOfParts>
    <vt:vector size="21" baseType="lpstr">
      <vt:lpstr>Archivo</vt:lpstr>
      <vt:lpstr>Arial</vt:lpstr>
      <vt:lpstr>PMingLiU-ExtB</vt:lpstr>
      <vt:lpstr>Mistral</vt:lpstr>
      <vt:lpstr>Raleway</vt:lpstr>
      <vt:lpstr>Bebas Neue</vt:lpstr>
      <vt:lpstr>Inventory Control Methods Workshop by Slidesgo</vt:lpstr>
      <vt:lpstr>Etika  Keilmuan // Ilmu</vt:lpstr>
      <vt:lpstr>Etika Keilmuan</vt:lpstr>
      <vt:lpstr>Etika Ilmu</vt:lpstr>
      <vt:lpstr>Macam – Macam Etika Keilmuan // ilmu</vt:lpstr>
      <vt:lpstr>01.</vt:lpstr>
      <vt:lpstr>02.</vt:lpstr>
      <vt:lpstr>03.</vt:lpstr>
      <vt:lpstr>Pentingnya Etika Keilmuan dalam Pengembangan Ilmu</vt:lpstr>
      <vt:lpstr>Presentasi PowerPoint</vt:lpstr>
      <vt:lpstr>Unsur – Unsur Etika</vt:lpstr>
      <vt:lpstr>01.</vt:lpstr>
      <vt:lpstr>02.</vt:lpstr>
      <vt:lpstr>Kesimpulan</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Keilmuan // Ilmu</dc:title>
  <dc:creator>Aulia</dc:creator>
  <cp:lastModifiedBy>Rayhan Lingga Buana</cp:lastModifiedBy>
  <cp:revision>27</cp:revision>
  <dcterms:modified xsi:type="dcterms:W3CDTF">2022-11-23T07:31:55Z</dcterms:modified>
</cp:coreProperties>
</file>