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Abril Fatface"/>
      <p:regular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5" roundtripDataSignature="AMtx7miJk8+lpBODPY6A7vI0jY3Tn1KA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brilFatface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5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7" name="Google Shape;35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2" name="Shape 3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3" name="Google Shape;37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4" name="Google Shape;37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4" name="Shape 3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6" name="Google Shape;37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1" name="Shape 3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Google Shape;37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3" name="Google Shape;37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2" name="Shape 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" name="Google Shape;379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4" name="Google Shape;37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3" name="Shape 3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4" name="Google Shape;38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5" name="Google Shape;3815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9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1" name="Google Shape;3821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5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7" name="Google Shape;3827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4" name="Google Shape;35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6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8" name="Google Shape;36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7" name="Shape 3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8" name="Google Shape;36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9" name="Google Shape;36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1" name="Google Shape;36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5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7" name="Google Shape;36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5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7" name="Google Shape;36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5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" name="Google Shape;369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7" name="Google Shape;36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3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5" name="Google Shape;37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8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10" name="Google Shape;10;p18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8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8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8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8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8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8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8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8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8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8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8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8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8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8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8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8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8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8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8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8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8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8"/>
          <p:cNvSpPr/>
          <p:nvPr/>
        </p:nvSpPr>
        <p:spPr>
          <a:xfrm rot="-5400000">
            <a:off x="877050" y="2630425"/>
            <a:ext cx="1868400" cy="3616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8"/>
          <p:cNvSpPr/>
          <p:nvPr/>
        </p:nvSpPr>
        <p:spPr>
          <a:xfrm>
            <a:off x="525" y="-75"/>
            <a:ext cx="3321900" cy="14448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>
            <a:off x="1890151" y="-123349"/>
            <a:ext cx="5378188" cy="537818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8"/>
          <p:cNvSpPr/>
          <p:nvPr/>
        </p:nvSpPr>
        <p:spPr>
          <a:xfrm flipH="1">
            <a:off x="6002625" y="3868950"/>
            <a:ext cx="1134600" cy="1270500"/>
          </a:xfrm>
          <a:prstGeom prst="rtTriangl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8"/>
          <p:cNvSpPr/>
          <p:nvPr/>
        </p:nvSpPr>
        <p:spPr>
          <a:xfrm>
            <a:off x="7181400" y="2866650"/>
            <a:ext cx="2022900" cy="22767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8"/>
          <p:cNvSpPr/>
          <p:nvPr/>
        </p:nvSpPr>
        <p:spPr>
          <a:xfrm rot="-5400000">
            <a:off x="6649725" y="-1320537"/>
            <a:ext cx="2543400" cy="2543400"/>
          </a:xfrm>
          <a:prstGeom prst="pie">
            <a:avLst>
              <a:gd fmla="val 5393868" name="adj1"/>
              <a:gd fmla="val 16186904" name="adj2"/>
            </a:avLst>
          </a:prstGeom>
          <a:solidFill>
            <a:srgbClr val="F8B0AD">
              <a:alpha val="68627"/>
            </a:srgbClr>
          </a:solidFill>
          <a:ln>
            <a:noFill/>
          </a:ln>
          <a:effectLst>
            <a:reflection blurRad="0" dir="0" dist="0" endA="0" endPos="35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8"/>
          <p:cNvSpPr/>
          <p:nvPr/>
        </p:nvSpPr>
        <p:spPr>
          <a:xfrm rot="-5400000">
            <a:off x="7034175" y="-936087"/>
            <a:ext cx="1774500" cy="17745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"/>
          <p:cNvSpPr/>
          <p:nvPr/>
        </p:nvSpPr>
        <p:spPr>
          <a:xfrm rot="-5400000">
            <a:off x="7479675" y="-490587"/>
            <a:ext cx="883500" cy="8835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/>
          <p:nvPr/>
        </p:nvSpPr>
        <p:spPr>
          <a:xfrm>
            <a:off x="525" y="1832325"/>
            <a:ext cx="1597800" cy="154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-4175" y="238125"/>
            <a:ext cx="1597800" cy="1611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8"/>
          <p:cNvSpPr/>
          <p:nvPr/>
        </p:nvSpPr>
        <p:spPr>
          <a:xfrm>
            <a:off x="7351100" y="1679400"/>
            <a:ext cx="1853100" cy="118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/>
          <p:nvPr/>
        </p:nvSpPr>
        <p:spPr>
          <a:xfrm>
            <a:off x="7131475" y="3868950"/>
            <a:ext cx="1007100" cy="1270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/>
          <p:nvPr/>
        </p:nvSpPr>
        <p:spPr>
          <a:xfrm>
            <a:off x="8147304" y="2900850"/>
            <a:ext cx="1042200" cy="2238600"/>
          </a:xfrm>
          <a:prstGeom prst="rtTriangl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/>
          <p:nvPr/>
        </p:nvSpPr>
        <p:spPr>
          <a:xfrm>
            <a:off x="1869969" y="-143531"/>
            <a:ext cx="5418553" cy="541855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/>
          <p:nvPr/>
        </p:nvSpPr>
        <p:spPr>
          <a:xfrm>
            <a:off x="1719425" y="-294075"/>
            <a:ext cx="5719641" cy="571964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8"/>
          <p:cNvSpPr/>
          <p:nvPr/>
        </p:nvSpPr>
        <p:spPr>
          <a:xfrm>
            <a:off x="1813232" y="-247017"/>
            <a:ext cx="5532027" cy="562552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/>
          <p:nvPr/>
        </p:nvSpPr>
        <p:spPr>
          <a:xfrm>
            <a:off x="2093829" y="80328"/>
            <a:ext cx="4970834" cy="497083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/>
          <p:nvPr/>
        </p:nvSpPr>
        <p:spPr>
          <a:xfrm>
            <a:off x="2217600" y="204100"/>
            <a:ext cx="4723291" cy="472329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2319747" y="306247"/>
            <a:ext cx="4518996" cy="451899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2576558" y="563057"/>
            <a:ext cx="4005376" cy="400537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4088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727250" y="4105575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8"/>
          <p:cNvGrpSpPr/>
          <p:nvPr/>
        </p:nvGrpSpPr>
        <p:grpSpPr>
          <a:xfrm>
            <a:off x="335650" y="519200"/>
            <a:ext cx="1969850" cy="191750"/>
            <a:chOff x="1454525" y="7080325"/>
            <a:chExt cx="1969850" cy="191750"/>
          </a:xfrm>
        </p:grpSpPr>
        <p:sp>
          <p:nvSpPr>
            <p:cNvPr id="82" name="Google Shape;82;p18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8"/>
          <p:cNvSpPr/>
          <p:nvPr/>
        </p:nvSpPr>
        <p:spPr>
          <a:xfrm>
            <a:off x="6615436" y="698325"/>
            <a:ext cx="385800" cy="38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6469025" y="539496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719425" y="2689459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525" y="1769475"/>
            <a:ext cx="1719000" cy="1611900"/>
          </a:xfrm>
          <a:prstGeom prst="rtTriangle">
            <a:avLst/>
          </a:prstGeom>
          <a:solidFill>
            <a:srgbClr val="F8B0AD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18"/>
          <p:cNvGrpSpPr/>
          <p:nvPr/>
        </p:nvGrpSpPr>
        <p:grpSpPr>
          <a:xfrm>
            <a:off x="727250" y="4105575"/>
            <a:ext cx="7704000" cy="593400"/>
            <a:chOff x="727250" y="4105575"/>
            <a:chExt cx="7704000" cy="593400"/>
          </a:xfrm>
        </p:grpSpPr>
        <p:sp>
          <p:nvSpPr>
            <p:cNvPr id="115" name="Google Shape;115;p18"/>
            <p:cNvSpPr/>
            <p:nvPr/>
          </p:nvSpPr>
          <p:spPr>
            <a:xfrm>
              <a:off x="774875" y="4174425"/>
              <a:ext cx="455700" cy="45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727250" y="4105575"/>
              <a:ext cx="593400" cy="593400"/>
            </a:xfrm>
            <a:prstGeom prst="pie">
              <a:avLst>
                <a:gd fmla="val 5366593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rot="10800000">
              <a:off x="7927925" y="4174425"/>
              <a:ext cx="455700" cy="45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10800000">
              <a:off x="7837850" y="4105575"/>
              <a:ext cx="593400" cy="593400"/>
            </a:xfrm>
            <a:prstGeom prst="pie">
              <a:avLst>
                <a:gd fmla="val 5366593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8"/>
          <p:cNvSpPr/>
          <p:nvPr/>
        </p:nvSpPr>
        <p:spPr>
          <a:xfrm>
            <a:off x="278323" y="2014064"/>
            <a:ext cx="1042200" cy="10287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 rot="5400000">
            <a:off x="809588" y="500475"/>
            <a:ext cx="380700" cy="2276100"/>
          </a:xfrm>
          <a:prstGeom prst="round2SameRect">
            <a:avLst>
              <a:gd fmla="val 46388" name="adj1"/>
              <a:gd fmla="val 0" name="adj2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751163" y="1444727"/>
            <a:ext cx="392400" cy="387600"/>
          </a:xfrm>
          <a:prstGeom prst="ellipse">
            <a:avLst/>
          </a:prstGeom>
          <a:solidFill>
            <a:srgbClr val="4088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 rot="-5400000">
            <a:off x="8134675" y="1534804"/>
            <a:ext cx="380700" cy="22761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 rot="10800000">
            <a:off x="7181400" y="2479052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8"/>
          <p:cNvGrpSpPr/>
          <p:nvPr/>
        </p:nvGrpSpPr>
        <p:grpSpPr>
          <a:xfrm rot="5400000">
            <a:off x="7744925" y="2568450"/>
            <a:ext cx="1969850" cy="191750"/>
            <a:chOff x="1454525" y="7080325"/>
            <a:chExt cx="1969850" cy="191750"/>
          </a:xfrm>
        </p:grpSpPr>
        <p:sp>
          <p:nvSpPr>
            <p:cNvPr id="125" name="Google Shape;125;p18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8"/>
          <p:cNvSpPr/>
          <p:nvPr/>
        </p:nvSpPr>
        <p:spPr>
          <a:xfrm>
            <a:off x="3271800" y="276481"/>
            <a:ext cx="323700" cy="32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3563163" y="139505"/>
            <a:ext cx="323700" cy="3201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3871992" y="42375"/>
            <a:ext cx="323700" cy="3201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8"/>
          <p:cNvCxnSpPr/>
          <p:nvPr/>
        </p:nvCxnSpPr>
        <p:spPr>
          <a:xfrm>
            <a:off x="-208975" y="3388500"/>
            <a:ext cx="1928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8"/>
          <p:cNvSpPr/>
          <p:nvPr/>
        </p:nvSpPr>
        <p:spPr>
          <a:xfrm rot="5400000">
            <a:off x="6645675" y="-1331487"/>
            <a:ext cx="2551500" cy="2565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 rot="-5400000">
            <a:off x="7145775" y="-877652"/>
            <a:ext cx="1551300" cy="1551300"/>
          </a:xfrm>
          <a:prstGeom prst="pie">
            <a:avLst>
              <a:gd fmla="val 5393868" name="adj1"/>
              <a:gd fmla="val 16186904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 rot="8113155">
            <a:off x="6735410" y="3106126"/>
            <a:ext cx="332625" cy="3290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 rot="8113155">
            <a:off x="6622197" y="3417227"/>
            <a:ext cx="332625" cy="329018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 rot="8113155">
            <a:off x="6467364" y="3711927"/>
            <a:ext cx="332625" cy="329018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7846699" y="3274181"/>
            <a:ext cx="575700" cy="5682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8"/>
          <p:cNvCxnSpPr>
            <a:stCxn id="162" idx="4"/>
            <a:endCxn id="162" idx="0"/>
          </p:cNvCxnSpPr>
          <p:nvPr/>
        </p:nvCxnSpPr>
        <p:spPr>
          <a:xfrm rot="10800000">
            <a:off x="8134549" y="3274181"/>
            <a:ext cx="0" cy="568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18"/>
          <p:cNvSpPr txBox="1"/>
          <p:nvPr>
            <p:ph type="ctrTitle"/>
          </p:nvPr>
        </p:nvSpPr>
        <p:spPr>
          <a:xfrm>
            <a:off x="3087325" y="806250"/>
            <a:ext cx="34806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2157984" y="4105656"/>
            <a:ext cx="48462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7"/>
          <p:cNvSpPr/>
          <p:nvPr/>
        </p:nvSpPr>
        <p:spPr>
          <a:xfrm flipH="1" rot="5400000">
            <a:off x="3871575" y="1061700"/>
            <a:ext cx="4101300" cy="4100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7"/>
          <p:cNvSpPr/>
          <p:nvPr/>
        </p:nvSpPr>
        <p:spPr>
          <a:xfrm flipH="1" rot="5400000">
            <a:off x="4856550" y="2594750"/>
            <a:ext cx="2158200" cy="21576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7" name="Google Shape;727;p27"/>
          <p:cNvGrpSpPr/>
          <p:nvPr/>
        </p:nvGrpSpPr>
        <p:grpSpPr>
          <a:xfrm flipH="1">
            <a:off x="13316" y="18224"/>
            <a:ext cx="9144183" cy="5148055"/>
            <a:chOff x="-170" y="-1888"/>
            <a:chExt cx="9144183" cy="5148055"/>
          </a:xfrm>
        </p:grpSpPr>
        <p:sp>
          <p:nvSpPr>
            <p:cNvPr id="728" name="Google Shape;728;p27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7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7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7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7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7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7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7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7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7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7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7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7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7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7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7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7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7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7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7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7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7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7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7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27"/>
          <p:cNvSpPr/>
          <p:nvPr/>
        </p:nvSpPr>
        <p:spPr>
          <a:xfrm flipH="1">
            <a:off x="646566" y="-12450"/>
            <a:ext cx="8232900" cy="14448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7"/>
          <p:cNvSpPr/>
          <p:nvPr/>
        </p:nvSpPr>
        <p:spPr>
          <a:xfrm>
            <a:off x="3973225" y="476900"/>
            <a:ext cx="5170500" cy="28365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27"/>
          <p:cNvSpPr/>
          <p:nvPr/>
        </p:nvSpPr>
        <p:spPr>
          <a:xfrm flipH="1">
            <a:off x="2375416" y="530550"/>
            <a:ext cx="1597800" cy="1611900"/>
          </a:xfrm>
          <a:prstGeom prst="round2SameRect">
            <a:avLst>
              <a:gd fmla="val 50000" name="adj1"/>
              <a:gd fmla="val 208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27"/>
          <p:cNvSpPr/>
          <p:nvPr/>
        </p:nvSpPr>
        <p:spPr>
          <a:xfrm flipH="1">
            <a:off x="2370716" y="1819950"/>
            <a:ext cx="1597800" cy="154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7"/>
          <p:cNvSpPr/>
          <p:nvPr/>
        </p:nvSpPr>
        <p:spPr>
          <a:xfrm flipH="1">
            <a:off x="2249616" y="1652700"/>
            <a:ext cx="1719000" cy="1611900"/>
          </a:xfrm>
          <a:prstGeom prst="rtTriangl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7"/>
          <p:cNvSpPr/>
          <p:nvPr/>
        </p:nvSpPr>
        <p:spPr>
          <a:xfrm flipH="1">
            <a:off x="3462591" y="32706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7"/>
          <p:cNvSpPr/>
          <p:nvPr/>
        </p:nvSpPr>
        <p:spPr>
          <a:xfrm flipH="1" rot="5400000">
            <a:off x="1197441" y="2699950"/>
            <a:ext cx="1812600" cy="3508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7"/>
          <p:cNvSpPr/>
          <p:nvPr/>
        </p:nvSpPr>
        <p:spPr>
          <a:xfrm flipH="1">
            <a:off x="-3299299" y="-135724"/>
            <a:ext cx="5378188" cy="537818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7"/>
          <p:cNvSpPr/>
          <p:nvPr/>
        </p:nvSpPr>
        <p:spPr>
          <a:xfrm flipH="1">
            <a:off x="-3319481" y="-155906"/>
            <a:ext cx="5418553" cy="541855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7"/>
          <p:cNvSpPr/>
          <p:nvPr/>
        </p:nvSpPr>
        <p:spPr>
          <a:xfrm flipH="1">
            <a:off x="-3470025" y="-306450"/>
            <a:ext cx="5719641" cy="571964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7"/>
          <p:cNvSpPr/>
          <p:nvPr/>
        </p:nvSpPr>
        <p:spPr>
          <a:xfrm flipH="1">
            <a:off x="-3376218" y="-259392"/>
            <a:ext cx="5532027" cy="562552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27"/>
          <p:cNvSpPr/>
          <p:nvPr/>
        </p:nvSpPr>
        <p:spPr>
          <a:xfrm flipH="1">
            <a:off x="-3095622" y="67953"/>
            <a:ext cx="4970834" cy="497083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7"/>
          <p:cNvSpPr/>
          <p:nvPr/>
        </p:nvSpPr>
        <p:spPr>
          <a:xfrm flipH="1">
            <a:off x="-2971850" y="191725"/>
            <a:ext cx="4723291" cy="472329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27"/>
          <p:cNvSpPr/>
          <p:nvPr/>
        </p:nvSpPr>
        <p:spPr>
          <a:xfrm flipH="1">
            <a:off x="-2869703" y="293872"/>
            <a:ext cx="4518996" cy="451899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27"/>
          <p:cNvSpPr/>
          <p:nvPr/>
        </p:nvSpPr>
        <p:spPr>
          <a:xfrm flipH="1">
            <a:off x="-2612892" y="550682"/>
            <a:ext cx="4005376" cy="400537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27"/>
          <p:cNvSpPr/>
          <p:nvPr/>
        </p:nvSpPr>
        <p:spPr>
          <a:xfrm flipH="1">
            <a:off x="2648518" y="2001689"/>
            <a:ext cx="1042200" cy="10287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7"/>
          <p:cNvSpPr/>
          <p:nvPr/>
        </p:nvSpPr>
        <p:spPr>
          <a:xfrm flipH="1" rot="-5400000">
            <a:off x="2716492" y="550350"/>
            <a:ext cx="380700" cy="21516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7"/>
          <p:cNvSpPr/>
          <p:nvPr/>
        </p:nvSpPr>
        <p:spPr>
          <a:xfrm flipH="1">
            <a:off x="1825478" y="1432352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27"/>
          <p:cNvSpPr/>
          <p:nvPr/>
        </p:nvSpPr>
        <p:spPr>
          <a:xfrm flipH="1" rot="5400000">
            <a:off x="-810384" y="2564075"/>
            <a:ext cx="380700" cy="35982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27"/>
          <p:cNvSpPr/>
          <p:nvPr/>
        </p:nvSpPr>
        <p:spPr>
          <a:xfrm flipH="1" rot="10800000">
            <a:off x="792241" y="4169377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8" name="Google Shape;798;p27"/>
          <p:cNvGrpSpPr/>
          <p:nvPr/>
        </p:nvGrpSpPr>
        <p:grpSpPr>
          <a:xfrm flipH="1" rot="10800000">
            <a:off x="1628966" y="4595938"/>
            <a:ext cx="1969850" cy="191750"/>
            <a:chOff x="1454525" y="7080325"/>
            <a:chExt cx="1969850" cy="191750"/>
          </a:xfrm>
        </p:grpSpPr>
        <p:sp>
          <p:nvSpPr>
            <p:cNvPr id="799" name="Google Shape;799;p27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27"/>
          <p:cNvSpPr/>
          <p:nvPr/>
        </p:nvSpPr>
        <p:spPr>
          <a:xfrm flipH="1" rot="712991">
            <a:off x="811215" y="555858"/>
            <a:ext cx="323431" cy="3200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7"/>
          <p:cNvSpPr/>
          <p:nvPr/>
        </p:nvSpPr>
        <p:spPr>
          <a:xfrm flipH="1" rot="712991">
            <a:off x="554323" y="361792"/>
            <a:ext cx="323431" cy="320017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7"/>
          <p:cNvSpPr/>
          <p:nvPr/>
        </p:nvSpPr>
        <p:spPr>
          <a:xfrm flipH="1" rot="712991">
            <a:off x="272132" y="203120"/>
            <a:ext cx="323431" cy="320017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0" name="Google Shape;830;p27"/>
          <p:cNvCxnSpPr/>
          <p:nvPr/>
        </p:nvCxnSpPr>
        <p:spPr>
          <a:xfrm rot="10800000">
            <a:off x="2068241" y="3271725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1" name="Google Shape;831;p27"/>
          <p:cNvSpPr/>
          <p:nvPr/>
        </p:nvSpPr>
        <p:spPr>
          <a:xfrm flipH="1" rot="10800000">
            <a:off x="3510216" y="33395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7"/>
          <p:cNvSpPr/>
          <p:nvPr/>
        </p:nvSpPr>
        <p:spPr>
          <a:xfrm flipH="1" rot="10800000">
            <a:off x="3462591" y="32706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7"/>
          <p:cNvSpPr/>
          <p:nvPr/>
        </p:nvSpPr>
        <p:spPr>
          <a:xfrm flipH="1">
            <a:off x="2443491" y="-54025"/>
            <a:ext cx="6900900" cy="593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4" name="Google Shape;834;p27"/>
          <p:cNvCxnSpPr/>
          <p:nvPr/>
        </p:nvCxnSpPr>
        <p:spPr>
          <a:xfrm rot="10800000">
            <a:off x="2540016" y="242400"/>
            <a:ext cx="6928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5" name="Google Shape;835;p27"/>
          <p:cNvSpPr/>
          <p:nvPr/>
        </p:nvSpPr>
        <p:spPr>
          <a:xfrm flipH="1">
            <a:off x="2443491" y="-50120"/>
            <a:ext cx="5934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27"/>
          <p:cNvSpPr/>
          <p:nvPr/>
        </p:nvSpPr>
        <p:spPr>
          <a:xfrm flipH="1">
            <a:off x="3036891" y="-50120"/>
            <a:ext cx="593400" cy="5856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7"/>
          <p:cNvSpPr/>
          <p:nvPr/>
        </p:nvSpPr>
        <p:spPr>
          <a:xfrm flipH="1">
            <a:off x="3630291" y="-46220"/>
            <a:ext cx="593400" cy="5856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27"/>
          <p:cNvSpPr/>
          <p:nvPr/>
        </p:nvSpPr>
        <p:spPr>
          <a:xfrm flipH="1">
            <a:off x="1964166" y="3160584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27"/>
          <p:cNvSpPr/>
          <p:nvPr/>
        </p:nvSpPr>
        <p:spPr>
          <a:xfrm flipH="1" rot="-5400000">
            <a:off x="-2230605" y="974001"/>
            <a:ext cx="3240900" cy="3240900"/>
          </a:xfrm>
          <a:prstGeom prst="pie">
            <a:avLst>
              <a:gd fmla="val 5393868" name="adj1"/>
              <a:gd fmla="val 16186904" name="adj2"/>
            </a:avLst>
          </a:prstGeom>
          <a:solidFill>
            <a:srgbClr val="F8B0AD">
              <a:alpha val="68627"/>
            </a:srgbClr>
          </a:solidFill>
          <a:ln>
            <a:noFill/>
          </a:ln>
          <a:effectLst>
            <a:reflection blurRad="0" dir="0" dist="0" endA="0" endPos="35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27"/>
          <p:cNvSpPr/>
          <p:nvPr/>
        </p:nvSpPr>
        <p:spPr>
          <a:xfrm flipH="1" rot="-5400000">
            <a:off x="-1740738" y="1463867"/>
            <a:ext cx="2261100" cy="22611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7"/>
          <p:cNvSpPr/>
          <p:nvPr/>
        </p:nvSpPr>
        <p:spPr>
          <a:xfrm flipH="1" rot="5400000">
            <a:off x="-2311409" y="800099"/>
            <a:ext cx="3486600" cy="350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2" name="Google Shape;842;p27"/>
          <p:cNvCxnSpPr>
            <a:endCxn id="839" idx="3"/>
          </p:cNvCxnSpPr>
          <p:nvPr/>
        </p:nvCxnSpPr>
        <p:spPr>
          <a:xfrm rot="10800000">
            <a:off x="-2230605" y="2594451"/>
            <a:ext cx="3240900" cy="7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3" name="Google Shape;843;p27"/>
          <p:cNvSpPr txBox="1"/>
          <p:nvPr>
            <p:ph type="title"/>
          </p:nvPr>
        </p:nvSpPr>
        <p:spPr>
          <a:xfrm>
            <a:off x="3965925" y="535475"/>
            <a:ext cx="44649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844" name="Google Shape;844;p27"/>
          <p:cNvSpPr/>
          <p:nvPr/>
        </p:nvSpPr>
        <p:spPr>
          <a:xfrm flipH="1">
            <a:off x="6452325" y="3864050"/>
            <a:ext cx="2752800" cy="1276500"/>
          </a:xfrm>
          <a:prstGeom prst="rtTriangle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28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847" name="Google Shape;847;p28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8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8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8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8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8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8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8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8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8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8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8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8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8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8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8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8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8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8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8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8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8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8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8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8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8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8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8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8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8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8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8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8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8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8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8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8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8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8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8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8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8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8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8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8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8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8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8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8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8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7" name="Google Shape;897;p28"/>
          <p:cNvSpPr/>
          <p:nvPr/>
        </p:nvSpPr>
        <p:spPr>
          <a:xfrm>
            <a:off x="525" y="1799325"/>
            <a:ext cx="1028100" cy="2551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8"/>
          <p:cNvSpPr/>
          <p:nvPr/>
        </p:nvSpPr>
        <p:spPr>
          <a:xfrm>
            <a:off x="525" y="-75"/>
            <a:ext cx="3321900" cy="14448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8"/>
          <p:cNvSpPr/>
          <p:nvPr/>
        </p:nvSpPr>
        <p:spPr>
          <a:xfrm>
            <a:off x="1890151" y="-123349"/>
            <a:ext cx="5378188" cy="537818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8"/>
          <p:cNvSpPr/>
          <p:nvPr/>
        </p:nvSpPr>
        <p:spPr>
          <a:xfrm>
            <a:off x="8124900" y="2866650"/>
            <a:ext cx="1079400" cy="22767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28"/>
          <p:cNvSpPr/>
          <p:nvPr/>
        </p:nvSpPr>
        <p:spPr>
          <a:xfrm rot="-5400000">
            <a:off x="6698675" y="-1309375"/>
            <a:ext cx="2564700" cy="2573400"/>
          </a:xfrm>
          <a:prstGeom prst="pie">
            <a:avLst>
              <a:gd fmla="val 5393868" name="adj1"/>
              <a:gd fmla="val 16186904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28"/>
          <p:cNvSpPr/>
          <p:nvPr/>
        </p:nvSpPr>
        <p:spPr>
          <a:xfrm>
            <a:off x="8124800" y="1259675"/>
            <a:ext cx="1079400" cy="160350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28"/>
          <p:cNvSpPr/>
          <p:nvPr/>
        </p:nvSpPr>
        <p:spPr>
          <a:xfrm>
            <a:off x="1869969" y="-143531"/>
            <a:ext cx="5418553" cy="541855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28"/>
          <p:cNvSpPr/>
          <p:nvPr/>
        </p:nvSpPr>
        <p:spPr>
          <a:xfrm>
            <a:off x="1719425" y="-294075"/>
            <a:ext cx="5719641" cy="571964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28"/>
          <p:cNvSpPr/>
          <p:nvPr/>
        </p:nvSpPr>
        <p:spPr>
          <a:xfrm>
            <a:off x="1813232" y="-247017"/>
            <a:ext cx="5532027" cy="562552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28"/>
          <p:cNvSpPr/>
          <p:nvPr/>
        </p:nvSpPr>
        <p:spPr>
          <a:xfrm>
            <a:off x="2093829" y="80328"/>
            <a:ext cx="4970834" cy="497083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28"/>
          <p:cNvSpPr/>
          <p:nvPr/>
        </p:nvSpPr>
        <p:spPr>
          <a:xfrm>
            <a:off x="2217600" y="204100"/>
            <a:ext cx="4723291" cy="472329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28"/>
          <p:cNvSpPr/>
          <p:nvPr/>
        </p:nvSpPr>
        <p:spPr>
          <a:xfrm>
            <a:off x="2319747" y="306247"/>
            <a:ext cx="4518996" cy="451899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28"/>
          <p:cNvSpPr/>
          <p:nvPr/>
        </p:nvSpPr>
        <p:spPr>
          <a:xfrm>
            <a:off x="2576558" y="563057"/>
            <a:ext cx="4005376" cy="400537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0" name="Google Shape;910;p28"/>
          <p:cNvGrpSpPr/>
          <p:nvPr/>
        </p:nvGrpSpPr>
        <p:grpSpPr>
          <a:xfrm>
            <a:off x="105400" y="571350"/>
            <a:ext cx="1969850" cy="191750"/>
            <a:chOff x="1454525" y="7080325"/>
            <a:chExt cx="1969850" cy="191750"/>
          </a:xfrm>
        </p:grpSpPr>
        <p:sp>
          <p:nvSpPr>
            <p:cNvPr id="911" name="Google Shape;911;p28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9" name="Google Shape;939;p28"/>
          <p:cNvSpPr/>
          <p:nvPr/>
        </p:nvSpPr>
        <p:spPr>
          <a:xfrm>
            <a:off x="6469025" y="539496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28"/>
          <p:cNvSpPr/>
          <p:nvPr/>
        </p:nvSpPr>
        <p:spPr>
          <a:xfrm>
            <a:off x="1719425" y="2689459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28"/>
          <p:cNvSpPr/>
          <p:nvPr/>
        </p:nvSpPr>
        <p:spPr>
          <a:xfrm>
            <a:off x="-18182" y="3768875"/>
            <a:ext cx="3130800" cy="1377300"/>
          </a:xfrm>
          <a:prstGeom prst="rtTriangl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28"/>
          <p:cNvSpPr/>
          <p:nvPr/>
        </p:nvSpPr>
        <p:spPr>
          <a:xfrm rot="5400000">
            <a:off x="809588" y="500475"/>
            <a:ext cx="380700" cy="22761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28"/>
          <p:cNvSpPr/>
          <p:nvPr/>
        </p:nvSpPr>
        <p:spPr>
          <a:xfrm>
            <a:off x="1751163" y="1444727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28"/>
          <p:cNvSpPr/>
          <p:nvPr/>
        </p:nvSpPr>
        <p:spPr>
          <a:xfrm rot="-5400000">
            <a:off x="8134675" y="1534804"/>
            <a:ext cx="380700" cy="22761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28"/>
          <p:cNvSpPr/>
          <p:nvPr/>
        </p:nvSpPr>
        <p:spPr>
          <a:xfrm rot="10800000">
            <a:off x="7181400" y="2479052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28"/>
          <p:cNvSpPr/>
          <p:nvPr/>
        </p:nvSpPr>
        <p:spPr>
          <a:xfrm>
            <a:off x="3271800" y="276481"/>
            <a:ext cx="323700" cy="32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28"/>
          <p:cNvSpPr/>
          <p:nvPr/>
        </p:nvSpPr>
        <p:spPr>
          <a:xfrm>
            <a:off x="3563163" y="139505"/>
            <a:ext cx="323700" cy="3201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28"/>
          <p:cNvSpPr/>
          <p:nvPr/>
        </p:nvSpPr>
        <p:spPr>
          <a:xfrm>
            <a:off x="3871992" y="42375"/>
            <a:ext cx="323700" cy="3201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28"/>
          <p:cNvSpPr/>
          <p:nvPr/>
        </p:nvSpPr>
        <p:spPr>
          <a:xfrm rot="-5400000">
            <a:off x="7083241" y="-939870"/>
            <a:ext cx="1824300" cy="1824300"/>
          </a:xfrm>
          <a:prstGeom prst="pie">
            <a:avLst>
              <a:gd fmla="val 5393868" name="adj1"/>
              <a:gd fmla="val 16186904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28"/>
          <p:cNvSpPr/>
          <p:nvPr/>
        </p:nvSpPr>
        <p:spPr>
          <a:xfrm rot="8113155">
            <a:off x="6735410" y="3106126"/>
            <a:ext cx="332625" cy="3290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28"/>
          <p:cNvSpPr/>
          <p:nvPr/>
        </p:nvSpPr>
        <p:spPr>
          <a:xfrm rot="8113155">
            <a:off x="6622197" y="3417227"/>
            <a:ext cx="332625" cy="329018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8"/>
          <p:cNvSpPr/>
          <p:nvPr/>
        </p:nvSpPr>
        <p:spPr>
          <a:xfrm rot="8113155">
            <a:off x="6467364" y="3711927"/>
            <a:ext cx="332625" cy="329018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28"/>
          <p:cNvSpPr/>
          <p:nvPr/>
        </p:nvSpPr>
        <p:spPr>
          <a:xfrm>
            <a:off x="1028700" y="1001100"/>
            <a:ext cx="7096200" cy="2836500"/>
          </a:xfrm>
          <a:prstGeom prst="roundRect">
            <a:avLst>
              <a:gd fmla="val 4802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28"/>
          <p:cNvSpPr/>
          <p:nvPr/>
        </p:nvSpPr>
        <p:spPr>
          <a:xfrm>
            <a:off x="1028625" y="2322850"/>
            <a:ext cx="7096200" cy="125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28"/>
          <p:cNvSpPr/>
          <p:nvPr/>
        </p:nvSpPr>
        <p:spPr>
          <a:xfrm>
            <a:off x="727250" y="3572175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6" name="Google Shape;956;p28"/>
          <p:cNvGrpSpPr/>
          <p:nvPr/>
        </p:nvGrpSpPr>
        <p:grpSpPr>
          <a:xfrm>
            <a:off x="727250" y="3572175"/>
            <a:ext cx="7704000" cy="593400"/>
            <a:chOff x="727250" y="4105575"/>
            <a:chExt cx="7704000" cy="593400"/>
          </a:xfrm>
        </p:grpSpPr>
        <p:sp>
          <p:nvSpPr>
            <p:cNvPr id="957" name="Google Shape;957;p28"/>
            <p:cNvSpPr/>
            <p:nvPr/>
          </p:nvSpPr>
          <p:spPr>
            <a:xfrm>
              <a:off x="774875" y="4174425"/>
              <a:ext cx="455700" cy="45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727250" y="4105575"/>
              <a:ext cx="593400" cy="593400"/>
            </a:xfrm>
            <a:prstGeom prst="pie">
              <a:avLst>
                <a:gd fmla="val 5366593" name="adj1"/>
                <a:gd fmla="val 16200000" name="adj2"/>
              </a:avLst>
            </a:prstGeom>
            <a:solidFill>
              <a:srgbClr val="408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8"/>
            <p:cNvSpPr/>
            <p:nvPr/>
          </p:nvSpPr>
          <p:spPr>
            <a:xfrm rot="10800000">
              <a:off x="7927925" y="4174425"/>
              <a:ext cx="455700" cy="45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8"/>
            <p:cNvSpPr/>
            <p:nvPr/>
          </p:nvSpPr>
          <p:spPr>
            <a:xfrm rot="10800000">
              <a:off x="7837850" y="4105575"/>
              <a:ext cx="593400" cy="593400"/>
            </a:xfrm>
            <a:prstGeom prst="pie">
              <a:avLst>
                <a:gd fmla="val 5366593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1" name="Google Shape;961;p28"/>
          <p:cNvSpPr/>
          <p:nvPr/>
        </p:nvSpPr>
        <p:spPr>
          <a:xfrm flipH="1">
            <a:off x="6047475" y="4162225"/>
            <a:ext cx="2083200" cy="981000"/>
          </a:xfrm>
          <a:prstGeom prst="rtTriangle">
            <a:avLst/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28"/>
          <p:cNvSpPr txBox="1"/>
          <p:nvPr>
            <p:ph hasCustomPrompt="1" type="title"/>
          </p:nvPr>
        </p:nvSpPr>
        <p:spPr>
          <a:xfrm>
            <a:off x="720000" y="1001100"/>
            <a:ext cx="77040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3" name="Google Shape;963;p28"/>
          <p:cNvSpPr txBox="1"/>
          <p:nvPr>
            <p:ph idx="1" type="subTitle"/>
          </p:nvPr>
        </p:nvSpPr>
        <p:spPr>
          <a:xfrm>
            <a:off x="1233463" y="3572175"/>
            <a:ext cx="66741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rgbClr val="FFFAEB"/>
        </a:solid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9"/>
          <p:cNvSpPr/>
          <p:nvPr/>
        </p:nvSpPr>
        <p:spPr>
          <a:xfrm flipH="1" rot="-5400000">
            <a:off x="7049875" y="1081750"/>
            <a:ext cx="34767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6" name="Google Shape;966;p29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967" name="Google Shape;967;p29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9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9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9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9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9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9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9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9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9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9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9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9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9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9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9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9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9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9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9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9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9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9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9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9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9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9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9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9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9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9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9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9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9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9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9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9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9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9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9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9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9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9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9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7" name="Google Shape;1017;p29"/>
          <p:cNvSpPr/>
          <p:nvPr/>
        </p:nvSpPr>
        <p:spPr>
          <a:xfrm>
            <a:off x="720000" y="1024150"/>
            <a:ext cx="7704000" cy="358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29"/>
          <p:cNvSpPr/>
          <p:nvPr/>
        </p:nvSpPr>
        <p:spPr>
          <a:xfrm>
            <a:off x="876926" y="1240482"/>
            <a:ext cx="1518000" cy="151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29"/>
          <p:cNvSpPr/>
          <p:nvPr/>
        </p:nvSpPr>
        <p:spPr>
          <a:xfrm>
            <a:off x="876926" y="2945705"/>
            <a:ext cx="1518000" cy="151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29"/>
          <p:cNvSpPr/>
          <p:nvPr/>
        </p:nvSpPr>
        <p:spPr>
          <a:xfrm>
            <a:off x="4686896" y="1240482"/>
            <a:ext cx="1518000" cy="151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29"/>
          <p:cNvSpPr/>
          <p:nvPr/>
        </p:nvSpPr>
        <p:spPr>
          <a:xfrm>
            <a:off x="4686896" y="2945705"/>
            <a:ext cx="1518000" cy="15180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29"/>
          <p:cNvSpPr/>
          <p:nvPr/>
        </p:nvSpPr>
        <p:spPr>
          <a:xfrm>
            <a:off x="1014777" y="1378332"/>
            <a:ext cx="1242300" cy="124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29"/>
          <p:cNvSpPr/>
          <p:nvPr/>
        </p:nvSpPr>
        <p:spPr>
          <a:xfrm>
            <a:off x="1083627" y="1447182"/>
            <a:ext cx="1104600" cy="1104600"/>
          </a:xfrm>
          <a:prstGeom prst="ellipse">
            <a:avLst/>
          </a:prstGeom>
          <a:solidFill>
            <a:srgbClr val="4088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29"/>
          <p:cNvSpPr txBox="1"/>
          <p:nvPr>
            <p:ph idx="1" type="subTitle"/>
          </p:nvPr>
        </p:nvSpPr>
        <p:spPr>
          <a:xfrm>
            <a:off x="2393170" y="2065400"/>
            <a:ext cx="2103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25" name="Google Shape;1025;p29"/>
          <p:cNvSpPr txBox="1"/>
          <p:nvPr>
            <p:ph type="title"/>
          </p:nvPr>
        </p:nvSpPr>
        <p:spPr>
          <a:xfrm>
            <a:off x="1181877" y="1560282"/>
            <a:ext cx="908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26" name="Google Shape;1026;p29"/>
          <p:cNvSpPr txBox="1"/>
          <p:nvPr>
            <p:ph idx="2" type="subTitle"/>
          </p:nvPr>
        </p:nvSpPr>
        <p:spPr>
          <a:xfrm>
            <a:off x="6202126" y="2065400"/>
            <a:ext cx="2103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27" name="Google Shape;1027;p29"/>
          <p:cNvSpPr txBox="1"/>
          <p:nvPr>
            <p:ph idx="3" type="ctrTitle"/>
          </p:nvPr>
        </p:nvSpPr>
        <p:spPr>
          <a:xfrm>
            <a:off x="2393165" y="3208400"/>
            <a:ext cx="2103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28" name="Google Shape;1028;p29"/>
          <p:cNvSpPr txBox="1"/>
          <p:nvPr>
            <p:ph idx="4" type="subTitle"/>
          </p:nvPr>
        </p:nvSpPr>
        <p:spPr>
          <a:xfrm>
            <a:off x="2393169" y="3741800"/>
            <a:ext cx="2103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29" name="Google Shape;1029;p29"/>
          <p:cNvSpPr txBox="1"/>
          <p:nvPr>
            <p:ph idx="5" type="ctrTitle"/>
          </p:nvPr>
        </p:nvSpPr>
        <p:spPr>
          <a:xfrm>
            <a:off x="6202121" y="3208400"/>
            <a:ext cx="2111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30" name="Google Shape;1030;p29"/>
          <p:cNvSpPr txBox="1"/>
          <p:nvPr>
            <p:ph idx="6" type="subTitle"/>
          </p:nvPr>
        </p:nvSpPr>
        <p:spPr>
          <a:xfrm>
            <a:off x="6202127" y="3741800"/>
            <a:ext cx="2103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31" name="Google Shape;1031;p29"/>
          <p:cNvSpPr txBox="1"/>
          <p:nvPr>
            <p:ph idx="7" type="ctrTitle"/>
          </p:nvPr>
        </p:nvSpPr>
        <p:spPr>
          <a:xfrm>
            <a:off x="2393165" y="1532000"/>
            <a:ext cx="2103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32" name="Google Shape;1032;p29"/>
          <p:cNvSpPr txBox="1"/>
          <p:nvPr>
            <p:ph idx="8" type="ctrTitle"/>
          </p:nvPr>
        </p:nvSpPr>
        <p:spPr>
          <a:xfrm>
            <a:off x="6202121" y="1532000"/>
            <a:ext cx="2103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33" name="Google Shape;1033;p29"/>
          <p:cNvSpPr/>
          <p:nvPr/>
        </p:nvSpPr>
        <p:spPr>
          <a:xfrm rot="-9261381">
            <a:off x="944910" y="1289661"/>
            <a:ext cx="1409978" cy="1409978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29"/>
          <p:cNvSpPr/>
          <p:nvPr/>
        </p:nvSpPr>
        <p:spPr>
          <a:xfrm>
            <a:off x="876918" y="1922532"/>
            <a:ext cx="124800" cy="124800"/>
          </a:xfrm>
          <a:prstGeom prst="ellipse">
            <a:avLst/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29"/>
          <p:cNvSpPr/>
          <p:nvPr/>
        </p:nvSpPr>
        <p:spPr>
          <a:xfrm>
            <a:off x="1014777" y="3083555"/>
            <a:ext cx="1242300" cy="124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29"/>
          <p:cNvSpPr/>
          <p:nvPr/>
        </p:nvSpPr>
        <p:spPr>
          <a:xfrm>
            <a:off x="1083627" y="3152405"/>
            <a:ext cx="1104600" cy="1104600"/>
          </a:xfrm>
          <a:prstGeom prst="ellipse">
            <a:avLst/>
          </a:prstGeom>
          <a:solidFill>
            <a:srgbClr val="4088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29"/>
          <p:cNvSpPr txBox="1"/>
          <p:nvPr>
            <p:ph idx="9" type="title"/>
          </p:nvPr>
        </p:nvSpPr>
        <p:spPr>
          <a:xfrm>
            <a:off x="1181877" y="3265505"/>
            <a:ext cx="908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38" name="Google Shape;1038;p29"/>
          <p:cNvSpPr/>
          <p:nvPr/>
        </p:nvSpPr>
        <p:spPr>
          <a:xfrm rot="-10195228">
            <a:off x="947736" y="2991828"/>
            <a:ext cx="1405594" cy="140559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29"/>
          <p:cNvSpPr/>
          <p:nvPr/>
        </p:nvSpPr>
        <p:spPr>
          <a:xfrm>
            <a:off x="876918" y="3642305"/>
            <a:ext cx="124800" cy="124800"/>
          </a:xfrm>
          <a:prstGeom prst="ellipse">
            <a:avLst/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29"/>
          <p:cNvSpPr/>
          <p:nvPr/>
        </p:nvSpPr>
        <p:spPr>
          <a:xfrm>
            <a:off x="4824746" y="1378332"/>
            <a:ext cx="1242300" cy="124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29"/>
          <p:cNvSpPr/>
          <p:nvPr/>
        </p:nvSpPr>
        <p:spPr>
          <a:xfrm>
            <a:off x="4893596" y="1447182"/>
            <a:ext cx="1104600" cy="1104600"/>
          </a:xfrm>
          <a:prstGeom prst="ellipse">
            <a:avLst/>
          </a:prstGeom>
          <a:solidFill>
            <a:srgbClr val="4088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29"/>
          <p:cNvSpPr txBox="1"/>
          <p:nvPr>
            <p:ph idx="13" type="title"/>
          </p:nvPr>
        </p:nvSpPr>
        <p:spPr>
          <a:xfrm>
            <a:off x="4991846" y="1560282"/>
            <a:ext cx="908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43" name="Google Shape;1043;p29"/>
          <p:cNvSpPr/>
          <p:nvPr/>
        </p:nvSpPr>
        <p:spPr>
          <a:xfrm rot="-8573366">
            <a:off x="4750701" y="1290804"/>
            <a:ext cx="1414092" cy="1414092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29"/>
          <p:cNvSpPr/>
          <p:nvPr/>
        </p:nvSpPr>
        <p:spPr>
          <a:xfrm>
            <a:off x="4688893" y="1922532"/>
            <a:ext cx="124800" cy="124800"/>
          </a:xfrm>
          <a:prstGeom prst="ellipse">
            <a:avLst/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29"/>
          <p:cNvSpPr/>
          <p:nvPr/>
        </p:nvSpPr>
        <p:spPr>
          <a:xfrm>
            <a:off x="4824746" y="3083555"/>
            <a:ext cx="1242300" cy="124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29"/>
          <p:cNvSpPr/>
          <p:nvPr/>
        </p:nvSpPr>
        <p:spPr>
          <a:xfrm>
            <a:off x="4893596" y="3152405"/>
            <a:ext cx="1104600" cy="1104600"/>
          </a:xfrm>
          <a:prstGeom prst="ellipse">
            <a:avLst/>
          </a:prstGeom>
          <a:solidFill>
            <a:srgbClr val="4088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29"/>
          <p:cNvSpPr txBox="1"/>
          <p:nvPr>
            <p:ph idx="14" type="title"/>
          </p:nvPr>
        </p:nvSpPr>
        <p:spPr>
          <a:xfrm>
            <a:off x="4991846" y="3265505"/>
            <a:ext cx="908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48" name="Google Shape;1048;p29"/>
          <p:cNvSpPr/>
          <p:nvPr/>
        </p:nvSpPr>
        <p:spPr>
          <a:xfrm rot="-6931960">
            <a:off x="4758064" y="3006579"/>
            <a:ext cx="1407341" cy="1407341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29"/>
          <p:cNvSpPr/>
          <p:nvPr/>
        </p:nvSpPr>
        <p:spPr>
          <a:xfrm>
            <a:off x="4991843" y="3083554"/>
            <a:ext cx="124800" cy="124800"/>
          </a:xfrm>
          <a:prstGeom prst="ellipse">
            <a:avLst/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29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29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29"/>
          <p:cNvSpPr/>
          <p:nvPr/>
        </p:nvSpPr>
        <p:spPr>
          <a:xfrm flipH="1" rot="-5400000">
            <a:off x="4670737" y="-46940"/>
            <a:ext cx="927600" cy="1043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29"/>
          <p:cNvSpPr/>
          <p:nvPr/>
        </p:nvSpPr>
        <p:spPr>
          <a:xfrm flipH="1" rot="10800000">
            <a:off x="2244363" y="-6259"/>
            <a:ext cx="2386200" cy="4758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4" name="Google Shape;1054;p29"/>
          <p:cNvCxnSpPr>
            <a:endCxn id="1053" idx="3"/>
          </p:cNvCxnSpPr>
          <p:nvPr/>
        </p:nvCxnSpPr>
        <p:spPr>
          <a:xfrm>
            <a:off x="1368063" y="231641"/>
            <a:ext cx="32625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5" name="Google Shape;1055;p29"/>
          <p:cNvSpPr/>
          <p:nvPr/>
        </p:nvSpPr>
        <p:spPr>
          <a:xfrm flipH="1" rot="5400000">
            <a:off x="2908105" y="2388"/>
            <a:ext cx="465900" cy="4596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29"/>
          <p:cNvSpPr/>
          <p:nvPr/>
        </p:nvSpPr>
        <p:spPr>
          <a:xfrm flipH="1" rot="5400000">
            <a:off x="3837429" y="2388"/>
            <a:ext cx="465900" cy="45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29"/>
          <p:cNvSpPr/>
          <p:nvPr/>
        </p:nvSpPr>
        <p:spPr>
          <a:xfrm flipH="1">
            <a:off x="5698204" y="-1065"/>
            <a:ext cx="1809000" cy="465900"/>
          </a:xfrm>
          <a:prstGeom prst="rtTriangle">
            <a:avLst/>
          </a:prstGeom>
          <a:solidFill>
            <a:srgbClr val="9FC5E8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29"/>
          <p:cNvSpPr/>
          <p:nvPr/>
        </p:nvSpPr>
        <p:spPr>
          <a:xfrm flipH="1" rot="5400000">
            <a:off x="7968550" y="2388"/>
            <a:ext cx="465900" cy="45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29"/>
          <p:cNvSpPr/>
          <p:nvPr/>
        </p:nvSpPr>
        <p:spPr>
          <a:xfrm flipH="1" rot="10800000">
            <a:off x="5650541" y="-491"/>
            <a:ext cx="1809000" cy="4659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0" name="Google Shape;1060;p29"/>
          <p:cNvCxnSpPr>
            <a:endCxn id="1057" idx="0"/>
          </p:cNvCxnSpPr>
          <p:nvPr/>
        </p:nvCxnSpPr>
        <p:spPr>
          <a:xfrm flipH="1" rot="10800000">
            <a:off x="5719804" y="-1065"/>
            <a:ext cx="1787400" cy="461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1" name="Google Shape;1061;p29"/>
          <p:cNvSpPr/>
          <p:nvPr/>
        </p:nvSpPr>
        <p:spPr>
          <a:xfrm flipH="1" rot="5400000">
            <a:off x="7508866" y="-497"/>
            <a:ext cx="465900" cy="4596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29"/>
          <p:cNvSpPr/>
          <p:nvPr/>
        </p:nvSpPr>
        <p:spPr>
          <a:xfrm flipH="1" rot="-5400000">
            <a:off x="-1677025" y="1282000"/>
            <a:ext cx="40677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3" name="Google Shape;1063;p29"/>
          <p:cNvCxnSpPr>
            <a:stCxn id="1062" idx="1"/>
          </p:cNvCxnSpPr>
          <p:nvPr/>
        </p:nvCxnSpPr>
        <p:spPr>
          <a:xfrm>
            <a:off x="356825" y="-394850"/>
            <a:ext cx="0" cy="384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4" name="Google Shape;1064;p29"/>
          <p:cNvSpPr/>
          <p:nvPr/>
        </p:nvSpPr>
        <p:spPr>
          <a:xfrm flipH="1" rot="-5400000">
            <a:off x="-283" y="1955154"/>
            <a:ext cx="714000" cy="70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29"/>
          <p:cNvSpPr/>
          <p:nvPr/>
        </p:nvSpPr>
        <p:spPr>
          <a:xfrm flipH="1" rot="-5400000">
            <a:off x="-283" y="1241229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29"/>
          <p:cNvSpPr/>
          <p:nvPr/>
        </p:nvSpPr>
        <p:spPr>
          <a:xfrm flipH="1" rot="-5400000">
            <a:off x="-283" y="527305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29"/>
          <p:cNvSpPr/>
          <p:nvPr/>
        </p:nvSpPr>
        <p:spPr>
          <a:xfrm flipH="1" rot="-5400000">
            <a:off x="-943075" y="3882225"/>
            <a:ext cx="2599800" cy="714000"/>
          </a:xfrm>
          <a:prstGeom prst="roundRect">
            <a:avLst>
              <a:gd fmla="val 50000" name="adj"/>
            </a:avLst>
          </a:prstGeom>
          <a:solidFill>
            <a:srgbClr val="F8B0AD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9"/>
          <p:cNvSpPr/>
          <p:nvPr/>
        </p:nvSpPr>
        <p:spPr>
          <a:xfrm flipH="1" rot="-5400000">
            <a:off x="82659" y="2996618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9"/>
          <p:cNvSpPr/>
          <p:nvPr/>
        </p:nvSpPr>
        <p:spPr>
          <a:xfrm flipH="1" rot="-5400000">
            <a:off x="-175" y="2939320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9"/>
          <p:cNvSpPr/>
          <p:nvPr/>
        </p:nvSpPr>
        <p:spPr>
          <a:xfrm flipH="1" rot="10800000">
            <a:off x="768150" y="495275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29"/>
          <p:cNvSpPr/>
          <p:nvPr/>
        </p:nvSpPr>
        <p:spPr>
          <a:xfrm flipH="1">
            <a:off x="8431225" y="3209856"/>
            <a:ext cx="730200" cy="70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29"/>
          <p:cNvSpPr/>
          <p:nvPr/>
        </p:nvSpPr>
        <p:spPr>
          <a:xfrm flipH="1">
            <a:off x="8424526" y="3229425"/>
            <a:ext cx="730200" cy="684600"/>
          </a:xfrm>
          <a:prstGeom prst="rtTriangle">
            <a:avLst/>
          </a:prstGeom>
          <a:solidFill>
            <a:srgbClr val="F8B0AD">
              <a:alpha val="46666"/>
            </a:srgbClr>
          </a:solidFill>
          <a:ln>
            <a:noFill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29"/>
          <p:cNvSpPr/>
          <p:nvPr/>
        </p:nvSpPr>
        <p:spPr>
          <a:xfrm flipH="1">
            <a:off x="8545364" y="3299522"/>
            <a:ext cx="501900" cy="4956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4" name="Google Shape;1074;p29"/>
          <p:cNvCxnSpPr/>
          <p:nvPr/>
        </p:nvCxnSpPr>
        <p:spPr>
          <a:xfrm rot="10800000">
            <a:off x="8424700" y="3917575"/>
            <a:ext cx="928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5" name="Google Shape;1075;p29"/>
          <p:cNvSpPr/>
          <p:nvPr/>
        </p:nvSpPr>
        <p:spPr>
          <a:xfrm flipH="1" rot="5400000">
            <a:off x="4069800" y="3953775"/>
            <a:ext cx="1038900" cy="13191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29"/>
          <p:cNvSpPr/>
          <p:nvPr/>
        </p:nvSpPr>
        <p:spPr>
          <a:xfrm flipH="1">
            <a:off x="5195342" y="4604250"/>
            <a:ext cx="2750400" cy="5484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7" name="Google Shape;1077;p29"/>
          <p:cNvCxnSpPr>
            <a:endCxn id="1076" idx="3"/>
          </p:cNvCxnSpPr>
          <p:nvPr/>
        </p:nvCxnSpPr>
        <p:spPr>
          <a:xfrm rot="10800000">
            <a:off x="5195342" y="4878450"/>
            <a:ext cx="35967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8" name="Google Shape;1078;p29"/>
          <p:cNvSpPr/>
          <p:nvPr/>
        </p:nvSpPr>
        <p:spPr>
          <a:xfrm flipH="1" rot="-5400000">
            <a:off x="6643825" y="4612925"/>
            <a:ext cx="537000" cy="5298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29"/>
          <p:cNvSpPr/>
          <p:nvPr/>
        </p:nvSpPr>
        <p:spPr>
          <a:xfrm flipH="1" rot="-5400000">
            <a:off x="5572750" y="4612925"/>
            <a:ext cx="537000" cy="52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29"/>
          <p:cNvSpPr/>
          <p:nvPr/>
        </p:nvSpPr>
        <p:spPr>
          <a:xfrm flipH="1" rot="-5400000">
            <a:off x="8389250" y="4392900"/>
            <a:ext cx="751500" cy="741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1" name="Google Shape;1081;p29"/>
          <p:cNvGrpSpPr/>
          <p:nvPr/>
        </p:nvGrpSpPr>
        <p:grpSpPr>
          <a:xfrm flipH="1" rot="-5400000">
            <a:off x="7811400" y="1263825"/>
            <a:ext cx="1969850" cy="191750"/>
            <a:chOff x="1454525" y="7080325"/>
            <a:chExt cx="1969850" cy="191750"/>
          </a:xfrm>
        </p:grpSpPr>
        <p:sp>
          <p:nvSpPr>
            <p:cNvPr id="1082" name="Google Shape;1082;p29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9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9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0" name="Google Shape;1110;p29"/>
          <p:cNvSpPr/>
          <p:nvPr/>
        </p:nvSpPr>
        <p:spPr>
          <a:xfrm flipH="1" rot="10800000">
            <a:off x="1796150" y="4609638"/>
            <a:ext cx="2084700" cy="537000"/>
          </a:xfrm>
          <a:prstGeom prst="rtTriangle">
            <a:avLst/>
          </a:prstGeom>
          <a:solidFill>
            <a:srgbClr val="9FC5E8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29"/>
          <p:cNvSpPr/>
          <p:nvPr/>
        </p:nvSpPr>
        <p:spPr>
          <a:xfrm flipH="1" rot="-5400000">
            <a:off x="727500" y="4612925"/>
            <a:ext cx="537000" cy="529800"/>
          </a:xfrm>
          <a:prstGeom prst="ellipse">
            <a:avLst/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29"/>
          <p:cNvSpPr/>
          <p:nvPr/>
        </p:nvSpPr>
        <p:spPr>
          <a:xfrm flipH="1">
            <a:off x="1851313" y="4609013"/>
            <a:ext cx="2084700" cy="5370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3" name="Google Shape;1113;p29"/>
          <p:cNvCxnSpPr>
            <a:endCxn id="1110" idx="0"/>
          </p:cNvCxnSpPr>
          <p:nvPr/>
        </p:nvCxnSpPr>
        <p:spPr>
          <a:xfrm flipH="1">
            <a:off x="1796150" y="4615038"/>
            <a:ext cx="2060100" cy="531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4" name="Google Shape;1114;p29"/>
          <p:cNvSpPr/>
          <p:nvPr/>
        </p:nvSpPr>
        <p:spPr>
          <a:xfrm flipH="1" rot="-5400000">
            <a:off x="1257300" y="4616250"/>
            <a:ext cx="537000" cy="5298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29"/>
          <p:cNvSpPr/>
          <p:nvPr/>
        </p:nvSpPr>
        <p:spPr>
          <a:xfrm>
            <a:off x="709050" y="-29275"/>
            <a:ext cx="1534500" cy="4557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29"/>
          <p:cNvSpPr/>
          <p:nvPr/>
        </p:nvSpPr>
        <p:spPr>
          <a:xfrm flipH="1">
            <a:off x="7921200" y="495275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29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29"/>
          <p:cNvSpPr txBox="1"/>
          <p:nvPr>
            <p:ph idx="15" type="title"/>
          </p:nvPr>
        </p:nvSpPr>
        <p:spPr>
          <a:xfrm>
            <a:off x="1159825" y="539500"/>
            <a:ext cx="6784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9" name="Google Shape;1119;p29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29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4088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29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29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bg>
      <p:bgPr>
        <a:solidFill>
          <a:schemeClr val="lt2"/>
        </a:solidFill>
      </p:bgPr>
    </p:bg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30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1125" name="Google Shape;1125;p30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0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0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0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0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0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0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0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0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0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0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0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0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0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0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0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0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0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0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0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0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0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0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0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0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0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0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0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0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0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0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0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0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0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0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0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0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0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0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0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0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0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0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0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0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0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0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0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0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0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5" name="Google Shape;1175;p30"/>
          <p:cNvSpPr/>
          <p:nvPr/>
        </p:nvSpPr>
        <p:spPr>
          <a:xfrm>
            <a:off x="316788" y="1138000"/>
            <a:ext cx="8510400" cy="1806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30"/>
          <p:cNvSpPr/>
          <p:nvPr/>
        </p:nvSpPr>
        <p:spPr>
          <a:xfrm>
            <a:off x="316788" y="1138000"/>
            <a:ext cx="8510400" cy="1806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30"/>
          <p:cNvSpPr/>
          <p:nvPr/>
        </p:nvSpPr>
        <p:spPr>
          <a:xfrm>
            <a:off x="316788" y="2944310"/>
            <a:ext cx="8510400" cy="1806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30"/>
          <p:cNvSpPr/>
          <p:nvPr/>
        </p:nvSpPr>
        <p:spPr>
          <a:xfrm>
            <a:off x="316788" y="2944310"/>
            <a:ext cx="8510400" cy="1806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30"/>
          <p:cNvSpPr/>
          <p:nvPr/>
        </p:nvSpPr>
        <p:spPr>
          <a:xfrm flipH="1" rot="5400000">
            <a:off x="-515375" y="2448275"/>
            <a:ext cx="1015800" cy="10020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30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30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30"/>
          <p:cNvSpPr/>
          <p:nvPr/>
        </p:nvSpPr>
        <p:spPr>
          <a:xfrm flipH="1" rot="10800000">
            <a:off x="768150" y="495275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30"/>
          <p:cNvSpPr/>
          <p:nvPr/>
        </p:nvSpPr>
        <p:spPr>
          <a:xfrm flipH="1">
            <a:off x="7921200" y="495275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30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30"/>
          <p:cNvSpPr txBox="1"/>
          <p:nvPr>
            <p:ph type="title"/>
          </p:nvPr>
        </p:nvSpPr>
        <p:spPr>
          <a:xfrm>
            <a:off x="1159825" y="539500"/>
            <a:ext cx="6784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6" name="Google Shape;1186;p30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30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30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30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30"/>
          <p:cNvSpPr txBox="1"/>
          <p:nvPr>
            <p:ph idx="2" type="title"/>
          </p:nvPr>
        </p:nvSpPr>
        <p:spPr>
          <a:xfrm>
            <a:off x="1024737" y="1439300"/>
            <a:ext cx="2051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1" name="Google Shape;1191;p30"/>
          <p:cNvSpPr txBox="1"/>
          <p:nvPr>
            <p:ph idx="1" type="subTitle"/>
          </p:nvPr>
        </p:nvSpPr>
        <p:spPr>
          <a:xfrm>
            <a:off x="1024737" y="179930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2" name="Google Shape;1192;p30"/>
          <p:cNvSpPr txBox="1"/>
          <p:nvPr>
            <p:ph idx="3" type="title"/>
          </p:nvPr>
        </p:nvSpPr>
        <p:spPr>
          <a:xfrm>
            <a:off x="3546219" y="1439300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3" name="Google Shape;1193;p30"/>
          <p:cNvSpPr txBox="1"/>
          <p:nvPr>
            <p:ph idx="4" type="subTitle"/>
          </p:nvPr>
        </p:nvSpPr>
        <p:spPr>
          <a:xfrm>
            <a:off x="3546219" y="179930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4" name="Google Shape;1194;p30"/>
          <p:cNvSpPr txBox="1"/>
          <p:nvPr>
            <p:ph idx="5" type="title"/>
          </p:nvPr>
        </p:nvSpPr>
        <p:spPr>
          <a:xfrm>
            <a:off x="6067863" y="1439300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5" name="Google Shape;1195;p30"/>
          <p:cNvSpPr txBox="1"/>
          <p:nvPr>
            <p:ph idx="6" type="subTitle"/>
          </p:nvPr>
        </p:nvSpPr>
        <p:spPr>
          <a:xfrm>
            <a:off x="6067863" y="179930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30"/>
          <p:cNvSpPr txBox="1"/>
          <p:nvPr>
            <p:ph idx="7" type="title"/>
          </p:nvPr>
        </p:nvSpPr>
        <p:spPr>
          <a:xfrm>
            <a:off x="1024825" y="3267750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7" name="Google Shape;1197;p30"/>
          <p:cNvSpPr txBox="1"/>
          <p:nvPr>
            <p:ph idx="8" type="subTitle"/>
          </p:nvPr>
        </p:nvSpPr>
        <p:spPr>
          <a:xfrm>
            <a:off x="1024825" y="362775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30"/>
          <p:cNvSpPr txBox="1"/>
          <p:nvPr>
            <p:ph idx="9" type="title"/>
          </p:nvPr>
        </p:nvSpPr>
        <p:spPr>
          <a:xfrm>
            <a:off x="3546307" y="3268345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9" name="Google Shape;1199;p30"/>
          <p:cNvSpPr txBox="1"/>
          <p:nvPr>
            <p:ph idx="13" type="subTitle"/>
          </p:nvPr>
        </p:nvSpPr>
        <p:spPr>
          <a:xfrm>
            <a:off x="3546307" y="3628345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0" name="Google Shape;1200;p30"/>
          <p:cNvSpPr txBox="1"/>
          <p:nvPr>
            <p:ph idx="14" type="title"/>
          </p:nvPr>
        </p:nvSpPr>
        <p:spPr>
          <a:xfrm>
            <a:off x="6067951" y="3268345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1" name="Google Shape;1201;p30"/>
          <p:cNvSpPr txBox="1"/>
          <p:nvPr>
            <p:ph idx="15" type="subTitle"/>
          </p:nvPr>
        </p:nvSpPr>
        <p:spPr>
          <a:xfrm>
            <a:off x="6067951" y="3628345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2" name="Google Shape;1202;p30"/>
          <p:cNvSpPr/>
          <p:nvPr/>
        </p:nvSpPr>
        <p:spPr>
          <a:xfrm flipH="1" rot="5400000">
            <a:off x="8639500" y="2455150"/>
            <a:ext cx="995700" cy="9825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bg>
      <p:bgPr>
        <a:solidFill>
          <a:schemeClr val="lt2"/>
        </a:solidFill>
      </p:bgPr>
    </p:bg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1"/>
          <p:cNvSpPr/>
          <p:nvPr/>
        </p:nvSpPr>
        <p:spPr>
          <a:xfrm>
            <a:off x="428625" y="1004900"/>
            <a:ext cx="8286900" cy="2124000"/>
          </a:xfrm>
          <a:prstGeom prst="roundRect">
            <a:avLst>
              <a:gd fmla="val 50000" name="adj"/>
            </a:avLst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5" name="Google Shape;1205;p31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1206" name="Google Shape;1206;p31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1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1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1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1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1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1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1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1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1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1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1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1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1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1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1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1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1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1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1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1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1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1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1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1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1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1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1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1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1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1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1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1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1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1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1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1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1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1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1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1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1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1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1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1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1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1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1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1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1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6" name="Google Shape;1256;p31"/>
          <p:cNvSpPr/>
          <p:nvPr/>
        </p:nvSpPr>
        <p:spPr>
          <a:xfrm>
            <a:off x="428625" y="2836025"/>
            <a:ext cx="8286900" cy="2097300"/>
          </a:xfrm>
          <a:prstGeom prst="roundRect">
            <a:avLst>
              <a:gd fmla="val 50000" name="adj"/>
            </a:avLst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31"/>
          <p:cNvSpPr/>
          <p:nvPr/>
        </p:nvSpPr>
        <p:spPr>
          <a:xfrm>
            <a:off x="720000" y="3084575"/>
            <a:ext cx="7704000" cy="1600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31"/>
          <p:cNvSpPr/>
          <p:nvPr/>
        </p:nvSpPr>
        <p:spPr>
          <a:xfrm>
            <a:off x="710550" y="1257300"/>
            <a:ext cx="7704000" cy="1600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31"/>
          <p:cNvSpPr/>
          <p:nvPr/>
        </p:nvSpPr>
        <p:spPr>
          <a:xfrm>
            <a:off x="-375300" y="3510725"/>
            <a:ext cx="1895400" cy="7479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31"/>
          <p:cNvSpPr/>
          <p:nvPr/>
        </p:nvSpPr>
        <p:spPr>
          <a:xfrm>
            <a:off x="-375300" y="1697806"/>
            <a:ext cx="1895400" cy="7479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31"/>
          <p:cNvSpPr/>
          <p:nvPr/>
        </p:nvSpPr>
        <p:spPr>
          <a:xfrm flipH="1">
            <a:off x="7593450" y="3510725"/>
            <a:ext cx="1895400" cy="7479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31"/>
          <p:cNvSpPr/>
          <p:nvPr/>
        </p:nvSpPr>
        <p:spPr>
          <a:xfrm flipH="1">
            <a:off x="7593450" y="1697806"/>
            <a:ext cx="1895400" cy="7479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31"/>
          <p:cNvSpPr/>
          <p:nvPr/>
        </p:nvSpPr>
        <p:spPr>
          <a:xfrm>
            <a:off x="582925" y="1117650"/>
            <a:ext cx="7981800" cy="1859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31"/>
          <p:cNvSpPr/>
          <p:nvPr/>
        </p:nvSpPr>
        <p:spPr>
          <a:xfrm>
            <a:off x="582825" y="2976750"/>
            <a:ext cx="7981800" cy="1859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5" name="Google Shape;1265;p31"/>
          <p:cNvCxnSpPr/>
          <p:nvPr/>
        </p:nvCxnSpPr>
        <p:spPr>
          <a:xfrm>
            <a:off x="4571925" y="955675"/>
            <a:ext cx="0" cy="4349700"/>
          </a:xfrm>
          <a:prstGeom prst="straightConnector1">
            <a:avLst/>
          </a:pr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6" name="Google Shape;1266;p31"/>
          <p:cNvSpPr txBox="1"/>
          <p:nvPr>
            <p:ph idx="1" type="subTitle"/>
          </p:nvPr>
        </p:nvSpPr>
        <p:spPr>
          <a:xfrm>
            <a:off x="1596303" y="1960519"/>
            <a:ext cx="24348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7" name="Google Shape;1267;p31"/>
          <p:cNvSpPr txBox="1"/>
          <p:nvPr>
            <p:ph idx="2" type="subTitle"/>
          </p:nvPr>
        </p:nvSpPr>
        <p:spPr>
          <a:xfrm>
            <a:off x="5066858" y="1960519"/>
            <a:ext cx="24348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8" name="Google Shape;1268;p31"/>
          <p:cNvSpPr txBox="1"/>
          <p:nvPr>
            <p:ph type="title"/>
          </p:nvPr>
        </p:nvSpPr>
        <p:spPr>
          <a:xfrm>
            <a:off x="1596300" y="1532125"/>
            <a:ext cx="2792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9" name="Google Shape;1269;p31"/>
          <p:cNvSpPr txBox="1"/>
          <p:nvPr>
            <p:ph idx="3" type="title"/>
          </p:nvPr>
        </p:nvSpPr>
        <p:spPr>
          <a:xfrm>
            <a:off x="1604260" y="3397475"/>
            <a:ext cx="2792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0" name="Google Shape;1270;p31"/>
          <p:cNvSpPr txBox="1"/>
          <p:nvPr>
            <p:ph idx="4" type="subTitle"/>
          </p:nvPr>
        </p:nvSpPr>
        <p:spPr>
          <a:xfrm>
            <a:off x="1604101" y="3833675"/>
            <a:ext cx="2434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1"/>
          <p:cNvSpPr txBox="1"/>
          <p:nvPr>
            <p:ph idx="5" type="title"/>
          </p:nvPr>
        </p:nvSpPr>
        <p:spPr>
          <a:xfrm>
            <a:off x="4708958" y="1532125"/>
            <a:ext cx="2792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2" name="Google Shape;1272;p31"/>
          <p:cNvSpPr txBox="1"/>
          <p:nvPr>
            <p:ph idx="6" type="title"/>
          </p:nvPr>
        </p:nvSpPr>
        <p:spPr>
          <a:xfrm>
            <a:off x="4716758" y="3397475"/>
            <a:ext cx="2792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3" name="Google Shape;1273;p31"/>
          <p:cNvSpPr txBox="1"/>
          <p:nvPr>
            <p:ph idx="7" type="subTitle"/>
          </p:nvPr>
        </p:nvSpPr>
        <p:spPr>
          <a:xfrm>
            <a:off x="5074658" y="3833675"/>
            <a:ext cx="2434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1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5" name="Google Shape;1275;p31"/>
          <p:cNvCxnSpPr/>
          <p:nvPr/>
        </p:nvCxnSpPr>
        <p:spPr>
          <a:xfrm>
            <a:off x="4571925" y="955675"/>
            <a:ext cx="0" cy="4349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6" name="Google Shape;1276;p31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31"/>
          <p:cNvSpPr txBox="1"/>
          <p:nvPr>
            <p:ph idx="8" type="title"/>
          </p:nvPr>
        </p:nvSpPr>
        <p:spPr>
          <a:xfrm>
            <a:off x="1223325" y="539500"/>
            <a:ext cx="6697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8" name="Google Shape;1278;p31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31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31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31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bg>
      <p:bgPr>
        <a:solidFill>
          <a:schemeClr val="lt2"/>
        </a:solidFill>
      </p:bgPr>
    </p:bg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3" name="Google Shape;1283;p32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1284" name="Google Shape;1284;p32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2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2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2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2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2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2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2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2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2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2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2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2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2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2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2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2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2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2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2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2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2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2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2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2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2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2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2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2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2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2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2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2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2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2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2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2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2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2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2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2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2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2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2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2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2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2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2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2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2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4" name="Google Shape;1334;p32"/>
          <p:cNvSpPr/>
          <p:nvPr/>
        </p:nvSpPr>
        <p:spPr>
          <a:xfrm rot="5400000">
            <a:off x="-564075" y="2533350"/>
            <a:ext cx="5263500" cy="2471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32"/>
          <p:cNvSpPr/>
          <p:nvPr/>
        </p:nvSpPr>
        <p:spPr>
          <a:xfrm rot="5400000">
            <a:off x="-564075" y="2533350"/>
            <a:ext cx="5263500" cy="2471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32"/>
          <p:cNvSpPr/>
          <p:nvPr/>
        </p:nvSpPr>
        <p:spPr>
          <a:xfrm rot="5400000">
            <a:off x="1924075" y="2513700"/>
            <a:ext cx="5263500" cy="2511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32"/>
          <p:cNvSpPr/>
          <p:nvPr/>
        </p:nvSpPr>
        <p:spPr>
          <a:xfrm rot="5400000">
            <a:off x="1924075" y="2513700"/>
            <a:ext cx="5263500" cy="2511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32"/>
          <p:cNvSpPr/>
          <p:nvPr/>
        </p:nvSpPr>
        <p:spPr>
          <a:xfrm rot="5400000">
            <a:off x="4438175" y="2520000"/>
            <a:ext cx="5263500" cy="2498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rgbClr val="F8B0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32"/>
          <p:cNvSpPr/>
          <p:nvPr/>
        </p:nvSpPr>
        <p:spPr>
          <a:xfrm rot="5400000">
            <a:off x="4438175" y="2520000"/>
            <a:ext cx="5263500" cy="2498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32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32"/>
          <p:cNvSpPr txBox="1"/>
          <p:nvPr>
            <p:ph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42" name="Google Shape;1342;p32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1343" name="Google Shape;1343;p32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2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2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2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2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2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2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2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2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2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2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2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2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2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2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2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2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2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2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1" name="Google Shape;1371;p32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32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32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32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32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6" name="Google Shape;1376;p32"/>
          <p:cNvCxnSpPr>
            <a:stCxn id="1375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7" name="Google Shape;1377;p32"/>
          <p:cNvSpPr/>
          <p:nvPr/>
        </p:nvSpPr>
        <p:spPr>
          <a:xfrm rot="5400000">
            <a:off x="8430808" y="1959479"/>
            <a:ext cx="714000" cy="7044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32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F8B0AD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32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F8B0AD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32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32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32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32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4" name="Google Shape;1384;p32"/>
          <p:cNvCxnSpPr>
            <a:stCxn id="1383" idx="1"/>
          </p:cNvCxnSpPr>
          <p:nvPr/>
        </p:nvCxnSpPr>
        <p:spPr>
          <a:xfrm>
            <a:off x="357000" y="1871925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5" name="Google Shape;1385;p32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32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32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BBE18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32"/>
          <p:cNvSpPr txBox="1"/>
          <p:nvPr>
            <p:ph idx="2" type="title"/>
          </p:nvPr>
        </p:nvSpPr>
        <p:spPr>
          <a:xfrm>
            <a:off x="1005500" y="3104325"/>
            <a:ext cx="2190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9" name="Google Shape;1389;p32"/>
          <p:cNvSpPr txBox="1"/>
          <p:nvPr>
            <p:ph idx="1" type="subTitle"/>
          </p:nvPr>
        </p:nvSpPr>
        <p:spPr>
          <a:xfrm>
            <a:off x="1005500" y="3616720"/>
            <a:ext cx="206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0" name="Google Shape;1390;p32"/>
          <p:cNvSpPr txBox="1"/>
          <p:nvPr>
            <p:ph idx="3" type="title"/>
          </p:nvPr>
        </p:nvSpPr>
        <p:spPr>
          <a:xfrm>
            <a:off x="5992413" y="3104325"/>
            <a:ext cx="2202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1" name="Google Shape;1391;p32"/>
          <p:cNvSpPr txBox="1"/>
          <p:nvPr>
            <p:ph idx="4" type="subTitle"/>
          </p:nvPr>
        </p:nvSpPr>
        <p:spPr>
          <a:xfrm>
            <a:off x="5992413" y="3616720"/>
            <a:ext cx="2078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2" name="Google Shape;1392;p32"/>
          <p:cNvSpPr txBox="1"/>
          <p:nvPr>
            <p:ph idx="5" type="title"/>
          </p:nvPr>
        </p:nvSpPr>
        <p:spPr>
          <a:xfrm>
            <a:off x="3477925" y="3104325"/>
            <a:ext cx="2202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3" name="Google Shape;1393;p32"/>
          <p:cNvSpPr txBox="1"/>
          <p:nvPr>
            <p:ph idx="6" type="subTitle"/>
          </p:nvPr>
        </p:nvSpPr>
        <p:spPr>
          <a:xfrm>
            <a:off x="3477925" y="3616720"/>
            <a:ext cx="2079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s">
  <p:cSld name="CUSTOM_3_3">
    <p:bg>
      <p:bgPr>
        <a:solidFill>
          <a:schemeClr val="lt2"/>
        </a:solidFill>
      </p:bgPr>
    </p:bg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5" name="Google Shape;1395;p33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1396" name="Google Shape;1396;p33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3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3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3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3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3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3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3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3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3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3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3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3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3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3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3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3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3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3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3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3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3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3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3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3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3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3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33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33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3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3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3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3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3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3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3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3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3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3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3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3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3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3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3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3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3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3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3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3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3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6" name="Google Shape;1446;p33"/>
          <p:cNvSpPr/>
          <p:nvPr/>
        </p:nvSpPr>
        <p:spPr>
          <a:xfrm rot="5400000">
            <a:off x="-564075" y="2533350"/>
            <a:ext cx="5263500" cy="2471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33"/>
          <p:cNvSpPr/>
          <p:nvPr/>
        </p:nvSpPr>
        <p:spPr>
          <a:xfrm rot="5400000">
            <a:off x="-564075" y="2533350"/>
            <a:ext cx="5263500" cy="2471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33"/>
          <p:cNvSpPr/>
          <p:nvPr/>
        </p:nvSpPr>
        <p:spPr>
          <a:xfrm rot="5400000">
            <a:off x="1940171" y="2513700"/>
            <a:ext cx="5263500" cy="2511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33"/>
          <p:cNvSpPr/>
          <p:nvPr/>
        </p:nvSpPr>
        <p:spPr>
          <a:xfrm rot="5400000">
            <a:off x="1940171" y="2513700"/>
            <a:ext cx="5263500" cy="2511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33"/>
          <p:cNvSpPr/>
          <p:nvPr/>
        </p:nvSpPr>
        <p:spPr>
          <a:xfrm rot="5400000">
            <a:off x="4438175" y="2520000"/>
            <a:ext cx="5263500" cy="2498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33"/>
          <p:cNvSpPr/>
          <p:nvPr/>
        </p:nvSpPr>
        <p:spPr>
          <a:xfrm rot="5400000">
            <a:off x="4438175" y="2520000"/>
            <a:ext cx="5263500" cy="2498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33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33"/>
          <p:cNvSpPr txBox="1"/>
          <p:nvPr>
            <p:ph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54" name="Google Shape;1454;p33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1455" name="Google Shape;1455;p33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3" name="Google Shape;1483;p33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33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33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33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33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8" name="Google Shape;1488;p33"/>
          <p:cNvCxnSpPr>
            <a:stCxn id="1487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9" name="Google Shape;1489;p33"/>
          <p:cNvSpPr/>
          <p:nvPr/>
        </p:nvSpPr>
        <p:spPr>
          <a:xfrm rot="5400000">
            <a:off x="8430808" y="1959479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33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33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1882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33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33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33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33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6" name="Google Shape;1496;p33"/>
          <p:cNvCxnSpPr>
            <a:stCxn id="1495" idx="1"/>
          </p:cNvCxnSpPr>
          <p:nvPr/>
        </p:nvCxnSpPr>
        <p:spPr>
          <a:xfrm>
            <a:off x="357000" y="1871925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7" name="Google Shape;1497;p33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33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33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BBE18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33"/>
          <p:cNvSpPr txBox="1"/>
          <p:nvPr>
            <p:ph idx="2" type="title"/>
          </p:nvPr>
        </p:nvSpPr>
        <p:spPr>
          <a:xfrm>
            <a:off x="972525" y="3485325"/>
            <a:ext cx="2190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1" name="Google Shape;1501;p33"/>
          <p:cNvSpPr txBox="1"/>
          <p:nvPr>
            <p:ph idx="1" type="subTitle"/>
          </p:nvPr>
        </p:nvSpPr>
        <p:spPr>
          <a:xfrm>
            <a:off x="1034175" y="3845320"/>
            <a:ext cx="206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2" name="Google Shape;1502;p33"/>
          <p:cNvSpPr txBox="1"/>
          <p:nvPr>
            <p:ph idx="3" type="title"/>
          </p:nvPr>
        </p:nvSpPr>
        <p:spPr>
          <a:xfrm>
            <a:off x="5968625" y="3485325"/>
            <a:ext cx="2202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3" name="Google Shape;1503;p33"/>
          <p:cNvSpPr txBox="1"/>
          <p:nvPr>
            <p:ph idx="4" type="subTitle"/>
          </p:nvPr>
        </p:nvSpPr>
        <p:spPr>
          <a:xfrm>
            <a:off x="6030575" y="3845320"/>
            <a:ext cx="2078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33"/>
          <p:cNvSpPr txBox="1"/>
          <p:nvPr>
            <p:ph idx="5" type="title"/>
          </p:nvPr>
        </p:nvSpPr>
        <p:spPr>
          <a:xfrm>
            <a:off x="3470621" y="3485325"/>
            <a:ext cx="2202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5" name="Google Shape;1505;p33"/>
          <p:cNvSpPr txBox="1"/>
          <p:nvPr>
            <p:ph idx="6" type="subTitle"/>
          </p:nvPr>
        </p:nvSpPr>
        <p:spPr>
          <a:xfrm>
            <a:off x="3532421" y="3845320"/>
            <a:ext cx="2079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33"/>
          <p:cNvSpPr txBox="1"/>
          <p:nvPr>
            <p:ph idx="7" type="title"/>
          </p:nvPr>
        </p:nvSpPr>
        <p:spPr>
          <a:xfrm>
            <a:off x="1622025" y="2093675"/>
            <a:ext cx="1196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07" name="Google Shape;1507;p33"/>
          <p:cNvSpPr txBox="1"/>
          <p:nvPr>
            <p:ph idx="8" type="title"/>
          </p:nvPr>
        </p:nvSpPr>
        <p:spPr>
          <a:xfrm>
            <a:off x="4116471" y="2093675"/>
            <a:ext cx="1196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08" name="Google Shape;1508;p33"/>
          <p:cNvSpPr txBox="1"/>
          <p:nvPr>
            <p:ph idx="9" type="title"/>
          </p:nvPr>
        </p:nvSpPr>
        <p:spPr>
          <a:xfrm>
            <a:off x="6624275" y="2093675"/>
            <a:ext cx="1196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2">
    <p:bg>
      <p:bgPr>
        <a:solidFill>
          <a:schemeClr val="lt2"/>
        </a:solidFill>
      </p:bgPr>
    </p:bg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4"/>
          <p:cNvSpPr/>
          <p:nvPr/>
        </p:nvSpPr>
        <p:spPr>
          <a:xfrm>
            <a:off x="6871325" y="430750"/>
            <a:ext cx="1564200" cy="156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34"/>
          <p:cNvSpPr/>
          <p:nvPr/>
        </p:nvSpPr>
        <p:spPr>
          <a:xfrm>
            <a:off x="709300" y="1329325"/>
            <a:ext cx="2932500" cy="2932500"/>
          </a:xfrm>
          <a:prstGeom prst="ellipse">
            <a:avLst/>
          </a:prstGeom>
          <a:solidFill>
            <a:srgbClr val="F8B0AD">
              <a:alpha val="46666"/>
            </a:srgbClr>
          </a:solidFill>
          <a:ln>
            <a:noFill/>
          </a:ln>
          <a:effectLst>
            <a:reflection blurRad="0" dir="0" dist="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2" name="Google Shape;1512;p34"/>
          <p:cNvGrpSpPr/>
          <p:nvPr/>
        </p:nvGrpSpPr>
        <p:grpSpPr>
          <a:xfrm>
            <a:off x="-108365" y="-51884"/>
            <a:ext cx="9312436" cy="5244324"/>
            <a:chOff x="-170" y="-1888"/>
            <a:chExt cx="9144183" cy="5148055"/>
          </a:xfrm>
        </p:grpSpPr>
        <p:sp>
          <p:nvSpPr>
            <p:cNvPr id="1513" name="Google Shape;1513;p34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4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4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4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4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34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34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34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4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34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34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34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34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34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34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34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34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4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4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4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4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4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34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34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34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34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34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34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4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34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34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34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34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34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34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34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34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34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34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34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34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34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34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34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34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34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34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34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34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34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3" name="Google Shape;1563;p34"/>
          <p:cNvSpPr/>
          <p:nvPr/>
        </p:nvSpPr>
        <p:spPr>
          <a:xfrm>
            <a:off x="825975" y="1133525"/>
            <a:ext cx="4706400" cy="17811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34"/>
          <p:cNvSpPr/>
          <p:nvPr/>
        </p:nvSpPr>
        <p:spPr>
          <a:xfrm>
            <a:off x="825975" y="1133525"/>
            <a:ext cx="4706400" cy="1781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34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34"/>
          <p:cNvSpPr txBox="1"/>
          <p:nvPr>
            <p:ph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67" name="Google Shape;1567;p34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1568" name="Google Shape;1568;p34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6" name="Google Shape;1596;p34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p34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34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34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34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1" name="Google Shape;1601;p34"/>
          <p:cNvCxnSpPr>
            <a:stCxn id="1600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2" name="Google Shape;1602;p34"/>
          <p:cNvSpPr/>
          <p:nvPr/>
        </p:nvSpPr>
        <p:spPr>
          <a:xfrm rot="5400000">
            <a:off x="8430808" y="1959479"/>
            <a:ext cx="714000" cy="70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34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34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34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34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4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34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9" name="Google Shape;1609;p34"/>
          <p:cNvCxnSpPr>
            <a:stCxn id="1608" idx="1"/>
          </p:cNvCxnSpPr>
          <p:nvPr/>
        </p:nvCxnSpPr>
        <p:spPr>
          <a:xfrm>
            <a:off x="357000" y="1871925"/>
            <a:ext cx="0" cy="3992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0" name="Google Shape;1610;p34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rgbClr val="FBBE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34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34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BBE18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34"/>
          <p:cNvSpPr/>
          <p:nvPr/>
        </p:nvSpPr>
        <p:spPr>
          <a:xfrm>
            <a:off x="5634400" y="1060400"/>
            <a:ext cx="2742000" cy="1401900"/>
          </a:xfrm>
          <a:prstGeom prst="rtTriangle">
            <a:avLst/>
          </a:prstGeom>
          <a:solidFill>
            <a:srgbClr val="9FC5E8">
              <a:alpha val="55686"/>
            </a:srgbClr>
          </a:solidFill>
          <a:ln>
            <a:noFill/>
          </a:ln>
          <a:effectLst>
            <a:reflection blurRad="0" dir="0" dist="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34"/>
          <p:cNvSpPr/>
          <p:nvPr/>
        </p:nvSpPr>
        <p:spPr>
          <a:xfrm>
            <a:off x="3553625" y="2914784"/>
            <a:ext cx="4748700" cy="1797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34"/>
          <p:cNvSpPr/>
          <p:nvPr/>
        </p:nvSpPr>
        <p:spPr>
          <a:xfrm>
            <a:off x="3553625" y="2914784"/>
            <a:ext cx="4748700" cy="1797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34"/>
          <p:cNvSpPr txBox="1"/>
          <p:nvPr>
            <p:ph idx="2" type="title"/>
          </p:nvPr>
        </p:nvSpPr>
        <p:spPr>
          <a:xfrm>
            <a:off x="4072845" y="3387190"/>
            <a:ext cx="2349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7" name="Google Shape;1617;p34"/>
          <p:cNvSpPr txBox="1"/>
          <p:nvPr>
            <p:ph idx="1" type="subTitle"/>
          </p:nvPr>
        </p:nvSpPr>
        <p:spPr>
          <a:xfrm>
            <a:off x="4072845" y="3750420"/>
            <a:ext cx="23499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8" name="Google Shape;1618;p34"/>
          <p:cNvSpPr txBox="1"/>
          <p:nvPr>
            <p:ph idx="3" type="title"/>
          </p:nvPr>
        </p:nvSpPr>
        <p:spPr>
          <a:xfrm>
            <a:off x="2682195" y="1572752"/>
            <a:ext cx="2349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9" name="Google Shape;1619;p34"/>
          <p:cNvSpPr txBox="1"/>
          <p:nvPr>
            <p:ph idx="4" type="subTitle"/>
          </p:nvPr>
        </p:nvSpPr>
        <p:spPr>
          <a:xfrm>
            <a:off x="2682195" y="1935982"/>
            <a:ext cx="23499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_2_1">
    <p:bg>
      <p:bgPr>
        <a:solidFill>
          <a:schemeClr val="lt2"/>
        </a:solidFill>
      </p:bgPr>
    </p:bg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1" name="Google Shape;1621;p35"/>
          <p:cNvGrpSpPr/>
          <p:nvPr/>
        </p:nvGrpSpPr>
        <p:grpSpPr>
          <a:xfrm>
            <a:off x="-108365" y="-51884"/>
            <a:ext cx="9312436" cy="5244324"/>
            <a:chOff x="-170" y="-1888"/>
            <a:chExt cx="9144183" cy="5148055"/>
          </a:xfrm>
        </p:grpSpPr>
        <p:sp>
          <p:nvSpPr>
            <p:cNvPr id="1622" name="Google Shape;1622;p35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5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35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35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35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35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5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5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35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35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35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35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5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35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35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35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35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35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35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35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35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5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35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35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35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35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35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35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35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35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35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35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35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35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35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35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35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35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35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35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35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35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35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35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35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35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35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35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35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35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2" name="Google Shape;1672;p35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35"/>
          <p:cNvSpPr txBox="1"/>
          <p:nvPr>
            <p:ph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74" name="Google Shape;1674;p35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1675" name="Google Shape;1675;p35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35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35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35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35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35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35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35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3" name="Google Shape;1703;p35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35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p35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p35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35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8" name="Google Shape;1708;p35"/>
          <p:cNvCxnSpPr>
            <a:stCxn id="1707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9" name="Google Shape;1709;p35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35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35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35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35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35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5" name="Google Shape;1715;p35"/>
          <p:cNvCxnSpPr>
            <a:stCxn id="1714" idx="1"/>
            <a:endCxn id="1714" idx="3"/>
          </p:cNvCxnSpPr>
          <p:nvPr/>
        </p:nvCxnSpPr>
        <p:spPr>
          <a:xfrm>
            <a:off x="357000" y="1871925"/>
            <a:ext cx="0" cy="366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6" name="Google Shape;1716;p35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35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8B0AD">
              <a:alpha val="6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35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9" name="Google Shape;1719;p35"/>
          <p:cNvGrpSpPr/>
          <p:nvPr/>
        </p:nvGrpSpPr>
        <p:grpSpPr>
          <a:xfrm>
            <a:off x="709350" y="1028700"/>
            <a:ext cx="2091000" cy="5105400"/>
            <a:chOff x="709350" y="1028700"/>
            <a:chExt cx="2091000" cy="5105400"/>
          </a:xfrm>
        </p:grpSpPr>
        <p:sp>
          <p:nvSpPr>
            <p:cNvPr id="1720" name="Google Shape;1720;p35"/>
            <p:cNvSpPr/>
            <p:nvPr/>
          </p:nvSpPr>
          <p:spPr>
            <a:xfrm rot="5400000">
              <a:off x="-797850" y="2535900"/>
              <a:ext cx="5105400" cy="209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35"/>
            <p:cNvSpPr/>
            <p:nvPr/>
          </p:nvSpPr>
          <p:spPr>
            <a:xfrm rot="5400000">
              <a:off x="-570275" y="2740824"/>
              <a:ext cx="4656900" cy="16548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5"/>
            <p:cNvSpPr/>
            <p:nvPr/>
          </p:nvSpPr>
          <p:spPr>
            <a:xfrm rot="5400000">
              <a:off x="-675875" y="2632825"/>
              <a:ext cx="4868700" cy="1886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3" name="Google Shape;1723;p35"/>
          <p:cNvGrpSpPr/>
          <p:nvPr/>
        </p:nvGrpSpPr>
        <p:grpSpPr>
          <a:xfrm>
            <a:off x="2599325" y="1028700"/>
            <a:ext cx="2091000" cy="5105400"/>
            <a:chOff x="709350" y="1028700"/>
            <a:chExt cx="2091000" cy="5105400"/>
          </a:xfrm>
        </p:grpSpPr>
        <p:sp>
          <p:nvSpPr>
            <p:cNvPr id="1724" name="Google Shape;1724;p35"/>
            <p:cNvSpPr/>
            <p:nvPr/>
          </p:nvSpPr>
          <p:spPr>
            <a:xfrm rot="5400000">
              <a:off x="-797850" y="2535900"/>
              <a:ext cx="5105400" cy="209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5"/>
            <p:cNvSpPr/>
            <p:nvPr/>
          </p:nvSpPr>
          <p:spPr>
            <a:xfrm rot="5400000">
              <a:off x="-570275" y="2740824"/>
              <a:ext cx="4656900" cy="16548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5"/>
            <p:cNvSpPr/>
            <p:nvPr/>
          </p:nvSpPr>
          <p:spPr>
            <a:xfrm rot="5400000">
              <a:off x="-675875" y="2632825"/>
              <a:ext cx="4868700" cy="1886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7" name="Google Shape;1727;p35"/>
          <p:cNvGrpSpPr/>
          <p:nvPr/>
        </p:nvGrpSpPr>
        <p:grpSpPr>
          <a:xfrm>
            <a:off x="4489300" y="1028700"/>
            <a:ext cx="2091000" cy="5105400"/>
            <a:chOff x="709350" y="1028700"/>
            <a:chExt cx="2091000" cy="5105400"/>
          </a:xfrm>
        </p:grpSpPr>
        <p:sp>
          <p:nvSpPr>
            <p:cNvPr id="1728" name="Google Shape;1728;p35"/>
            <p:cNvSpPr/>
            <p:nvPr/>
          </p:nvSpPr>
          <p:spPr>
            <a:xfrm rot="5400000">
              <a:off x="-797850" y="2535900"/>
              <a:ext cx="5105400" cy="209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5"/>
            <p:cNvSpPr/>
            <p:nvPr/>
          </p:nvSpPr>
          <p:spPr>
            <a:xfrm rot="5400000">
              <a:off x="-570275" y="2740824"/>
              <a:ext cx="4656900" cy="16548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5"/>
            <p:cNvSpPr/>
            <p:nvPr/>
          </p:nvSpPr>
          <p:spPr>
            <a:xfrm rot="5400000">
              <a:off x="-675875" y="2632825"/>
              <a:ext cx="4868700" cy="1886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1" name="Google Shape;1731;p35"/>
          <p:cNvGrpSpPr/>
          <p:nvPr/>
        </p:nvGrpSpPr>
        <p:grpSpPr>
          <a:xfrm>
            <a:off x="6379275" y="1028700"/>
            <a:ext cx="2091000" cy="5105400"/>
            <a:chOff x="709350" y="1028700"/>
            <a:chExt cx="2091000" cy="5105400"/>
          </a:xfrm>
        </p:grpSpPr>
        <p:sp>
          <p:nvSpPr>
            <p:cNvPr id="1732" name="Google Shape;1732;p35"/>
            <p:cNvSpPr/>
            <p:nvPr/>
          </p:nvSpPr>
          <p:spPr>
            <a:xfrm rot="5400000">
              <a:off x="-797850" y="2535900"/>
              <a:ext cx="5105400" cy="209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5"/>
            <p:cNvSpPr/>
            <p:nvPr/>
          </p:nvSpPr>
          <p:spPr>
            <a:xfrm rot="5400000">
              <a:off x="-570275" y="2740824"/>
              <a:ext cx="4656900" cy="16548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5"/>
            <p:cNvSpPr/>
            <p:nvPr/>
          </p:nvSpPr>
          <p:spPr>
            <a:xfrm rot="5400000">
              <a:off x="-675875" y="2632825"/>
              <a:ext cx="4868700" cy="1886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5" name="Google Shape;1735;p35"/>
          <p:cNvSpPr/>
          <p:nvPr/>
        </p:nvSpPr>
        <p:spPr>
          <a:xfrm rot="5400000">
            <a:off x="2159525" y="1894371"/>
            <a:ext cx="2970600" cy="1654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35"/>
          <p:cNvSpPr/>
          <p:nvPr/>
        </p:nvSpPr>
        <p:spPr>
          <a:xfrm rot="5400000">
            <a:off x="1307225" y="2740275"/>
            <a:ext cx="4675200" cy="1656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p35"/>
          <p:cNvSpPr txBox="1"/>
          <p:nvPr>
            <p:ph idx="2" type="title"/>
          </p:nvPr>
        </p:nvSpPr>
        <p:spPr>
          <a:xfrm>
            <a:off x="2965925" y="2805710"/>
            <a:ext cx="1357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38" name="Google Shape;1738;p35"/>
          <p:cNvSpPr txBox="1"/>
          <p:nvPr>
            <p:ph idx="1" type="subTitle"/>
          </p:nvPr>
        </p:nvSpPr>
        <p:spPr>
          <a:xfrm>
            <a:off x="2965925" y="3318421"/>
            <a:ext cx="1357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9" name="Google Shape;1739;p35"/>
          <p:cNvSpPr txBox="1"/>
          <p:nvPr>
            <p:ph idx="3" type="title"/>
          </p:nvPr>
        </p:nvSpPr>
        <p:spPr>
          <a:xfrm>
            <a:off x="1075950" y="2805710"/>
            <a:ext cx="1357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0" name="Google Shape;1740;p35"/>
          <p:cNvSpPr txBox="1"/>
          <p:nvPr>
            <p:ph idx="4" type="subTitle"/>
          </p:nvPr>
        </p:nvSpPr>
        <p:spPr>
          <a:xfrm>
            <a:off x="1075950" y="3318421"/>
            <a:ext cx="1357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1" name="Google Shape;1741;p35"/>
          <p:cNvSpPr/>
          <p:nvPr/>
        </p:nvSpPr>
        <p:spPr>
          <a:xfrm rot="5400000">
            <a:off x="5939475" y="1900264"/>
            <a:ext cx="2970600" cy="1654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35"/>
          <p:cNvSpPr/>
          <p:nvPr/>
        </p:nvSpPr>
        <p:spPr>
          <a:xfrm rot="5400000">
            <a:off x="5087175" y="2749513"/>
            <a:ext cx="4675200" cy="1656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35"/>
          <p:cNvSpPr/>
          <p:nvPr/>
        </p:nvSpPr>
        <p:spPr>
          <a:xfrm rot="5400000">
            <a:off x="4049500" y="1900264"/>
            <a:ext cx="2970600" cy="1654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35"/>
          <p:cNvSpPr/>
          <p:nvPr/>
        </p:nvSpPr>
        <p:spPr>
          <a:xfrm rot="5400000">
            <a:off x="3206350" y="2750062"/>
            <a:ext cx="4656900" cy="1654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35"/>
          <p:cNvSpPr txBox="1"/>
          <p:nvPr>
            <p:ph idx="5" type="title"/>
          </p:nvPr>
        </p:nvSpPr>
        <p:spPr>
          <a:xfrm>
            <a:off x="6745875" y="2811603"/>
            <a:ext cx="1357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6" name="Google Shape;1746;p35"/>
          <p:cNvSpPr txBox="1"/>
          <p:nvPr>
            <p:ph idx="6" type="subTitle"/>
          </p:nvPr>
        </p:nvSpPr>
        <p:spPr>
          <a:xfrm>
            <a:off x="6745875" y="3324314"/>
            <a:ext cx="1357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7" name="Google Shape;1747;p35"/>
          <p:cNvSpPr txBox="1"/>
          <p:nvPr>
            <p:ph idx="7" type="title"/>
          </p:nvPr>
        </p:nvSpPr>
        <p:spPr>
          <a:xfrm>
            <a:off x="4855900" y="2811603"/>
            <a:ext cx="1357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8" name="Google Shape;1748;p35"/>
          <p:cNvSpPr txBox="1"/>
          <p:nvPr>
            <p:ph idx="8" type="subTitle"/>
          </p:nvPr>
        </p:nvSpPr>
        <p:spPr>
          <a:xfrm>
            <a:off x="4855900" y="3324314"/>
            <a:ext cx="1357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1830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3_2_1_1">
    <p:bg>
      <p:bgPr>
        <a:solidFill>
          <a:schemeClr val="lt2"/>
        </a:solidFill>
      </p:bgPr>
    </p:bg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0" name="Google Shape;1750;p36"/>
          <p:cNvGrpSpPr/>
          <p:nvPr/>
        </p:nvGrpSpPr>
        <p:grpSpPr>
          <a:xfrm>
            <a:off x="-108365" y="-51884"/>
            <a:ext cx="9312436" cy="5244324"/>
            <a:chOff x="-170" y="-1888"/>
            <a:chExt cx="9144183" cy="5148055"/>
          </a:xfrm>
        </p:grpSpPr>
        <p:sp>
          <p:nvSpPr>
            <p:cNvPr id="1751" name="Google Shape;1751;p36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6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6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6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6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6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6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6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6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6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6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6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6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6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6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6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6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6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6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6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6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6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6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6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6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6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6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6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6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6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6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6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6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6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6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6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6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6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6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6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6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6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6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6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6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6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6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6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6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6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1" name="Google Shape;1801;p36"/>
          <p:cNvSpPr/>
          <p:nvPr/>
        </p:nvSpPr>
        <p:spPr>
          <a:xfrm>
            <a:off x="731700" y="615900"/>
            <a:ext cx="7704000" cy="399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36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36"/>
          <p:cNvSpPr txBox="1"/>
          <p:nvPr>
            <p:ph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04" name="Google Shape;1804;p36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1805" name="Google Shape;1805;p36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6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6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6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6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6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6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6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6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6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6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6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6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6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6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36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6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6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6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6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6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6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6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6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6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6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6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3" name="Google Shape;1833;p36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36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36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p36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p36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8" name="Google Shape;1838;p36"/>
          <p:cNvCxnSpPr>
            <a:stCxn id="1837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9" name="Google Shape;1839;p36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p36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p36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p36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36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4" name="Google Shape;1844;p36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5" name="Google Shape;1845;p36"/>
          <p:cNvCxnSpPr>
            <a:stCxn id="1844" idx="1"/>
            <a:endCxn id="1844" idx="3"/>
          </p:cNvCxnSpPr>
          <p:nvPr/>
        </p:nvCxnSpPr>
        <p:spPr>
          <a:xfrm>
            <a:off x="357000" y="1871925"/>
            <a:ext cx="0" cy="366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6" name="Google Shape;1846;p36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p36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8B0AD">
              <a:alpha val="6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36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36"/>
          <p:cNvSpPr txBox="1"/>
          <p:nvPr>
            <p:ph idx="1" type="subTitle"/>
          </p:nvPr>
        </p:nvSpPr>
        <p:spPr>
          <a:xfrm>
            <a:off x="2100313" y="1604819"/>
            <a:ext cx="24348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0" name="Google Shape;1850;p36"/>
          <p:cNvSpPr txBox="1"/>
          <p:nvPr>
            <p:ph idx="2" type="subTitle"/>
          </p:nvPr>
        </p:nvSpPr>
        <p:spPr>
          <a:xfrm>
            <a:off x="5369239" y="1604819"/>
            <a:ext cx="24348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1" name="Google Shape;1851;p36"/>
          <p:cNvSpPr txBox="1"/>
          <p:nvPr>
            <p:ph idx="3" type="title"/>
          </p:nvPr>
        </p:nvSpPr>
        <p:spPr>
          <a:xfrm>
            <a:off x="1921363" y="1322170"/>
            <a:ext cx="2792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2" name="Google Shape;1852;p36"/>
          <p:cNvSpPr txBox="1"/>
          <p:nvPr>
            <p:ph idx="4" type="title"/>
          </p:nvPr>
        </p:nvSpPr>
        <p:spPr>
          <a:xfrm>
            <a:off x="1921363" y="2672047"/>
            <a:ext cx="2792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3" name="Google Shape;1853;p36"/>
          <p:cNvSpPr txBox="1"/>
          <p:nvPr>
            <p:ph idx="5" type="subTitle"/>
          </p:nvPr>
        </p:nvSpPr>
        <p:spPr>
          <a:xfrm>
            <a:off x="2100313" y="2954722"/>
            <a:ext cx="2434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4" name="Google Shape;1854;p36"/>
          <p:cNvSpPr txBox="1"/>
          <p:nvPr>
            <p:ph idx="6" type="title"/>
          </p:nvPr>
        </p:nvSpPr>
        <p:spPr>
          <a:xfrm>
            <a:off x="5190289" y="1322170"/>
            <a:ext cx="2792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5" name="Google Shape;1855;p36"/>
          <p:cNvSpPr txBox="1"/>
          <p:nvPr>
            <p:ph idx="7" type="title"/>
          </p:nvPr>
        </p:nvSpPr>
        <p:spPr>
          <a:xfrm>
            <a:off x="5190289" y="2672047"/>
            <a:ext cx="2792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6" name="Google Shape;1856;p36"/>
          <p:cNvSpPr txBox="1"/>
          <p:nvPr>
            <p:ph idx="8" type="subTitle"/>
          </p:nvPr>
        </p:nvSpPr>
        <p:spPr>
          <a:xfrm>
            <a:off x="5369239" y="2954722"/>
            <a:ext cx="2434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1830">
          <p15:clr>
            <a:srgbClr val="FA7B17"/>
          </p15:clr>
        </p15:guide>
        <p15:guide id="3" pos="126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-297175" y="437050"/>
            <a:ext cx="79743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/>
          <p:nvPr/>
        </p:nvSpPr>
        <p:spPr>
          <a:xfrm rot="10800000">
            <a:off x="7234875" y="5059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9"/>
          <p:cNvSpPr/>
          <p:nvPr/>
        </p:nvSpPr>
        <p:spPr>
          <a:xfrm rot="10800000">
            <a:off x="7144800" y="4370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3_2_1_1_3">
    <p:bg>
      <p:bgPr>
        <a:solidFill>
          <a:schemeClr val="lt2"/>
        </a:solidFill>
      </p:bgPr>
    </p:bg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8" name="Google Shape;1858;p37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1859" name="Google Shape;1859;p37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7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7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7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37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37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37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37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37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37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37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37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7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37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37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37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7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7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7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7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7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7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37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37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37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37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37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37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37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37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37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37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37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37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37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37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37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37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37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37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37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37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37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37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37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37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37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37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37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37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9" name="Google Shape;1909;p37"/>
          <p:cNvSpPr/>
          <p:nvPr/>
        </p:nvSpPr>
        <p:spPr>
          <a:xfrm>
            <a:off x="720000" y="714425"/>
            <a:ext cx="7704000" cy="3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37"/>
          <p:cNvSpPr txBox="1"/>
          <p:nvPr>
            <p:ph type="title"/>
          </p:nvPr>
        </p:nvSpPr>
        <p:spPr>
          <a:xfrm>
            <a:off x="988274" y="3000950"/>
            <a:ext cx="1960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1" name="Google Shape;1911;p37"/>
          <p:cNvSpPr txBox="1"/>
          <p:nvPr>
            <p:ph idx="2" type="title"/>
          </p:nvPr>
        </p:nvSpPr>
        <p:spPr>
          <a:xfrm>
            <a:off x="2753649" y="3000950"/>
            <a:ext cx="1960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2" name="Google Shape;1912;p37"/>
          <p:cNvSpPr/>
          <p:nvPr/>
        </p:nvSpPr>
        <p:spPr>
          <a:xfrm flipH="1">
            <a:off x="6233175" y="-24950"/>
            <a:ext cx="2202300" cy="8883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p37"/>
          <p:cNvSpPr/>
          <p:nvPr/>
        </p:nvSpPr>
        <p:spPr>
          <a:xfrm rot="5400000">
            <a:off x="3546188" y="-42615"/>
            <a:ext cx="927600" cy="1043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37"/>
          <p:cNvSpPr/>
          <p:nvPr/>
        </p:nvSpPr>
        <p:spPr>
          <a:xfrm rot="10800000">
            <a:off x="4513962" y="-1934"/>
            <a:ext cx="2386200" cy="4758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5" name="Google Shape;1915;p37"/>
          <p:cNvCxnSpPr>
            <a:endCxn id="1914" idx="3"/>
          </p:cNvCxnSpPr>
          <p:nvPr/>
        </p:nvCxnSpPr>
        <p:spPr>
          <a:xfrm rot="10800000">
            <a:off x="4513962" y="235966"/>
            <a:ext cx="32625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6" name="Google Shape;1916;p37"/>
          <p:cNvSpPr/>
          <p:nvPr/>
        </p:nvSpPr>
        <p:spPr>
          <a:xfrm rot="-5400000">
            <a:off x="5770520" y="6713"/>
            <a:ext cx="465900" cy="4596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37"/>
          <p:cNvSpPr/>
          <p:nvPr/>
        </p:nvSpPr>
        <p:spPr>
          <a:xfrm rot="-5400000">
            <a:off x="4841196" y="6713"/>
            <a:ext cx="465900" cy="45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37"/>
          <p:cNvSpPr/>
          <p:nvPr/>
        </p:nvSpPr>
        <p:spPr>
          <a:xfrm>
            <a:off x="1637321" y="3260"/>
            <a:ext cx="1809000" cy="465900"/>
          </a:xfrm>
          <a:prstGeom prst="rtTriangle">
            <a:avLst/>
          </a:prstGeom>
          <a:solidFill>
            <a:srgbClr val="9FC5E8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37"/>
          <p:cNvSpPr/>
          <p:nvPr/>
        </p:nvSpPr>
        <p:spPr>
          <a:xfrm rot="-5400000">
            <a:off x="710075" y="6713"/>
            <a:ext cx="465900" cy="45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37"/>
          <p:cNvSpPr/>
          <p:nvPr/>
        </p:nvSpPr>
        <p:spPr>
          <a:xfrm rot="10800000">
            <a:off x="1684984" y="3834"/>
            <a:ext cx="1809000" cy="4659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1" name="Google Shape;1921;p37"/>
          <p:cNvCxnSpPr>
            <a:endCxn id="1918" idx="0"/>
          </p:cNvCxnSpPr>
          <p:nvPr/>
        </p:nvCxnSpPr>
        <p:spPr>
          <a:xfrm rot="10800000">
            <a:off x="1637321" y="3260"/>
            <a:ext cx="1787400" cy="461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2" name="Google Shape;1922;p37"/>
          <p:cNvSpPr/>
          <p:nvPr/>
        </p:nvSpPr>
        <p:spPr>
          <a:xfrm rot="-5400000">
            <a:off x="1169759" y="3828"/>
            <a:ext cx="465900" cy="4596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37"/>
          <p:cNvSpPr/>
          <p:nvPr/>
        </p:nvSpPr>
        <p:spPr>
          <a:xfrm rot="5400000">
            <a:off x="-1382050" y="1086075"/>
            <a:ext cx="34767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37"/>
          <p:cNvSpPr/>
          <p:nvPr/>
        </p:nvSpPr>
        <p:spPr>
          <a:xfrm rot="5400000">
            <a:off x="6753850" y="1286325"/>
            <a:ext cx="40677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5" name="Google Shape;1925;p37"/>
          <p:cNvCxnSpPr>
            <a:stCxn id="1924" idx="1"/>
          </p:cNvCxnSpPr>
          <p:nvPr/>
        </p:nvCxnSpPr>
        <p:spPr>
          <a:xfrm>
            <a:off x="8787700" y="-390525"/>
            <a:ext cx="0" cy="384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6" name="Google Shape;1926;p37"/>
          <p:cNvSpPr/>
          <p:nvPr/>
        </p:nvSpPr>
        <p:spPr>
          <a:xfrm rot="5400000">
            <a:off x="8430808" y="1959479"/>
            <a:ext cx="714000" cy="70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37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37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37"/>
          <p:cNvSpPr/>
          <p:nvPr/>
        </p:nvSpPr>
        <p:spPr>
          <a:xfrm rot="5400000">
            <a:off x="7487800" y="3886550"/>
            <a:ext cx="2599800" cy="714000"/>
          </a:xfrm>
          <a:prstGeom prst="roundRect">
            <a:avLst>
              <a:gd fmla="val 50000" name="adj"/>
            </a:avLst>
          </a:prstGeom>
          <a:solidFill>
            <a:srgbClr val="F8B0AD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37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p37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37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Google Shape;1933;p37"/>
          <p:cNvSpPr txBox="1"/>
          <p:nvPr>
            <p:ph idx="3" type="title"/>
          </p:nvPr>
        </p:nvSpPr>
        <p:spPr>
          <a:xfrm>
            <a:off x="1223325" y="539500"/>
            <a:ext cx="6697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4" name="Google Shape;1934;p37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p37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37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37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8" name="Google Shape;1938;p37"/>
          <p:cNvSpPr/>
          <p:nvPr/>
        </p:nvSpPr>
        <p:spPr>
          <a:xfrm>
            <a:off x="-16900" y="3214181"/>
            <a:ext cx="730200" cy="70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Google Shape;1939;p37"/>
          <p:cNvSpPr/>
          <p:nvPr/>
        </p:nvSpPr>
        <p:spPr>
          <a:xfrm>
            <a:off x="-10201" y="3233750"/>
            <a:ext cx="730200" cy="684600"/>
          </a:xfrm>
          <a:prstGeom prst="rtTriangle">
            <a:avLst/>
          </a:prstGeom>
          <a:solidFill>
            <a:srgbClr val="F8B0AD">
              <a:alpha val="46666"/>
            </a:srgbClr>
          </a:solidFill>
          <a:ln>
            <a:noFill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37"/>
          <p:cNvSpPr/>
          <p:nvPr/>
        </p:nvSpPr>
        <p:spPr>
          <a:xfrm>
            <a:off x="97261" y="3303847"/>
            <a:ext cx="501900" cy="4956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1" name="Google Shape;1941;p37"/>
          <p:cNvCxnSpPr/>
          <p:nvPr/>
        </p:nvCxnSpPr>
        <p:spPr>
          <a:xfrm>
            <a:off x="-208975" y="3921900"/>
            <a:ext cx="928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2" name="Google Shape;1942;p37"/>
          <p:cNvSpPr/>
          <p:nvPr/>
        </p:nvSpPr>
        <p:spPr>
          <a:xfrm rot="-5400000">
            <a:off x="4035825" y="3958100"/>
            <a:ext cx="1038900" cy="13191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3" name="Google Shape;1943;p37"/>
          <p:cNvSpPr/>
          <p:nvPr/>
        </p:nvSpPr>
        <p:spPr>
          <a:xfrm>
            <a:off x="1198783" y="4608575"/>
            <a:ext cx="2750400" cy="5484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4" name="Google Shape;1944;p37"/>
          <p:cNvCxnSpPr>
            <a:endCxn id="1943" idx="3"/>
          </p:cNvCxnSpPr>
          <p:nvPr/>
        </p:nvCxnSpPr>
        <p:spPr>
          <a:xfrm>
            <a:off x="352483" y="4882775"/>
            <a:ext cx="35967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5" name="Google Shape;1945;p37"/>
          <p:cNvSpPr/>
          <p:nvPr/>
        </p:nvSpPr>
        <p:spPr>
          <a:xfrm rot="5400000">
            <a:off x="1963700" y="4617250"/>
            <a:ext cx="537000" cy="5298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37"/>
          <p:cNvSpPr/>
          <p:nvPr/>
        </p:nvSpPr>
        <p:spPr>
          <a:xfrm rot="5400000">
            <a:off x="3034775" y="4617250"/>
            <a:ext cx="537000" cy="52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p37"/>
          <p:cNvSpPr/>
          <p:nvPr/>
        </p:nvSpPr>
        <p:spPr>
          <a:xfrm rot="5400000">
            <a:off x="3775" y="4397225"/>
            <a:ext cx="751500" cy="741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8" name="Google Shape;1948;p37"/>
          <p:cNvGrpSpPr/>
          <p:nvPr/>
        </p:nvGrpSpPr>
        <p:grpSpPr>
          <a:xfrm rot="5400000">
            <a:off x="-636725" y="1268150"/>
            <a:ext cx="1969850" cy="191750"/>
            <a:chOff x="1454525" y="7080325"/>
            <a:chExt cx="1969850" cy="191750"/>
          </a:xfrm>
        </p:grpSpPr>
        <p:sp>
          <p:nvSpPr>
            <p:cNvPr id="1949" name="Google Shape;1949;p37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7" name="Google Shape;1977;p37"/>
          <p:cNvSpPr/>
          <p:nvPr/>
        </p:nvSpPr>
        <p:spPr>
          <a:xfrm rot="10800000">
            <a:off x="5263675" y="4613963"/>
            <a:ext cx="2084700" cy="537000"/>
          </a:xfrm>
          <a:prstGeom prst="rtTriangle">
            <a:avLst/>
          </a:prstGeom>
          <a:solidFill>
            <a:srgbClr val="9FC5E8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37"/>
          <p:cNvSpPr/>
          <p:nvPr/>
        </p:nvSpPr>
        <p:spPr>
          <a:xfrm rot="5400000">
            <a:off x="7880025" y="4617250"/>
            <a:ext cx="537000" cy="529800"/>
          </a:xfrm>
          <a:prstGeom prst="ellipse">
            <a:avLst/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9" name="Google Shape;1979;p37"/>
          <p:cNvSpPr/>
          <p:nvPr/>
        </p:nvSpPr>
        <p:spPr>
          <a:xfrm>
            <a:off x="5208513" y="4613338"/>
            <a:ext cx="2084700" cy="5370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0" name="Google Shape;1980;p37"/>
          <p:cNvCxnSpPr>
            <a:endCxn id="1977" idx="0"/>
          </p:cNvCxnSpPr>
          <p:nvPr/>
        </p:nvCxnSpPr>
        <p:spPr>
          <a:xfrm>
            <a:off x="5288275" y="4619363"/>
            <a:ext cx="2060100" cy="531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1" name="Google Shape;1981;p37"/>
          <p:cNvSpPr/>
          <p:nvPr/>
        </p:nvSpPr>
        <p:spPr>
          <a:xfrm rot="5400000">
            <a:off x="7350225" y="4620575"/>
            <a:ext cx="537000" cy="5298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2" name="Google Shape;1982;p37"/>
          <p:cNvSpPr txBox="1"/>
          <p:nvPr>
            <p:ph idx="1" type="subTitle"/>
          </p:nvPr>
        </p:nvSpPr>
        <p:spPr>
          <a:xfrm>
            <a:off x="1113974" y="3353147"/>
            <a:ext cx="17094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3" name="Google Shape;1983;p37"/>
          <p:cNvSpPr txBox="1"/>
          <p:nvPr>
            <p:ph idx="4" type="subTitle"/>
          </p:nvPr>
        </p:nvSpPr>
        <p:spPr>
          <a:xfrm>
            <a:off x="2879349" y="3353147"/>
            <a:ext cx="17094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4" name="Google Shape;1984;p37"/>
          <p:cNvSpPr txBox="1"/>
          <p:nvPr>
            <p:ph idx="5" type="title"/>
          </p:nvPr>
        </p:nvSpPr>
        <p:spPr>
          <a:xfrm>
            <a:off x="4519024" y="3000950"/>
            <a:ext cx="1960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5" name="Google Shape;1985;p37"/>
          <p:cNvSpPr txBox="1"/>
          <p:nvPr>
            <p:ph idx="6" type="subTitle"/>
          </p:nvPr>
        </p:nvSpPr>
        <p:spPr>
          <a:xfrm>
            <a:off x="4644724" y="3353147"/>
            <a:ext cx="17094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6" name="Google Shape;1986;p37"/>
          <p:cNvSpPr txBox="1"/>
          <p:nvPr>
            <p:ph idx="7" type="title"/>
          </p:nvPr>
        </p:nvSpPr>
        <p:spPr>
          <a:xfrm>
            <a:off x="6284399" y="3000950"/>
            <a:ext cx="1960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7" name="Google Shape;1987;p37"/>
          <p:cNvSpPr txBox="1"/>
          <p:nvPr>
            <p:ph idx="8" type="subTitle"/>
          </p:nvPr>
        </p:nvSpPr>
        <p:spPr>
          <a:xfrm>
            <a:off x="6410099" y="3353147"/>
            <a:ext cx="17094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3_2_1_1_3_1">
    <p:bg>
      <p:bgPr>
        <a:solidFill>
          <a:schemeClr val="lt2"/>
        </a:solidFill>
      </p:bgPr>
    </p:bg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9" name="Google Shape;1989;p38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1990" name="Google Shape;1990;p38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38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38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38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38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38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38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38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38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38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38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38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38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38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38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38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38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38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38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38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38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38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38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38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38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38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38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38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38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38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38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38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38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38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38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38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38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38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38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38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38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38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38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8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8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8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8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8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8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0" name="Google Shape;2040;p38"/>
          <p:cNvSpPr/>
          <p:nvPr/>
        </p:nvSpPr>
        <p:spPr>
          <a:xfrm>
            <a:off x="720000" y="714425"/>
            <a:ext cx="7704000" cy="3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1" name="Google Shape;2041;p38"/>
          <p:cNvSpPr/>
          <p:nvPr/>
        </p:nvSpPr>
        <p:spPr>
          <a:xfrm flipH="1">
            <a:off x="6233175" y="-24950"/>
            <a:ext cx="2202300" cy="8883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2" name="Google Shape;2042;p38"/>
          <p:cNvSpPr/>
          <p:nvPr/>
        </p:nvSpPr>
        <p:spPr>
          <a:xfrm rot="5400000">
            <a:off x="3546188" y="-42615"/>
            <a:ext cx="927600" cy="1043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3" name="Google Shape;2043;p38"/>
          <p:cNvSpPr/>
          <p:nvPr/>
        </p:nvSpPr>
        <p:spPr>
          <a:xfrm rot="10800000">
            <a:off x="4513962" y="-1934"/>
            <a:ext cx="2386200" cy="4758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4" name="Google Shape;2044;p38"/>
          <p:cNvCxnSpPr>
            <a:endCxn id="2043" idx="3"/>
          </p:cNvCxnSpPr>
          <p:nvPr/>
        </p:nvCxnSpPr>
        <p:spPr>
          <a:xfrm rot="10800000">
            <a:off x="4513962" y="235966"/>
            <a:ext cx="32625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5" name="Google Shape;2045;p38"/>
          <p:cNvSpPr/>
          <p:nvPr/>
        </p:nvSpPr>
        <p:spPr>
          <a:xfrm rot="-5400000">
            <a:off x="5770520" y="6713"/>
            <a:ext cx="465900" cy="4596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6" name="Google Shape;2046;p38"/>
          <p:cNvSpPr/>
          <p:nvPr/>
        </p:nvSpPr>
        <p:spPr>
          <a:xfrm rot="-5400000">
            <a:off x="4841196" y="6713"/>
            <a:ext cx="465900" cy="45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7" name="Google Shape;2047;p38"/>
          <p:cNvSpPr/>
          <p:nvPr/>
        </p:nvSpPr>
        <p:spPr>
          <a:xfrm>
            <a:off x="1637321" y="3260"/>
            <a:ext cx="1809000" cy="465900"/>
          </a:xfrm>
          <a:prstGeom prst="rtTriangle">
            <a:avLst/>
          </a:prstGeom>
          <a:solidFill>
            <a:srgbClr val="9FC5E8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8" name="Google Shape;2048;p38"/>
          <p:cNvSpPr/>
          <p:nvPr/>
        </p:nvSpPr>
        <p:spPr>
          <a:xfrm rot="-5400000">
            <a:off x="710075" y="6713"/>
            <a:ext cx="465900" cy="45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Google Shape;2049;p38"/>
          <p:cNvSpPr/>
          <p:nvPr/>
        </p:nvSpPr>
        <p:spPr>
          <a:xfrm rot="10800000">
            <a:off x="1684984" y="3834"/>
            <a:ext cx="1809000" cy="4659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0" name="Google Shape;2050;p38"/>
          <p:cNvCxnSpPr>
            <a:endCxn id="2047" idx="0"/>
          </p:cNvCxnSpPr>
          <p:nvPr/>
        </p:nvCxnSpPr>
        <p:spPr>
          <a:xfrm rot="10800000">
            <a:off x="1637321" y="3260"/>
            <a:ext cx="1787400" cy="461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1" name="Google Shape;2051;p38"/>
          <p:cNvSpPr/>
          <p:nvPr/>
        </p:nvSpPr>
        <p:spPr>
          <a:xfrm rot="-5400000">
            <a:off x="1169759" y="3828"/>
            <a:ext cx="465900" cy="4596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2" name="Google Shape;2052;p38"/>
          <p:cNvSpPr/>
          <p:nvPr/>
        </p:nvSpPr>
        <p:spPr>
          <a:xfrm rot="5400000">
            <a:off x="-1382050" y="1086075"/>
            <a:ext cx="34767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3" name="Google Shape;2053;p38"/>
          <p:cNvSpPr/>
          <p:nvPr/>
        </p:nvSpPr>
        <p:spPr>
          <a:xfrm rot="5400000">
            <a:off x="6753850" y="1286325"/>
            <a:ext cx="40677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4" name="Google Shape;2054;p38"/>
          <p:cNvCxnSpPr>
            <a:stCxn id="2053" idx="1"/>
          </p:cNvCxnSpPr>
          <p:nvPr/>
        </p:nvCxnSpPr>
        <p:spPr>
          <a:xfrm>
            <a:off x="8787700" y="-390525"/>
            <a:ext cx="0" cy="384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5" name="Google Shape;2055;p38"/>
          <p:cNvSpPr/>
          <p:nvPr/>
        </p:nvSpPr>
        <p:spPr>
          <a:xfrm rot="5400000">
            <a:off x="8430808" y="1959479"/>
            <a:ext cx="714000" cy="70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6" name="Google Shape;2056;p38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Google Shape;2057;p38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p38"/>
          <p:cNvSpPr/>
          <p:nvPr/>
        </p:nvSpPr>
        <p:spPr>
          <a:xfrm rot="5400000">
            <a:off x="7487800" y="3886550"/>
            <a:ext cx="2599800" cy="714000"/>
          </a:xfrm>
          <a:prstGeom prst="roundRect">
            <a:avLst>
              <a:gd fmla="val 50000" name="adj"/>
            </a:avLst>
          </a:prstGeom>
          <a:solidFill>
            <a:srgbClr val="F8B0AD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9" name="Google Shape;2059;p38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0" name="Google Shape;2060;p38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1" name="Google Shape;2061;p38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2" name="Google Shape;2062;p38"/>
          <p:cNvSpPr txBox="1"/>
          <p:nvPr>
            <p:ph type="title"/>
          </p:nvPr>
        </p:nvSpPr>
        <p:spPr>
          <a:xfrm>
            <a:off x="1223325" y="539500"/>
            <a:ext cx="6697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3" name="Google Shape;2063;p38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4" name="Google Shape;2064;p38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5" name="Google Shape;2065;p38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6" name="Google Shape;2066;p38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7" name="Google Shape;2067;p38"/>
          <p:cNvSpPr/>
          <p:nvPr/>
        </p:nvSpPr>
        <p:spPr>
          <a:xfrm>
            <a:off x="-16900" y="3214181"/>
            <a:ext cx="730200" cy="70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8" name="Google Shape;2068;p38"/>
          <p:cNvSpPr/>
          <p:nvPr/>
        </p:nvSpPr>
        <p:spPr>
          <a:xfrm>
            <a:off x="-10201" y="3233750"/>
            <a:ext cx="730200" cy="684600"/>
          </a:xfrm>
          <a:prstGeom prst="rtTriangle">
            <a:avLst/>
          </a:prstGeom>
          <a:solidFill>
            <a:srgbClr val="F8B0AD">
              <a:alpha val="46666"/>
            </a:srgbClr>
          </a:solidFill>
          <a:ln>
            <a:noFill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9" name="Google Shape;2069;p38"/>
          <p:cNvSpPr/>
          <p:nvPr/>
        </p:nvSpPr>
        <p:spPr>
          <a:xfrm>
            <a:off x="97261" y="3303847"/>
            <a:ext cx="501900" cy="4956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0" name="Google Shape;2070;p38"/>
          <p:cNvCxnSpPr/>
          <p:nvPr/>
        </p:nvCxnSpPr>
        <p:spPr>
          <a:xfrm>
            <a:off x="-208975" y="3921900"/>
            <a:ext cx="928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1" name="Google Shape;2071;p38"/>
          <p:cNvSpPr/>
          <p:nvPr/>
        </p:nvSpPr>
        <p:spPr>
          <a:xfrm rot="-5400000">
            <a:off x="4035825" y="3958100"/>
            <a:ext cx="1038900" cy="13191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p38"/>
          <p:cNvSpPr txBox="1"/>
          <p:nvPr>
            <p:ph idx="2" type="title"/>
          </p:nvPr>
        </p:nvSpPr>
        <p:spPr>
          <a:xfrm>
            <a:off x="941825" y="1451610"/>
            <a:ext cx="2336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3" name="Google Shape;2073;p38"/>
          <p:cNvSpPr/>
          <p:nvPr/>
        </p:nvSpPr>
        <p:spPr>
          <a:xfrm>
            <a:off x="1198783" y="4608575"/>
            <a:ext cx="2750400" cy="5484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4" name="Google Shape;2074;p38"/>
          <p:cNvCxnSpPr>
            <a:endCxn id="2073" idx="3"/>
          </p:cNvCxnSpPr>
          <p:nvPr/>
        </p:nvCxnSpPr>
        <p:spPr>
          <a:xfrm>
            <a:off x="352483" y="4882775"/>
            <a:ext cx="35967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5" name="Google Shape;2075;p38"/>
          <p:cNvSpPr/>
          <p:nvPr/>
        </p:nvSpPr>
        <p:spPr>
          <a:xfrm rot="5400000">
            <a:off x="1963700" y="4617250"/>
            <a:ext cx="537000" cy="5298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38"/>
          <p:cNvSpPr/>
          <p:nvPr/>
        </p:nvSpPr>
        <p:spPr>
          <a:xfrm rot="5400000">
            <a:off x="3034775" y="4617250"/>
            <a:ext cx="537000" cy="52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38"/>
          <p:cNvSpPr/>
          <p:nvPr/>
        </p:nvSpPr>
        <p:spPr>
          <a:xfrm rot="5400000">
            <a:off x="3775" y="4397225"/>
            <a:ext cx="751500" cy="741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8" name="Google Shape;2078;p38"/>
          <p:cNvGrpSpPr/>
          <p:nvPr/>
        </p:nvGrpSpPr>
        <p:grpSpPr>
          <a:xfrm rot="5400000">
            <a:off x="-636725" y="1268150"/>
            <a:ext cx="1969850" cy="191750"/>
            <a:chOff x="1454525" y="7080325"/>
            <a:chExt cx="1969850" cy="191750"/>
          </a:xfrm>
        </p:grpSpPr>
        <p:sp>
          <p:nvSpPr>
            <p:cNvPr id="2079" name="Google Shape;2079;p38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38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38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38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7" name="Google Shape;2107;p38"/>
          <p:cNvSpPr/>
          <p:nvPr/>
        </p:nvSpPr>
        <p:spPr>
          <a:xfrm rot="10800000">
            <a:off x="5263675" y="4613963"/>
            <a:ext cx="2084700" cy="537000"/>
          </a:xfrm>
          <a:prstGeom prst="rtTriangle">
            <a:avLst/>
          </a:prstGeom>
          <a:solidFill>
            <a:srgbClr val="9FC5E8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p38"/>
          <p:cNvSpPr/>
          <p:nvPr/>
        </p:nvSpPr>
        <p:spPr>
          <a:xfrm rot="5400000">
            <a:off x="7880025" y="4617250"/>
            <a:ext cx="537000" cy="529800"/>
          </a:xfrm>
          <a:prstGeom prst="ellipse">
            <a:avLst/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38"/>
          <p:cNvSpPr txBox="1"/>
          <p:nvPr>
            <p:ph idx="3" type="title"/>
          </p:nvPr>
        </p:nvSpPr>
        <p:spPr>
          <a:xfrm>
            <a:off x="5859293" y="1451610"/>
            <a:ext cx="2336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0" name="Google Shape;2110;p38"/>
          <p:cNvSpPr/>
          <p:nvPr/>
        </p:nvSpPr>
        <p:spPr>
          <a:xfrm>
            <a:off x="5208513" y="4613338"/>
            <a:ext cx="2084700" cy="5370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1" name="Google Shape;2111;p38"/>
          <p:cNvCxnSpPr>
            <a:endCxn id="2107" idx="0"/>
          </p:cNvCxnSpPr>
          <p:nvPr/>
        </p:nvCxnSpPr>
        <p:spPr>
          <a:xfrm>
            <a:off x="5288275" y="4619363"/>
            <a:ext cx="2060100" cy="531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2" name="Google Shape;2112;p38"/>
          <p:cNvSpPr/>
          <p:nvPr/>
        </p:nvSpPr>
        <p:spPr>
          <a:xfrm rot="5400000">
            <a:off x="7350225" y="4620575"/>
            <a:ext cx="537000" cy="5298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Google Shape;2113;p38"/>
          <p:cNvSpPr txBox="1"/>
          <p:nvPr>
            <p:ph idx="1" type="subTitle"/>
          </p:nvPr>
        </p:nvSpPr>
        <p:spPr>
          <a:xfrm>
            <a:off x="1241184" y="1810457"/>
            <a:ext cx="20364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4" name="Google Shape;2114;p38"/>
          <p:cNvSpPr txBox="1"/>
          <p:nvPr>
            <p:ph idx="4" type="subTitle"/>
          </p:nvPr>
        </p:nvSpPr>
        <p:spPr>
          <a:xfrm>
            <a:off x="5859293" y="1810457"/>
            <a:ext cx="20364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5" name="Google Shape;2115;p38"/>
          <p:cNvSpPr txBox="1"/>
          <p:nvPr>
            <p:ph idx="5" type="title"/>
          </p:nvPr>
        </p:nvSpPr>
        <p:spPr>
          <a:xfrm>
            <a:off x="941825" y="2953877"/>
            <a:ext cx="2336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6" name="Google Shape;2116;p38"/>
          <p:cNvSpPr txBox="1"/>
          <p:nvPr>
            <p:ph idx="6" type="subTitle"/>
          </p:nvPr>
        </p:nvSpPr>
        <p:spPr>
          <a:xfrm>
            <a:off x="1241184" y="3312750"/>
            <a:ext cx="2036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7" name="Google Shape;2117;p38"/>
          <p:cNvSpPr txBox="1"/>
          <p:nvPr>
            <p:ph idx="7" type="title"/>
          </p:nvPr>
        </p:nvSpPr>
        <p:spPr>
          <a:xfrm>
            <a:off x="5859293" y="2953877"/>
            <a:ext cx="2336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8" name="Google Shape;2118;p38"/>
          <p:cNvSpPr txBox="1"/>
          <p:nvPr>
            <p:ph idx="8" type="subTitle"/>
          </p:nvPr>
        </p:nvSpPr>
        <p:spPr>
          <a:xfrm>
            <a:off x="5859293" y="3312750"/>
            <a:ext cx="2036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3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s 2">
  <p:cSld name="CUSTOM_3_2_1_1_2">
    <p:bg>
      <p:bgPr>
        <a:solidFill>
          <a:schemeClr val="lt2"/>
        </a:solidFill>
      </p:bgPr>
    </p:bg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0" name="Google Shape;2120;p39"/>
          <p:cNvGrpSpPr/>
          <p:nvPr/>
        </p:nvGrpSpPr>
        <p:grpSpPr>
          <a:xfrm>
            <a:off x="-108365" y="-51884"/>
            <a:ext cx="9312436" cy="5244324"/>
            <a:chOff x="-170" y="-1888"/>
            <a:chExt cx="9144183" cy="5148055"/>
          </a:xfrm>
        </p:grpSpPr>
        <p:sp>
          <p:nvSpPr>
            <p:cNvPr id="2121" name="Google Shape;2121;p39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39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39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39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39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39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39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39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39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39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39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39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39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39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39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39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39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39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39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39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39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39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39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39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39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39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39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39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39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39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39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39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39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39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39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39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39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39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39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39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39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39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39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39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39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39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39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1" name="Google Shape;2171;p39"/>
          <p:cNvSpPr/>
          <p:nvPr/>
        </p:nvSpPr>
        <p:spPr>
          <a:xfrm>
            <a:off x="731700" y="615900"/>
            <a:ext cx="7704000" cy="399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39"/>
          <p:cNvSpPr txBox="1"/>
          <p:nvPr>
            <p:ph type="title"/>
          </p:nvPr>
        </p:nvSpPr>
        <p:spPr>
          <a:xfrm>
            <a:off x="6084263" y="1789300"/>
            <a:ext cx="2091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73" name="Google Shape;2173;p39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39"/>
          <p:cNvSpPr txBox="1"/>
          <p:nvPr>
            <p:ph idx="2"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75" name="Google Shape;2175;p39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2176" name="Google Shape;2176;p39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39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39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39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39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39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39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39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39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39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39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39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39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39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39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39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39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39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39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39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39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39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39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39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39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39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39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39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4" name="Google Shape;2204;p39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p39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6" name="Google Shape;2206;p39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p39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p39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9" name="Google Shape;2209;p39"/>
          <p:cNvCxnSpPr>
            <a:stCxn id="2208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0" name="Google Shape;2210;p39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39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Google Shape;2212;p39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3" name="Google Shape;2213;p39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4" name="Google Shape;2214;p39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5" name="Google Shape;2215;p39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6" name="Google Shape;2216;p39"/>
          <p:cNvCxnSpPr>
            <a:stCxn id="2215" idx="1"/>
            <a:endCxn id="2215" idx="3"/>
          </p:cNvCxnSpPr>
          <p:nvPr/>
        </p:nvCxnSpPr>
        <p:spPr>
          <a:xfrm>
            <a:off x="357000" y="1871925"/>
            <a:ext cx="0" cy="366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7" name="Google Shape;2217;p39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8" name="Google Shape;2218;p39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8B0AD">
              <a:alpha val="6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p39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p39"/>
          <p:cNvSpPr txBox="1"/>
          <p:nvPr>
            <p:ph idx="1" type="subTitle"/>
          </p:nvPr>
        </p:nvSpPr>
        <p:spPr>
          <a:xfrm>
            <a:off x="963838" y="2141495"/>
            <a:ext cx="1823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1" name="Google Shape;2221;p39"/>
          <p:cNvSpPr txBox="1"/>
          <p:nvPr>
            <p:ph idx="3" type="title"/>
          </p:nvPr>
        </p:nvSpPr>
        <p:spPr>
          <a:xfrm>
            <a:off x="963838" y="1789300"/>
            <a:ext cx="2091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2" name="Google Shape;2222;p39"/>
          <p:cNvSpPr txBox="1"/>
          <p:nvPr>
            <p:ph idx="4" type="title"/>
          </p:nvPr>
        </p:nvSpPr>
        <p:spPr>
          <a:xfrm>
            <a:off x="963838" y="1155775"/>
            <a:ext cx="1196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23" name="Google Shape;2223;p39"/>
          <p:cNvSpPr txBox="1"/>
          <p:nvPr>
            <p:ph idx="5" type="subTitle"/>
          </p:nvPr>
        </p:nvSpPr>
        <p:spPr>
          <a:xfrm>
            <a:off x="963838" y="3809649"/>
            <a:ext cx="1823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4" name="Google Shape;2224;p39"/>
          <p:cNvSpPr txBox="1"/>
          <p:nvPr>
            <p:ph idx="6" type="title"/>
          </p:nvPr>
        </p:nvSpPr>
        <p:spPr>
          <a:xfrm>
            <a:off x="963838" y="3457454"/>
            <a:ext cx="2091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5" name="Google Shape;2225;p39"/>
          <p:cNvSpPr txBox="1"/>
          <p:nvPr>
            <p:ph idx="7" type="title"/>
          </p:nvPr>
        </p:nvSpPr>
        <p:spPr>
          <a:xfrm>
            <a:off x="963838" y="2823925"/>
            <a:ext cx="1196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26" name="Google Shape;2226;p39"/>
          <p:cNvSpPr txBox="1"/>
          <p:nvPr>
            <p:ph idx="8" type="subTitle"/>
          </p:nvPr>
        </p:nvSpPr>
        <p:spPr>
          <a:xfrm>
            <a:off x="6352348" y="2141495"/>
            <a:ext cx="1823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7" name="Google Shape;2227;p39"/>
          <p:cNvSpPr txBox="1"/>
          <p:nvPr>
            <p:ph idx="9" type="title"/>
          </p:nvPr>
        </p:nvSpPr>
        <p:spPr>
          <a:xfrm>
            <a:off x="6980038" y="1155775"/>
            <a:ext cx="1196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28" name="Google Shape;2228;p39"/>
          <p:cNvSpPr txBox="1"/>
          <p:nvPr>
            <p:ph idx="13" type="subTitle"/>
          </p:nvPr>
        </p:nvSpPr>
        <p:spPr>
          <a:xfrm>
            <a:off x="6352348" y="3809650"/>
            <a:ext cx="1823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9" name="Google Shape;2229;p39"/>
          <p:cNvSpPr txBox="1"/>
          <p:nvPr>
            <p:ph idx="14" type="title"/>
          </p:nvPr>
        </p:nvSpPr>
        <p:spPr>
          <a:xfrm>
            <a:off x="6084263" y="3457455"/>
            <a:ext cx="2091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0" name="Google Shape;2230;p39"/>
          <p:cNvSpPr txBox="1"/>
          <p:nvPr>
            <p:ph idx="15" type="title"/>
          </p:nvPr>
        </p:nvSpPr>
        <p:spPr>
          <a:xfrm>
            <a:off x="6980038" y="2823925"/>
            <a:ext cx="1196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1830">
          <p15:clr>
            <a:srgbClr val="FA7B17"/>
          </p15:clr>
        </p15:guide>
        <p15:guide id="3" pos="1262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s 3">
  <p:cSld name="CUSTOM_3_2_1_1_2_1">
    <p:bg>
      <p:bgPr>
        <a:solidFill>
          <a:schemeClr val="lt2"/>
        </a:solidFill>
      </p:bgPr>
    </p:bg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2" name="Google Shape;2232;p40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2233" name="Google Shape;2233;p40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40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40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40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40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40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40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40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40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40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40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40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40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40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40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40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40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40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40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40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40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40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40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40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40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40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40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40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40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40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40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40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40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40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40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40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40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40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40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40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40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40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40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40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40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40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40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40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40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40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3" name="Google Shape;2283;p40"/>
          <p:cNvSpPr/>
          <p:nvPr/>
        </p:nvSpPr>
        <p:spPr>
          <a:xfrm>
            <a:off x="720000" y="714425"/>
            <a:ext cx="7704000" cy="3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4" name="Google Shape;2284;p40"/>
          <p:cNvSpPr/>
          <p:nvPr/>
        </p:nvSpPr>
        <p:spPr>
          <a:xfrm>
            <a:off x="7396600" y="3195756"/>
            <a:ext cx="869400" cy="869400"/>
          </a:xfrm>
          <a:prstGeom prst="ellipse">
            <a:avLst/>
          </a:prstGeom>
          <a:solidFill>
            <a:srgbClr val="9FC5E8">
              <a:alpha val="1882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40"/>
          <p:cNvSpPr/>
          <p:nvPr/>
        </p:nvSpPr>
        <p:spPr>
          <a:xfrm>
            <a:off x="7396600" y="1683994"/>
            <a:ext cx="869400" cy="869400"/>
          </a:xfrm>
          <a:prstGeom prst="ellipse">
            <a:avLst/>
          </a:prstGeom>
          <a:solidFill>
            <a:srgbClr val="FBBE18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40"/>
          <p:cNvSpPr/>
          <p:nvPr/>
        </p:nvSpPr>
        <p:spPr>
          <a:xfrm>
            <a:off x="849923" y="3195756"/>
            <a:ext cx="869400" cy="869400"/>
          </a:xfrm>
          <a:prstGeom prst="ellipse">
            <a:avLst/>
          </a:prstGeom>
          <a:solidFill>
            <a:srgbClr val="F8B0AD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p40"/>
          <p:cNvSpPr/>
          <p:nvPr/>
        </p:nvSpPr>
        <p:spPr>
          <a:xfrm>
            <a:off x="849923" y="1683994"/>
            <a:ext cx="869400" cy="869400"/>
          </a:xfrm>
          <a:prstGeom prst="ellipse">
            <a:avLst/>
          </a:prstGeom>
          <a:solidFill>
            <a:srgbClr val="FF736E">
              <a:alpha val="4705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8" name="Google Shape;2288;p40"/>
          <p:cNvSpPr txBox="1"/>
          <p:nvPr>
            <p:ph type="title"/>
          </p:nvPr>
        </p:nvSpPr>
        <p:spPr>
          <a:xfrm>
            <a:off x="5590473" y="1713100"/>
            <a:ext cx="1823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9" name="Google Shape;2289;p40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0" name="Google Shape;2290;p40"/>
          <p:cNvSpPr txBox="1"/>
          <p:nvPr>
            <p:ph idx="2"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91" name="Google Shape;2291;p40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2292" name="Google Shape;2292;p40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40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40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40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40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40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40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40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40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40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40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40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40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40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40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40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40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40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40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40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40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40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40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40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40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40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40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40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0" name="Google Shape;2320;p40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1" name="Google Shape;2321;p40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2" name="Google Shape;2322;p40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3" name="Google Shape;2323;p40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4" name="Google Shape;2324;p40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5" name="Google Shape;2325;p40"/>
          <p:cNvCxnSpPr>
            <a:stCxn id="2324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6" name="Google Shape;2326;p40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p40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p40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9" name="Google Shape;2329;p40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40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40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2" name="Google Shape;2332;p40"/>
          <p:cNvCxnSpPr>
            <a:stCxn id="2331" idx="1"/>
            <a:endCxn id="2331" idx="3"/>
          </p:cNvCxnSpPr>
          <p:nvPr/>
        </p:nvCxnSpPr>
        <p:spPr>
          <a:xfrm>
            <a:off x="357000" y="1871925"/>
            <a:ext cx="0" cy="366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3" name="Google Shape;2333;p40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40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8B0AD">
              <a:alpha val="6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5" name="Google Shape;2335;p40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6" name="Google Shape;2336;p40"/>
          <p:cNvSpPr txBox="1"/>
          <p:nvPr>
            <p:ph idx="1" type="subTitle"/>
          </p:nvPr>
        </p:nvSpPr>
        <p:spPr>
          <a:xfrm>
            <a:off x="1725848" y="2065295"/>
            <a:ext cx="15900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7" name="Google Shape;2337;p40"/>
          <p:cNvSpPr txBox="1"/>
          <p:nvPr>
            <p:ph idx="3" type="title"/>
          </p:nvPr>
        </p:nvSpPr>
        <p:spPr>
          <a:xfrm>
            <a:off x="1725848" y="1713100"/>
            <a:ext cx="1823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8" name="Google Shape;2338;p40"/>
          <p:cNvSpPr txBox="1"/>
          <p:nvPr>
            <p:ph idx="4" type="title"/>
          </p:nvPr>
        </p:nvSpPr>
        <p:spPr>
          <a:xfrm>
            <a:off x="865523" y="1679494"/>
            <a:ext cx="8382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39" name="Google Shape;2339;p40"/>
          <p:cNvSpPr txBox="1"/>
          <p:nvPr>
            <p:ph idx="5" type="subTitle"/>
          </p:nvPr>
        </p:nvSpPr>
        <p:spPr>
          <a:xfrm>
            <a:off x="1725848" y="3581050"/>
            <a:ext cx="15900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0" name="Google Shape;2340;p40"/>
          <p:cNvSpPr txBox="1"/>
          <p:nvPr>
            <p:ph idx="6" type="title"/>
          </p:nvPr>
        </p:nvSpPr>
        <p:spPr>
          <a:xfrm>
            <a:off x="1725848" y="3228855"/>
            <a:ext cx="1823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1" name="Google Shape;2341;p40"/>
          <p:cNvSpPr txBox="1"/>
          <p:nvPr>
            <p:ph idx="7" type="title"/>
          </p:nvPr>
        </p:nvSpPr>
        <p:spPr>
          <a:xfrm>
            <a:off x="865523" y="3191256"/>
            <a:ext cx="8382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42" name="Google Shape;2342;p40"/>
          <p:cNvSpPr txBox="1"/>
          <p:nvPr>
            <p:ph idx="8" type="subTitle"/>
          </p:nvPr>
        </p:nvSpPr>
        <p:spPr>
          <a:xfrm>
            <a:off x="5824188" y="2065295"/>
            <a:ext cx="15900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3" name="Google Shape;2343;p40"/>
          <p:cNvSpPr txBox="1"/>
          <p:nvPr>
            <p:ph idx="9" type="title"/>
          </p:nvPr>
        </p:nvSpPr>
        <p:spPr>
          <a:xfrm>
            <a:off x="7412200" y="1679494"/>
            <a:ext cx="8382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44" name="Google Shape;2344;p40"/>
          <p:cNvSpPr txBox="1"/>
          <p:nvPr>
            <p:ph idx="13" type="subTitle"/>
          </p:nvPr>
        </p:nvSpPr>
        <p:spPr>
          <a:xfrm>
            <a:off x="5824188" y="3581050"/>
            <a:ext cx="15900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5" name="Google Shape;2345;p40"/>
          <p:cNvSpPr txBox="1"/>
          <p:nvPr>
            <p:ph idx="14" type="title"/>
          </p:nvPr>
        </p:nvSpPr>
        <p:spPr>
          <a:xfrm>
            <a:off x="5590473" y="3228855"/>
            <a:ext cx="1823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6" name="Google Shape;2346;p40"/>
          <p:cNvSpPr txBox="1"/>
          <p:nvPr>
            <p:ph idx="15" type="title"/>
          </p:nvPr>
        </p:nvSpPr>
        <p:spPr>
          <a:xfrm>
            <a:off x="7412200" y="3191256"/>
            <a:ext cx="8382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1830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3_2_1_1_1">
    <p:bg>
      <p:bgPr>
        <a:solidFill>
          <a:schemeClr val="lt2"/>
        </a:solidFill>
      </p:bgPr>
    </p:bg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348;p41"/>
          <p:cNvGrpSpPr/>
          <p:nvPr/>
        </p:nvGrpSpPr>
        <p:grpSpPr>
          <a:xfrm>
            <a:off x="-108365" y="-51884"/>
            <a:ext cx="9312436" cy="5244324"/>
            <a:chOff x="-170" y="-1888"/>
            <a:chExt cx="9144183" cy="5148055"/>
          </a:xfrm>
        </p:grpSpPr>
        <p:sp>
          <p:nvSpPr>
            <p:cNvPr id="2349" name="Google Shape;2349;p41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41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41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41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41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41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41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41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41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41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41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41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41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41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41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41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41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41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41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41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41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41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41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41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41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41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41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41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41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41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41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41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41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41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41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41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41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41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41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41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41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41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41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41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41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41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41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41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41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41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9" name="Google Shape;2399;p41"/>
          <p:cNvSpPr/>
          <p:nvPr/>
        </p:nvSpPr>
        <p:spPr>
          <a:xfrm>
            <a:off x="731700" y="615900"/>
            <a:ext cx="7704000" cy="399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0" name="Google Shape;2400;p41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1" name="Google Shape;2401;p41"/>
          <p:cNvSpPr txBox="1"/>
          <p:nvPr>
            <p:ph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02" name="Google Shape;2402;p41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2403" name="Google Shape;2403;p41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41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41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41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41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41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41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41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41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41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41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41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41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41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41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41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41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41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41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41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41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41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41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41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41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41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41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41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1" name="Google Shape;2431;p41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2" name="Google Shape;2432;p41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3" name="Google Shape;2433;p41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4" name="Google Shape;2434;p41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5" name="Google Shape;2435;p41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6" name="Google Shape;2436;p41"/>
          <p:cNvCxnSpPr>
            <a:stCxn id="2435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7" name="Google Shape;2437;p41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8" name="Google Shape;2438;p41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9" name="Google Shape;2439;p41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0" name="Google Shape;2440;p41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1" name="Google Shape;2441;p41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2" name="Google Shape;2442;p41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3" name="Google Shape;2443;p41"/>
          <p:cNvCxnSpPr>
            <a:stCxn id="2442" idx="1"/>
            <a:endCxn id="2442" idx="3"/>
          </p:cNvCxnSpPr>
          <p:nvPr/>
        </p:nvCxnSpPr>
        <p:spPr>
          <a:xfrm>
            <a:off x="357000" y="1871925"/>
            <a:ext cx="0" cy="366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4" name="Google Shape;2444;p41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5" name="Google Shape;2445;p41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8B0AD">
              <a:alpha val="6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6" name="Google Shape;2446;p41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7" name="Google Shape;2447;p41"/>
          <p:cNvSpPr txBox="1"/>
          <p:nvPr>
            <p:ph idx="1" type="subTitle"/>
          </p:nvPr>
        </p:nvSpPr>
        <p:spPr>
          <a:xfrm>
            <a:off x="918688" y="14312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8" name="Google Shape;2448;p41"/>
          <p:cNvSpPr txBox="1"/>
          <p:nvPr>
            <p:ph idx="2" type="subTitle"/>
          </p:nvPr>
        </p:nvSpPr>
        <p:spPr>
          <a:xfrm>
            <a:off x="918688" y="19798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9" name="Google Shape;2449;p41"/>
          <p:cNvSpPr txBox="1"/>
          <p:nvPr>
            <p:ph idx="3" type="subTitle"/>
          </p:nvPr>
        </p:nvSpPr>
        <p:spPr>
          <a:xfrm>
            <a:off x="918688" y="25284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0" name="Google Shape;2450;p41"/>
          <p:cNvSpPr txBox="1"/>
          <p:nvPr>
            <p:ph idx="4" type="subTitle"/>
          </p:nvPr>
        </p:nvSpPr>
        <p:spPr>
          <a:xfrm>
            <a:off x="918688" y="30770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1" name="Google Shape;2451;p41"/>
          <p:cNvSpPr txBox="1"/>
          <p:nvPr>
            <p:ph idx="5" type="subTitle"/>
          </p:nvPr>
        </p:nvSpPr>
        <p:spPr>
          <a:xfrm>
            <a:off x="918688" y="36256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2" name="Google Shape;2452;p41"/>
          <p:cNvSpPr txBox="1"/>
          <p:nvPr>
            <p:ph idx="6" type="subTitle"/>
          </p:nvPr>
        </p:nvSpPr>
        <p:spPr>
          <a:xfrm>
            <a:off x="4957288" y="14312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3" name="Google Shape;2453;p41"/>
          <p:cNvSpPr txBox="1"/>
          <p:nvPr>
            <p:ph idx="7" type="subTitle"/>
          </p:nvPr>
        </p:nvSpPr>
        <p:spPr>
          <a:xfrm>
            <a:off x="4957288" y="19798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4" name="Google Shape;2454;p41"/>
          <p:cNvSpPr txBox="1"/>
          <p:nvPr>
            <p:ph idx="8" type="subTitle"/>
          </p:nvPr>
        </p:nvSpPr>
        <p:spPr>
          <a:xfrm>
            <a:off x="4957288" y="25284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5" name="Google Shape;2455;p41"/>
          <p:cNvSpPr txBox="1"/>
          <p:nvPr>
            <p:ph idx="9" type="subTitle"/>
          </p:nvPr>
        </p:nvSpPr>
        <p:spPr>
          <a:xfrm>
            <a:off x="4957288" y="30770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6" name="Google Shape;2456;p41"/>
          <p:cNvSpPr txBox="1"/>
          <p:nvPr>
            <p:ph idx="13" type="subTitle"/>
          </p:nvPr>
        </p:nvSpPr>
        <p:spPr>
          <a:xfrm>
            <a:off x="4957288" y="36256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1830">
          <p15:clr>
            <a:srgbClr val="FA7B17"/>
          </p15:clr>
        </p15:guide>
        <p15:guide id="3" pos="1262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bg>
      <p:bgPr>
        <a:solidFill>
          <a:schemeClr val="lt2"/>
        </a:solidFill>
      </p:bgPr>
    </p:bg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" name="Google Shape;2458;p42"/>
          <p:cNvGrpSpPr/>
          <p:nvPr/>
        </p:nvGrpSpPr>
        <p:grpSpPr>
          <a:xfrm>
            <a:off x="-108365" y="-51884"/>
            <a:ext cx="9312436" cy="5244324"/>
            <a:chOff x="-170" y="-1888"/>
            <a:chExt cx="9144183" cy="5148055"/>
          </a:xfrm>
        </p:grpSpPr>
        <p:sp>
          <p:nvSpPr>
            <p:cNvPr id="2459" name="Google Shape;2459;p42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42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42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42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42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42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42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42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42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42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42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42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42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42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42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42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42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42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42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42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42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42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42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42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42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42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42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42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42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42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42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42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42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42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42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42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42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42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42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42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42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42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42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42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42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42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42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42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42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42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9" name="Google Shape;2509;p42"/>
          <p:cNvSpPr/>
          <p:nvPr/>
        </p:nvSpPr>
        <p:spPr>
          <a:xfrm rot="10800000">
            <a:off x="7336900" y="-126"/>
            <a:ext cx="1860000" cy="1859400"/>
          </a:xfrm>
          <a:prstGeom prst="rtTriangl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0" name="Google Shape;2510;p42"/>
          <p:cNvSpPr/>
          <p:nvPr/>
        </p:nvSpPr>
        <p:spPr>
          <a:xfrm>
            <a:off x="3104804" y="-78248"/>
            <a:ext cx="5320730" cy="532052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1" name="Google Shape;2511;p42"/>
          <p:cNvSpPr/>
          <p:nvPr/>
        </p:nvSpPr>
        <p:spPr>
          <a:xfrm>
            <a:off x="3084838" y="-98214"/>
            <a:ext cx="5360683" cy="536068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2" name="Google Shape;2512;p42"/>
          <p:cNvSpPr/>
          <p:nvPr/>
        </p:nvSpPr>
        <p:spPr>
          <a:xfrm>
            <a:off x="2935907" y="-247145"/>
            <a:ext cx="5658270" cy="5658270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3" name="Google Shape;2513;p42"/>
          <p:cNvSpPr/>
          <p:nvPr/>
        </p:nvSpPr>
        <p:spPr>
          <a:xfrm>
            <a:off x="3028708" y="-200592"/>
            <a:ext cx="5472716" cy="556518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4" name="Google Shape;2514;p42"/>
          <p:cNvSpPr/>
          <p:nvPr/>
        </p:nvSpPr>
        <p:spPr>
          <a:xfrm>
            <a:off x="3306299" y="123248"/>
            <a:ext cx="4917495" cy="491749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5" name="Google Shape;2515;p42"/>
          <p:cNvSpPr/>
          <p:nvPr/>
        </p:nvSpPr>
        <p:spPr>
          <a:xfrm>
            <a:off x="3428744" y="245693"/>
            <a:ext cx="4672629" cy="4672629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6" name="Google Shape;2516;p42"/>
          <p:cNvSpPr/>
          <p:nvPr/>
        </p:nvSpPr>
        <p:spPr>
          <a:xfrm>
            <a:off x="3529797" y="346747"/>
            <a:ext cx="4470806" cy="447080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7" name="Google Shape;2517;p42"/>
          <p:cNvSpPr/>
          <p:nvPr/>
        </p:nvSpPr>
        <p:spPr>
          <a:xfrm>
            <a:off x="7779460" y="734625"/>
            <a:ext cx="381300" cy="37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p42"/>
          <p:cNvSpPr/>
          <p:nvPr/>
        </p:nvSpPr>
        <p:spPr>
          <a:xfrm>
            <a:off x="7634618" y="577497"/>
            <a:ext cx="222300" cy="2205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p42"/>
          <p:cNvSpPr/>
          <p:nvPr/>
        </p:nvSpPr>
        <p:spPr>
          <a:xfrm>
            <a:off x="4673683" y="452074"/>
            <a:ext cx="301500" cy="29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p42"/>
          <p:cNvSpPr/>
          <p:nvPr/>
        </p:nvSpPr>
        <p:spPr>
          <a:xfrm>
            <a:off x="4945380" y="324343"/>
            <a:ext cx="301500" cy="2988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p42"/>
          <p:cNvSpPr/>
          <p:nvPr/>
        </p:nvSpPr>
        <p:spPr>
          <a:xfrm>
            <a:off x="5233363" y="233769"/>
            <a:ext cx="301500" cy="2988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p42"/>
          <p:cNvSpPr/>
          <p:nvPr/>
        </p:nvSpPr>
        <p:spPr>
          <a:xfrm rot="8111068">
            <a:off x="7898151" y="3116935"/>
            <a:ext cx="329443" cy="325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p42"/>
          <p:cNvSpPr/>
          <p:nvPr/>
        </p:nvSpPr>
        <p:spPr>
          <a:xfrm rot="8111068">
            <a:off x="7786151" y="3424703"/>
            <a:ext cx="329443" cy="325202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p42"/>
          <p:cNvSpPr/>
          <p:nvPr/>
        </p:nvSpPr>
        <p:spPr>
          <a:xfrm rot="8111068">
            <a:off x="7632977" y="3716247"/>
            <a:ext cx="329443" cy="325202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p42"/>
          <p:cNvSpPr/>
          <p:nvPr/>
        </p:nvSpPr>
        <p:spPr>
          <a:xfrm>
            <a:off x="-201225" y="40600"/>
            <a:ext cx="6093900" cy="4996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6" name="Google Shape;2526;p42"/>
          <p:cNvSpPr txBox="1"/>
          <p:nvPr>
            <p:ph idx="1" type="subTitle"/>
          </p:nvPr>
        </p:nvSpPr>
        <p:spPr>
          <a:xfrm>
            <a:off x="4842475" y="1605100"/>
            <a:ext cx="2548800" cy="24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7" name="Google Shape;2527;p42"/>
          <p:cNvSpPr/>
          <p:nvPr/>
        </p:nvSpPr>
        <p:spPr>
          <a:xfrm flipH="1" rot="10800000">
            <a:off x="7850775" y="3810075"/>
            <a:ext cx="2686800" cy="2686800"/>
          </a:xfrm>
          <a:prstGeom prst="pie">
            <a:avLst>
              <a:gd fmla="val 5393868" name="adj1"/>
              <a:gd fmla="val 10811632" name="adj2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8" name="Google Shape;2528;p42"/>
          <p:cNvSpPr/>
          <p:nvPr/>
        </p:nvSpPr>
        <p:spPr>
          <a:xfrm>
            <a:off x="-297175" y="437050"/>
            <a:ext cx="67938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9" name="Google Shape;2529;p42"/>
          <p:cNvSpPr/>
          <p:nvPr/>
        </p:nvSpPr>
        <p:spPr>
          <a:xfrm rot="10800000">
            <a:off x="5993388" y="5059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0" name="Google Shape;2530;p42"/>
          <p:cNvSpPr txBox="1"/>
          <p:nvPr>
            <p:ph type="title"/>
          </p:nvPr>
        </p:nvSpPr>
        <p:spPr>
          <a:xfrm>
            <a:off x="713225" y="545800"/>
            <a:ext cx="382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1" name="Google Shape;2531;p42"/>
          <p:cNvSpPr/>
          <p:nvPr/>
        </p:nvSpPr>
        <p:spPr>
          <a:xfrm rot="10800000">
            <a:off x="5903313" y="4370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42"/>
          <p:cNvSpPr/>
          <p:nvPr/>
        </p:nvSpPr>
        <p:spPr>
          <a:xfrm>
            <a:off x="-197726" y="13656"/>
            <a:ext cx="6093900" cy="3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3" name="Google Shape;2533;p42"/>
          <p:cNvCxnSpPr/>
          <p:nvPr/>
        </p:nvCxnSpPr>
        <p:spPr>
          <a:xfrm>
            <a:off x="-201225" y="127065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4" name="Google Shape;2534;p42"/>
          <p:cNvCxnSpPr/>
          <p:nvPr/>
        </p:nvCxnSpPr>
        <p:spPr>
          <a:xfrm>
            <a:off x="-201225" y="249493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5" name="Google Shape;2535;p42"/>
          <p:cNvSpPr/>
          <p:nvPr/>
        </p:nvSpPr>
        <p:spPr>
          <a:xfrm>
            <a:off x="-197798" y="4817501"/>
            <a:ext cx="6093900" cy="3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6" name="Google Shape;2536;p42"/>
          <p:cNvCxnSpPr/>
          <p:nvPr/>
        </p:nvCxnSpPr>
        <p:spPr>
          <a:xfrm>
            <a:off x="-201225" y="4914749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7" name="Google Shape;2537;p42"/>
          <p:cNvCxnSpPr/>
          <p:nvPr/>
        </p:nvCxnSpPr>
        <p:spPr>
          <a:xfrm>
            <a:off x="-201225" y="5037178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8" name="Google Shape;2538;p42"/>
          <p:cNvSpPr/>
          <p:nvPr/>
        </p:nvSpPr>
        <p:spPr>
          <a:xfrm rot="5400000">
            <a:off x="7835700" y="2529675"/>
            <a:ext cx="2154000" cy="462600"/>
          </a:xfrm>
          <a:prstGeom prst="roundRect">
            <a:avLst>
              <a:gd fmla="val 50000" name="adj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p42"/>
          <p:cNvSpPr/>
          <p:nvPr/>
        </p:nvSpPr>
        <p:spPr>
          <a:xfrm rot="5400000">
            <a:off x="8735132" y="3321297"/>
            <a:ext cx="355200" cy="35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p42"/>
          <p:cNvSpPr/>
          <p:nvPr/>
        </p:nvSpPr>
        <p:spPr>
          <a:xfrm rot="-5400000">
            <a:off x="8681400" y="1683973"/>
            <a:ext cx="462600" cy="4626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_1">
    <p:spTree>
      <p:nvGrpSpPr>
        <p:cNvPr id="254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2" name="Google Shape;2542;p43"/>
          <p:cNvGrpSpPr/>
          <p:nvPr/>
        </p:nvGrpSpPr>
        <p:grpSpPr>
          <a:xfrm flipH="1">
            <a:off x="-30471" y="-51884"/>
            <a:ext cx="9312436" cy="5244324"/>
            <a:chOff x="-170" y="-1888"/>
            <a:chExt cx="9144183" cy="5148055"/>
          </a:xfrm>
        </p:grpSpPr>
        <p:sp>
          <p:nvSpPr>
            <p:cNvPr id="2543" name="Google Shape;2543;p43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43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43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43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43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43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43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43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43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43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43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43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43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43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43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43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43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43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43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43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43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43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43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43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43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43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43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43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43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43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43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43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43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43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43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43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43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43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43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43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43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43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43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43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43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43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43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43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43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43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3" name="Google Shape;2593;p43"/>
          <p:cNvSpPr/>
          <p:nvPr/>
        </p:nvSpPr>
        <p:spPr>
          <a:xfrm flipH="1" rot="10800000">
            <a:off x="-23300" y="-126"/>
            <a:ext cx="1860000" cy="1859400"/>
          </a:xfrm>
          <a:prstGeom prst="rtTriangl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4" name="Google Shape;2594;p43"/>
          <p:cNvSpPr/>
          <p:nvPr/>
        </p:nvSpPr>
        <p:spPr>
          <a:xfrm flipH="1">
            <a:off x="748066" y="-78248"/>
            <a:ext cx="5320730" cy="532052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5" name="Google Shape;2595;p43"/>
          <p:cNvSpPr/>
          <p:nvPr/>
        </p:nvSpPr>
        <p:spPr>
          <a:xfrm flipH="1">
            <a:off x="728079" y="-98214"/>
            <a:ext cx="5360683" cy="536068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6" name="Google Shape;2596;p43"/>
          <p:cNvSpPr/>
          <p:nvPr/>
        </p:nvSpPr>
        <p:spPr>
          <a:xfrm flipH="1">
            <a:off x="579423" y="-247145"/>
            <a:ext cx="5658270" cy="5658270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7" name="Google Shape;2597;p43"/>
          <p:cNvSpPr/>
          <p:nvPr/>
        </p:nvSpPr>
        <p:spPr>
          <a:xfrm flipH="1">
            <a:off x="672176" y="-200592"/>
            <a:ext cx="5472716" cy="556518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8" name="Google Shape;2598;p43"/>
          <p:cNvSpPr/>
          <p:nvPr/>
        </p:nvSpPr>
        <p:spPr>
          <a:xfrm flipH="1">
            <a:off x="949806" y="123248"/>
            <a:ext cx="4917495" cy="491749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9" name="Google Shape;2599;p43"/>
          <p:cNvSpPr/>
          <p:nvPr/>
        </p:nvSpPr>
        <p:spPr>
          <a:xfrm flipH="1">
            <a:off x="1072227" y="245693"/>
            <a:ext cx="4672629" cy="4672629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0" name="Google Shape;2600;p43"/>
          <p:cNvSpPr/>
          <p:nvPr/>
        </p:nvSpPr>
        <p:spPr>
          <a:xfrm flipH="1">
            <a:off x="1172997" y="346747"/>
            <a:ext cx="4470806" cy="447080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1" name="Google Shape;2601;p43"/>
          <p:cNvSpPr/>
          <p:nvPr/>
        </p:nvSpPr>
        <p:spPr>
          <a:xfrm flipH="1">
            <a:off x="1012840" y="734625"/>
            <a:ext cx="381300" cy="37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2" name="Google Shape;2602;p43"/>
          <p:cNvSpPr/>
          <p:nvPr/>
        </p:nvSpPr>
        <p:spPr>
          <a:xfrm flipH="1">
            <a:off x="1316682" y="577497"/>
            <a:ext cx="222300" cy="2205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3" name="Google Shape;2603;p43"/>
          <p:cNvSpPr/>
          <p:nvPr/>
        </p:nvSpPr>
        <p:spPr>
          <a:xfrm flipH="1">
            <a:off x="4198417" y="452074"/>
            <a:ext cx="301500" cy="29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4" name="Google Shape;2604;p43"/>
          <p:cNvSpPr/>
          <p:nvPr/>
        </p:nvSpPr>
        <p:spPr>
          <a:xfrm flipH="1">
            <a:off x="3926720" y="324343"/>
            <a:ext cx="301500" cy="2988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5" name="Google Shape;2605;p43"/>
          <p:cNvSpPr/>
          <p:nvPr/>
        </p:nvSpPr>
        <p:spPr>
          <a:xfrm flipH="1">
            <a:off x="3638737" y="233769"/>
            <a:ext cx="301500" cy="2988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6" name="Google Shape;2606;p43"/>
          <p:cNvSpPr/>
          <p:nvPr/>
        </p:nvSpPr>
        <p:spPr>
          <a:xfrm flipH="1" rot="-8111068">
            <a:off x="946006" y="3116935"/>
            <a:ext cx="329443" cy="325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7" name="Google Shape;2607;p43"/>
          <p:cNvSpPr/>
          <p:nvPr/>
        </p:nvSpPr>
        <p:spPr>
          <a:xfrm flipH="1" rot="-8111068">
            <a:off x="1058006" y="3424703"/>
            <a:ext cx="329443" cy="325202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8" name="Google Shape;2608;p43"/>
          <p:cNvSpPr/>
          <p:nvPr/>
        </p:nvSpPr>
        <p:spPr>
          <a:xfrm flipH="1" rot="-8111068">
            <a:off x="1211180" y="3716247"/>
            <a:ext cx="329443" cy="325202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9" name="Google Shape;2609;p43"/>
          <p:cNvSpPr/>
          <p:nvPr/>
        </p:nvSpPr>
        <p:spPr>
          <a:xfrm flipH="1">
            <a:off x="3280925" y="40600"/>
            <a:ext cx="6093900" cy="4996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0" name="Google Shape;2610;p43"/>
          <p:cNvSpPr txBox="1"/>
          <p:nvPr>
            <p:ph idx="1" type="subTitle"/>
          </p:nvPr>
        </p:nvSpPr>
        <p:spPr>
          <a:xfrm flipH="1">
            <a:off x="1706125" y="1605100"/>
            <a:ext cx="2548800" cy="24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1" name="Google Shape;2611;p43"/>
          <p:cNvSpPr/>
          <p:nvPr/>
        </p:nvSpPr>
        <p:spPr>
          <a:xfrm rot="10800000">
            <a:off x="-1363975" y="3810075"/>
            <a:ext cx="2686800" cy="2686800"/>
          </a:xfrm>
          <a:prstGeom prst="pie">
            <a:avLst>
              <a:gd fmla="val 5393868" name="adj1"/>
              <a:gd fmla="val 10811632" name="adj2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2" name="Google Shape;2612;p43"/>
          <p:cNvSpPr/>
          <p:nvPr/>
        </p:nvSpPr>
        <p:spPr>
          <a:xfrm flipH="1">
            <a:off x="2676975" y="437050"/>
            <a:ext cx="67938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3" name="Google Shape;2613;p43"/>
          <p:cNvSpPr/>
          <p:nvPr/>
        </p:nvSpPr>
        <p:spPr>
          <a:xfrm flipH="1" rot="10800000">
            <a:off x="2724513" y="5059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4" name="Google Shape;2614;p43"/>
          <p:cNvSpPr txBox="1"/>
          <p:nvPr>
            <p:ph type="title"/>
          </p:nvPr>
        </p:nvSpPr>
        <p:spPr>
          <a:xfrm flipH="1">
            <a:off x="4639575" y="545800"/>
            <a:ext cx="382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5" name="Google Shape;2615;p43"/>
          <p:cNvSpPr/>
          <p:nvPr/>
        </p:nvSpPr>
        <p:spPr>
          <a:xfrm flipH="1" rot="10800000">
            <a:off x="2676888" y="4370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6" name="Google Shape;2616;p43"/>
          <p:cNvSpPr/>
          <p:nvPr/>
        </p:nvSpPr>
        <p:spPr>
          <a:xfrm flipH="1">
            <a:off x="3277426" y="13656"/>
            <a:ext cx="6093900" cy="3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7" name="Google Shape;2617;p43"/>
          <p:cNvCxnSpPr/>
          <p:nvPr/>
        </p:nvCxnSpPr>
        <p:spPr>
          <a:xfrm rot="10800000">
            <a:off x="3280925" y="127065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8" name="Google Shape;2618;p43"/>
          <p:cNvCxnSpPr/>
          <p:nvPr/>
        </p:nvCxnSpPr>
        <p:spPr>
          <a:xfrm rot="10800000">
            <a:off x="3280925" y="249493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9" name="Google Shape;2619;p43"/>
          <p:cNvSpPr/>
          <p:nvPr/>
        </p:nvSpPr>
        <p:spPr>
          <a:xfrm flipH="1">
            <a:off x="3277498" y="4817501"/>
            <a:ext cx="6093900" cy="3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0" name="Google Shape;2620;p43"/>
          <p:cNvCxnSpPr/>
          <p:nvPr/>
        </p:nvCxnSpPr>
        <p:spPr>
          <a:xfrm rot="10800000">
            <a:off x="3280925" y="4914749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1" name="Google Shape;2621;p43"/>
          <p:cNvCxnSpPr/>
          <p:nvPr/>
        </p:nvCxnSpPr>
        <p:spPr>
          <a:xfrm rot="10800000">
            <a:off x="3280925" y="5037178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2" name="Google Shape;2622;p43"/>
          <p:cNvSpPr/>
          <p:nvPr/>
        </p:nvSpPr>
        <p:spPr>
          <a:xfrm flipH="1" rot="-5400000">
            <a:off x="-816100" y="2529675"/>
            <a:ext cx="2154000" cy="462600"/>
          </a:xfrm>
          <a:prstGeom prst="roundRect">
            <a:avLst>
              <a:gd fmla="val 50000" name="adj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3" name="Google Shape;2623;p43"/>
          <p:cNvSpPr/>
          <p:nvPr/>
        </p:nvSpPr>
        <p:spPr>
          <a:xfrm flipH="1" rot="-5400000">
            <a:off x="83268" y="3321297"/>
            <a:ext cx="355200" cy="35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4" name="Google Shape;2624;p43"/>
          <p:cNvSpPr/>
          <p:nvPr/>
        </p:nvSpPr>
        <p:spPr>
          <a:xfrm flipH="1" rot="5400000">
            <a:off x="29600" y="1683973"/>
            <a:ext cx="462600" cy="4626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8_1_1">
    <p:bg>
      <p:bgPr>
        <a:solidFill>
          <a:schemeClr val="lt2"/>
        </a:solidFill>
      </p:bgPr>
    </p:bg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p44"/>
          <p:cNvSpPr/>
          <p:nvPr/>
        </p:nvSpPr>
        <p:spPr>
          <a:xfrm flipH="1" rot="10800000">
            <a:off x="-24372" y="0"/>
            <a:ext cx="1390800" cy="13905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7" name="Google Shape;2627;p44"/>
          <p:cNvGrpSpPr/>
          <p:nvPr/>
        </p:nvGrpSpPr>
        <p:grpSpPr>
          <a:xfrm flipH="1">
            <a:off x="-412301" y="-92850"/>
            <a:ext cx="9637055" cy="5427080"/>
            <a:chOff x="-170" y="-1888"/>
            <a:chExt cx="9144183" cy="5148055"/>
          </a:xfrm>
        </p:grpSpPr>
        <p:sp>
          <p:nvSpPr>
            <p:cNvPr id="2628" name="Google Shape;2628;p44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44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44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44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44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44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44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44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44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44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44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44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44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44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44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44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44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44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44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44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44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44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44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44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44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44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44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44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44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44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44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44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44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44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44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44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44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44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44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44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44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44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44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44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44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44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44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44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44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44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8" name="Google Shape;2678;p44"/>
          <p:cNvSpPr/>
          <p:nvPr/>
        </p:nvSpPr>
        <p:spPr>
          <a:xfrm flipH="1">
            <a:off x="285530" y="-53046"/>
            <a:ext cx="5268009" cy="5268009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9" name="Google Shape;2679;p44"/>
          <p:cNvSpPr/>
          <p:nvPr/>
        </p:nvSpPr>
        <p:spPr>
          <a:xfrm flipH="1">
            <a:off x="265552" y="-72815"/>
            <a:ext cx="5307756" cy="530775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0" name="Google Shape;2680;p44"/>
          <p:cNvSpPr/>
          <p:nvPr/>
        </p:nvSpPr>
        <p:spPr>
          <a:xfrm flipH="1">
            <a:off x="118308" y="-220275"/>
            <a:ext cx="5602460" cy="5602460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1" name="Google Shape;2681;p44"/>
          <p:cNvSpPr/>
          <p:nvPr/>
        </p:nvSpPr>
        <p:spPr>
          <a:xfrm flipH="1">
            <a:off x="210330" y="-174181"/>
            <a:ext cx="5418553" cy="551040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2" name="Google Shape;2682;p44"/>
          <p:cNvSpPr/>
          <p:nvPr/>
        </p:nvSpPr>
        <p:spPr>
          <a:xfrm flipH="1">
            <a:off x="485143" y="146458"/>
            <a:ext cx="4868893" cy="486889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3" name="Google Shape;2683;p44"/>
          <p:cNvSpPr/>
          <p:nvPr/>
        </p:nvSpPr>
        <p:spPr>
          <a:xfrm flipH="1">
            <a:off x="606302" y="267694"/>
            <a:ext cx="4626498" cy="462649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4" name="Google Shape;2684;p44"/>
          <p:cNvSpPr/>
          <p:nvPr/>
        </p:nvSpPr>
        <p:spPr>
          <a:xfrm flipH="1">
            <a:off x="706424" y="367749"/>
            <a:ext cx="4426322" cy="4426322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5" name="Google Shape;2685;p44"/>
          <p:cNvSpPr/>
          <p:nvPr/>
        </p:nvSpPr>
        <p:spPr>
          <a:xfrm flipH="1">
            <a:off x="957993" y="619298"/>
            <a:ext cx="3923205" cy="392320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6" name="Google Shape;2686;p44"/>
          <p:cNvSpPr/>
          <p:nvPr/>
        </p:nvSpPr>
        <p:spPr>
          <a:xfrm flipH="1">
            <a:off x="547076" y="751795"/>
            <a:ext cx="378000" cy="37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7" name="Google Shape;2687;p44"/>
          <p:cNvSpPr/>
          <p:nvPr/>
        </p:nvSpPr>
        <p:spPr>
          <a:xfrm flipH="1">
            <a:off x="847987" y="596220"/>
            <a:ext cx="220500" cy="2181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8" name="Google Shape;2688;p44"/>
          <p:cNvSpPr/>
          <p:nvPr/>
        </p:nvSpPr>
        <p:spPr>
          <a:xfrm flipH="1">
            <a:off x="3883101" y="338592"/>
            <a:ext cx="317100" cy="31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Google Shape;2689;p44"/>
          <p:cNvSpPr/>
          <p:nvPr/>
        </p:nvSpPr>
        <p:spPr>
          <a:xfrm flipH="1">
            <a:off x="3597708" y="204423"/>
            <a:ext cx="317100" cy="3138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0" name="Google Shape;2690;p44"/>
          <p:cNvSpPr/>
          <p:nvPr/>
        </p:nvSpPr>
        <p:spPr>
          <a:xfrm flipH="1">
            <a:off x="3295207" y="109283"/>
            <a:ext cx="317100" cy="3138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1" name="Google Shape;2691;p44"/>
          <p:cNvSpPr/>
          <p:nvPr/>
        </p:nvSpPr>
        <p:spPr>
          <a:xfrm flipH="1" rot="-8111183">
            <a:off x="481625" y="3110194"/>
            <a:ext cx="326049" cy="3224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2" name="Google Shape;2692;p44"/>
          <p:cNvSpPr/>
          <p:nvPr/>
        </p:nvSpPr>
        <p:spPr>
          <a:xfrm flipH="1" rot="-8111183">
            <a:off x="592519" y="3414921"/>
            <a:ext cx="326049" cy="322443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3" name="Google Shape;2693;p44"/>
          <p:cNvSpPr/>
          <p:nvPr/>
        </p:nvSpPr>
        <p:spPr>
          <a:xfrm flipH="1" rot="-8111183">
            <a:off x="744180" y="3703584"/>
            <a:ext cx="326049" cy="322443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4" name="Google Shape;2694;p44"/>
          <p:cNvSpPr/>
          <p:nvPr/>
        </p:nvSpPr>
        <p:spPr>
          <a:xfrm flipH="1">
            <a:off x="2947428" y="-457200"/>
            <a:ext cx="6212100" cy="59436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5" name="Google Shape;2695;p44"/>
          <p:cNvSpPr txBox="1"/>
          <p:nvPr>
            <p:ph type="title"/>
          </p:nvPr>
        </p:nvSpPr>
        <p:spPr>
          <a:xfrm flipH="1">
            <a:off x="3612403" y="966725"/>
            <a:ext cx="47940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696" name="Google Shape;2696;p44"/>
          <p:cNvSpPr txBox="1"/>
          <p:nvPr>
            <p:ph idx="1" type="subTitle"/>
          </p:nvPr>
        </p:nvSpPr>
        <p:spPr>
          <a:xfrm flipH="1">
            <a:off x="5049700" y="2087250"/>
            <a:ext cx="3356700" cy="24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7" name="Google Shape;2697;p44"/>
          <p:cNvSpPr/>
          <p:nvPr/>
        </p:nvSpPr>
        <p:spPr>
          <a:xfrm rot="10800000">
            <a:off x="-1171925" y="4181426"/>
            <a:ext cx="2240400" cy="2240400"/>
          </a:xfrm>
          <a:prstGeom prst="pie">
            <a:avLst>
              <a:gd fmla="val 5393868" name="adj1"/>
              <a:gd fmla="val 10811632" name="adj2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bg>
      <p:bgPr>
        <a:solidFill>
          <a:schemeClr val="lt2"/>
        </a:solidFill>
      </p:bgPr>
    </p:bg>
    <p:spTree>
      <p:nvGrpSpPr>
        <p:cNvPr id="2698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9" name="Google Shape;2699;p45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2700" name="Google Shape;2700;p45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45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45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45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45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45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45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45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45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45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45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45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45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45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45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45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45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45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45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45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45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45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45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45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45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45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45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45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45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45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45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45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45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45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45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45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45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45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45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45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45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45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45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45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45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45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45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45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45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45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0" name="Google Shape;2750;p45"/>
          <p:cNvSpPr/>
          <p:nvPr/>
        </p:nvSpPr>
        <p:spPr>
          <a:xfrm>
            <a:off x="525" y="1799325"/>
            <a:ext cx="1028100" cy="2551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1" name="Google Shape;2751;p45"/>
          <p:cNvSpPr/>
          <p:nvPr/>
        </p:nvSpPr>
        <p:spPr>
          <a:xfrm>
            <a:off x="525" y="-75"/>
            <a:ext cx="3321900" cy="14448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2" name="Google Shape;2752;p45"/>
          <p:cNvSpPr/>
          <p:nvPr/>
        </p:nvSpPr>
        <p:spPr>
          <a:xfrm>
            <a:off x="1890151" y="-123349"/>
            <a:ext cx="5378188" cy="537818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3" name="Google Shape;2753;p45"/>
          <p:cNvSpPr/>
          <p:nvPr/>
        </p:nvSpPr>
        <p:spPr>
          <a:xfrm>
            <a:off x="8124900" y="2866650"/>
            <a:ext cx="1079400" cy="22767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4" name="Google Shape;2754;p45"/>
          <p:cNvSpPr/>
          <p:nvPr/>
        </p:nvSpPr>
        <p:spPr>
          <a:xfrm rot="-5400000">
            <a:off x="6698675" y="-1309375"/>
            <a:ext cx="2564700" cy="2573400"/>
          </a:xfrm>
          <a:prstGeom prst="pie">
            <a:avLst>
              <a:gd fmla="val 5393868" name="adj1"/>
              <a:gd fmla="val 16186904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5" name="Google Shape;2755;p45"/>
          <p:cNvSpPr/>
          <p:nvPr/>
        </p:nvSpPr>
        <p:spPr>
          <a:xfrm>
            <a:off x="8124800" y="1259675"/>
            <a:ext cx="1079400" cy="160350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6" name="Google Shape;2756;p45"/>
          <p:cNvSpPr/>
          <p:nvPr/>
        </p:nvSpPr>
        <p:spPr>
          <a:xfrm>
            <a:off x="1869969" y="-143531"/>
            <a:ext cx="5418553" cy="541855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7" name="Google Shape;2757;p45"/>
          <p:cNvSpPr/>
          <p:nvPr/>
        </p:nvSpPr>
        <p:spPr>
          <a:xfrm>
            <a:off x="1719425" y="-294075"/>
            <a:ext cx="5719641" cy="571964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8" name="Google Shape;2758;p45"/>
          <p:cNvSpPr/>
          <p:nvPr/>
        </p:nvSpPr>
        <p:spPr>
          <a:xfrm>
            <a:off x="1813232" y="-247017"/>
            <a:ext cx="5532027" cy="562552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9" name="Google Shape;2759;p45"/>
          <p:cNvSpPr/>
          <p:nvPr/>
        </p:nvSpPr>
        <p:spPr>
          <a:xfrm>
            <a:off x="2093829" y="80328"/>
            <a:ext cx="4970834" cy="497083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0" name="Google Shape;2760;p45"/>
          <p:cNvSpPr/>
          <p:nvPr/>
        </p:nvSpPr>
        <p:spPr>
          <a:xfrm>
            <a:off x="2217600" y="204100"/>
            <a:ext cx="4723291" cy="472329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1" name="Google Shape;2761;p45"/>
          <p:cNvSpPr/>
          <p:nvPr/>
        </p:nvSpPr>
        <p:spPr>
          <a:xfrm>
            <a:off x="2319747" y="306247"/>
            <a:ext cx="4518996" cy="451899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2" name="Google Shape;2762;p45"/>
          <p:cNvSpPr/>
          <p:nvPr/>
        </p:nvSpPr>
        <p:spPr>
          <a:xfrm>
            <a:off x="2576558" y="563057"/>
            <a:ext cx="4005376" cy="400537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3" name="Google Shape;2763;p45"/>
          <p:cNvGrpSpPr/>
          <p:nvPr/>
        </p:nvGrpSpPr>
        <p:grpSpPr>
          <a:xfrm>
            <a:off x="105400" y="571350"/>
            <a:ext cx="1969850" cy="191750"/>
            <a:chOff x="1454525" y="7080325"/>
            <a:chExt cx="1969850" cy="191750"/>
          </a:xfrm>
        </p:grpSpPr>
        <p:sp>
          <p:nvSpPr>
            <p:cNvPr id="2764" name="Google Shape;2764;p45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45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45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45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45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45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45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45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45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45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45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45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45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45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45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45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45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45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45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45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45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45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45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45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45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45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45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45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2" name="Google Shape;2792;p45"/>
          <p:cNvSpPr/>
          <p:nvPr/>
        </p:nvSpPr>
        <p:spPr>
          <a:xfrm>
            <a:off x="6469025" y="539496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p45"/>
          <p:cNvSpPr/>
          <p:nvPr/>
        </p:nvSpPr>
        <p:spPr>
          <a:xfrm>
            <a:off x="1719425" y="2689459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Google Shape;2794;p45"/>
          <p:cNvSpPr/>
          <p:nvPr/>
        </p:nvSpPr>
        <p:spPr>
          <a:xfrm>
            <a:off x="7050" y="3768875"/>
            <a:ext cx="3105600" cy="1366200"/>
          </a:xfrm>
          <a:prstGeom prst="rtTriangl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5" name="Google Shape;2795;p45"/>
          <p:cNvSpPr/>
          <p:nvPr/>
        </p:nvSpPr>
        <p:spPr>
          <a:xfrm rot="5400000">
            <a:off x="809588" y="500475"/>
            <a:ext cx="380700" cy="22761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6" name="Google Shape;2796;p45"/>
          <p:cNvSpPr/>
          <p:nvPr/>
        </p:nvSpPr>
        <p:spPr>
          <a:xfrm>
            <a:off x="1751163" y="1444727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7" name="Google Shape;2797;p45"/>
          <p:cNvSpPr/>
          <p:nvPr/>
        </p:nvSpPr>
        <p:spPr>
          <a:xfrm rot="-5400000">
            <a:off x="8134675" y="1534804"/>
            <a:ext cx="380700" cy="22761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8" name="Google Shape;2798;p45"/>
          <p:cNvSpPr/>
          <p:nvPr/>
        </p:nvSpPr>
        <p:spPr>
          <a:xfrm rot="10800000">
            <a:off x="7181400" y="2479052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9" name="Google Shape;2799;p45"/>
          <p:cNvSpPr/>
          <p:nvPr/>
        </p:nvSpPr>
        <p:spPr>
          <a:xfrm>
            <a:off x="3271800" y="276481"/>
            <a:ext cx="323700" cy="32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0" name="Google Shape;2800;p45"/>
          <p:cNvSpPr/>
          <p:nvPr/>
        </p:nvSpPr>
        <p:spPr>
          <a:xfrm>
            <a:off x="3563163" y="139505"/>
            <a:ext cx="323700" cy="3201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1" name="Google Shape;2801;p45"/>
          <p:cNvSpPr/>
          <p:nvPr/>
        </p:nvSpPr>
        <p:spPr>
          <a:xfrm>
            <a:off x="3871992" y="42375"/>
            <a:ext cx="323700" cy="3201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2" name="Google Shape;2802;p45"/>
          <p:cNvCxnSpPr/>
          <p:nvPr/>
        </p:nvCxnSpPr>
        <p:spPr>
          <a:xfrm>
            <a:off x="-371475" y="5141100"/>
            <a:ext cx="34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3" name="Google Shape;2803;p45"/>
          <p:cNvSpPr/>
          <p:nvPr/>
        </p:nvSpPr>
        <p:spPr>
          <a:xfrm rot="-5400000">
            <a:off x="7083241" y="-939870"/>
            <a:ext cx="1824300" cy="1824300"/>
          </a:xfrm>
          <a:prstGeom prst="pie">
            <a:avLst>
              <a:gd fmla="val 5393868" name="adj1"/>
              <a:gd fmla="val 16186904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p45"/>
          <p:cNvSpPr/>
          <p:nvPr/>
        </p:nvSpPr>
        <p:spPr>
          <a:xfrm rot="8113155">
            <a:off x="6735410" y="3106126"/>
            <a:ext cx="332625" cy="3290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5" name="Google Shape;2805;p45"/>
          <p:cNvSpPr/>
          <p:nvPr/>
        </p:nvSpPr>
        <p:spPr>
          <a:xfrm rot="8113155">
            <a:off x="6622197" y="3417227"/>
            <a:ext cx="332625" cy="329018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6" name="Google Shape;2806;p45"/>
          <p:cNvSpPr/>
          <p:nvPr/>
        </p:nvSpPr>
        <p:spPr>
          <a:xfrm rot="8113155">
            <a:off x="6467364" y="3711927"/>
            <a:ext cx="332625" cy="329018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7" name="Google Shape;2807;p45"/>
          <p:cNvSpPr/>
          <p:nvPr/>
        </p:nvSpPr>
        <p:spPr>
          <a:xfrm>
            <a:off x="1028700" y="1001100"/>
            <a:ext cx="7096200" cy="2836500"/>
          </a:xfrm>
          <a:prstGeom prst="roundRect">
            <a:avLst>
              <a:gd fmla="val 4802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8" name="Google Shape;2808;p45"/>
          <p:cNvSpPr/>
          <p:nvPr/>
        </p:nvSpPr>
        <p:spPr>
          <a:xfrm>
            <a:off x="1028625" y="2322850"/>
            <a:ext cx="7096200" cy="125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9" name="Google Shape;2809;p45"/>
          <p:cNvSpPr/>
          <p:nvPr/>
        </p:nvSpPr>
        <p:spPr>
          <a:xfrm>
            <a:off x="727250" y="3572175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0" name="Google Shape;2810;p45"/>
          <p:cNvGrpSpPr/>
          <p:nvPr/>
        </p:nvGrpSpPr>
        <p:grpSpPr>
          <a:xfrm>
            <a:off x="727250" y="3572175"/>
            <a:ext cx="7704000" cy="593400"/>
            <a:chOff x="727250" y="4105575"/>
            <a:chExt cx="7704000" cy="593400"/>
          </a:xfrm>
        </p:grpSpPr>
        <p:sp>
          <p:nvSpPr>
            <p:cNvPr id="2811" name="Google Shape;2811;p45"/>
            <p:cNvSpPr/>
            <p:nvPr/>
          </p:nvSpPr>
          <p:spPr>
            <a:xfrm>
              <a:off x="774875" y="4174425"/>
              <a:ext cx="455700" cy="45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45"/>
            <p:cNvSpPr/>
            <p:nvPr/>
          </p:nvSpPr>
          <p:spPr>
            <a:xfrm>
              <a:off x="727250" y="4105575"/>
              <a:ext cx="593400" cy="593400"/>
            </a:xfrm>
            <a:prstGeom prst="pie">
              <a:avLst>
                <a:gd fmla="val 5366593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45"/>
            <p:cNvSpPr/>
            <p:nvPr/>
          </p:nvSpPr>
          <p:spPr>
            <a:xfrm rot="10800000">
              <a:off x="7927925" y="4174425"/>
              <a:ext cx="455700" cy="45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45"/>
            <p:cNvSpPr/>
            <p:nvPr/>
          </p:nvSpPr>
          <p:spPr>
            <a:xfrm rot="10800000">
              <a:off x="7837850" y="4105575"/>
              <a:ext cx="593400" cy="593400"/>
            </a:xfrm>
            <a:prstGeom prst="pie">
              <a:avLst>
                <a:gd fmla="val 5366593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5" name="Google Shape;2815;p45"/>
          <p:cNvSpPr txBox="1"/>
          <p:nvPr>
            <p:ph type="title"/>
          </p:nvPr>
        </p:nvSpPr>
        <p:spPr>
          <a:xfrm>
            <a:off x="1336350" y="1001100"/>
            <a:ext cx="6471300" cy="28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6" name="Google Shape;2816;p45"/>
          <p:cNvSpPr txBox="1"/>
          <p:nvPr>
            <p:ph idx="2" type="title"/>
          </p:nvPr>
        </p:nvSpPr>
        <p:spPr>
          <a:xfrm>
            <a:off x="1219200" y="3572175"/>
            <a:ext cx="6696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None/>
              <a:defRPr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17" name="Google Shape;2817;p45"/>
          <p:cNvSpPr/>
          <p:nvPr/>
        </p:nvSpPr>
        <p:spPr>
          <a:xfrm flipH="1">
            <a:off x="6047475" y="4162225"/>
            <a:ext cx="2083200" cy="981000"/>
          </a:xfrm>
          <a:prstGeom prst="rtTriangle">
            <a:avLst/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bg>
      <p:bgPr>
        <a:solidFill>
          <a:srgbClr val="FFFAEB"/>
        </a:solidFill>
      </p:bgPr>
    </p:bg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46"/>
          <p:cNvSpPr/>
          <p:nvPr/>
        </p:nvSpPr>
        <p:spPr>
          <a:xfrm flipH="1">
            <a:off x="6233175" y="-24950"/>
            <a:ext cx="2202300" cy="8883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0" name="Google Shape;2820;p46"/>
          <p:cNvSpPr/>
          <p:nvPr/>
        </p:nvSpPr>
        <p:spPr>
          <a:xfrm rot="5400000">
            <a:off x="3546188" y="-42615"/>
            <a:ext cx="927600" cy="1043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1" name="Google Shape;2821;p46"/>
          <p:cNvSpPr/>
          <p:nvPr/>
        </p:nvSpPr>
        <p:spPr>
          <a:xfrm rot="10800000">
            <a:off x="4513962" y="-1934"/>
            <a:ext cx="2386200" cy="4758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2" name="Google Shape;2822;p46"/>
          <p:cNvCxnSpPr>
            <a:endCxn id="2821" idx="3"/>
          </p:cNvCxnSpPr>
          <p:nvPr/>
        </p:nvCxnSpPr>
        <p:spPr>
          <a:xfrm rot="10800000">
            <a:off x="4513962" y="235966"/>
            <a:ext cx="32625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3" name="Google Shape;2823;p46"/>
          <p:cNvSpPr/>
          <p:nvPr/>
        </p:nvSpPr>
        <p:spPr>
          <a:xfrm rot="-5400000">
            <a:off x="5770520" y="6713"/>
            <a:ext cx="465900" cy="4596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4" name="Google Shape;2824;p46"/>
          <p:cNvSpPr/>
          <p:nvPr/>
        </p:nvSpPr>
        <p:spPr>
          <a:xfrm rot="-5400000">
            <a:off x="4841196" y="6713"/>
            <a:ext cx="465900" cy="45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5" name="Google Shape;2825;p46"/>
          <p:cNvSpPr/>
          <p:nvPr/>
        </p:nvSpPr>
        <p:spPr>
          <a:xfrm>
            <a:off x="1637321" y="3260"/>
            <a:ext cx="1809000" cy="465900"/>
          </a:xfrm>
          <a:prstGeom prst="rtTriangle">
            <a:avLst/>
          </a:prstGeom>
          <a:solidFill>
            <a:srgbClr val="9FC5E8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6" name="Google Shape;2826;p46"/>
          <p:cNvSpPr/>
          <p:nvPr/>
        </p:nvSpPr>
        <p:spPr>
          <a:xfrm rot="-5400000">
            <a:off x="710075" y="6713"/>
            <a:ext cx="465900" cy="45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7" name="Google Shape;2827;p46"/>
          <p:cNvSpPr/>
          <p:nvPr/>
        </p:nvSpPr>
        <p:spPr>
          <a:xfrm rot="10800000">
            <a:off x="1684984" y="3834"/>
            <a:ext cx="1809000" cy="4659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8" name="Google Shape;2828;p46"/>
          <p:cNvCxnSpPr>
            <a:endCxn id="2825" idx="0"/>
          </p:cNvCxnSpPr>
          <p:nvPr/>
        </p:nvCxnSpPr>
        <p:spPr>
          <a:xfrm rot="10800000">
            <a:off x="1637321" y="3260"/>
            <a:ext cx="1787400" cy="461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9" name="Google Shape;2829;p46"/>
          <p:cNvSpPr/>
          <p:nvPr/>
        </p:nvSpPr>
        <p:spPr>
          <a:xfrm rot="-5400000">
            <a:off x="1169759" y="3828"/>
            <a:ext cx="465900" cy="4596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0" name="Google Shape;2830;p46"/>
          <p:cNvSpPr/>
          <p:nvPr/>
        </p:nvSpPr>
        <p:spPr>
          <a:xfrm rot="5400000">
            <a:off x="-1382050" y="1086075"/>
            <a:ext cx="34767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1" name="Google Shape;2831;p46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2832" name="Google Shape;2832;p46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46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46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46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46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46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46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46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46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46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46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46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46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46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46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46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46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46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46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46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46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46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46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46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46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46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46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46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46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46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46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46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46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46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46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46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46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46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46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46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46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46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46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46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46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46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46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46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46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46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2" name="Google Shape;2882;p46"/>
          <p:cNvSpPr/>
          <p:nvPr/>
        </p:nvSpPr>
        <p:spPr>
          <a:xfrm>
            <a:off x="720000" y="714425"/>
            <a:ext cx="7704000" cy="3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3" name="Google Shape;2883;p46"/>
          <p:cNvSpPr/>
          <p:nvPr/>
        </p:nvSpPr>
        <p:spPr>
          <a:xfrm rot="5400000">
            <a:off x="6753850" y="1286325"/>
            <a:ext cx="40677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4" name="Google Shape;2884;p46"/>
          <p:cNvCxnSpPr>
            <a:stCxn id="2883" idx="1"/>
          </p:cNvCxnSpPr>
          <p:nvPr/>
        </p:nvCxnSpPr>
        <p:spPr>
          <a:xfrm>
            <a:off x="8787700" y="-390525"/>
            <a:ext cx="0" cy="384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5" name="Google Shape;2885;p46"/>
          <p:cNvSpPr/>
          <p:nvPr/>
        </p:nvSpPr>
        <p:spPr>
          <a:xfrm rot="5400000">
            <a:off x="8430808" y="1959479"/>
            <a:ext cx="714000" cy="70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6" name="Google Shape;2886;p46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7" name="Google Shape;2887;p46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8" name="Google Shape;2888;p46"/>
          <p:cNvSpPr/>
          <p:nvPr/>
        </p:nvSpPr>
        <p:spPr>
          <a:xfrm rot="5400000">
            <a:off x="7487800" y="3886550"/>
            <a:ext cx="2599800" cy="714000"/>
          </a:xfrm>
          <a:prstGeom prst="roundRect">
            <a:avLst>
              <a:gd fmla="val 50000" name="adj"/>
            </a:avLst>
          </a:prstGeom>
          <a:solidFill>
            <a:srgbClr val="F8B0AD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Google Shape;2889;p46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0" name="Google Shape;2890;p46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1" name="Google Shape;2891;p46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2" name="Google Shape;2892;p46"/>
          <p:cNvSpPr txBox="1"/>
          <p:nvPr>
            <p:ph type="title"/>
          </p:nvPr>
        </p:nvSpPr>
        <p:spPr>
          <a:xfrm>
            <a:off x="1223325" y="539500"/>
            <a:ext cx="6697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93" name="Google Shape;2893;p46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4" name="Google Shape;2894;p46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5" name="Google Shape;2895;p46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6" name="Google Shape;2896;p46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46"/>
          <p:cNvSpPr/>
          <p:nvPr/>
        </p:nvSpPr>
        <p:spPr>
          <a:xfrm>
            <a:off x="-16900" y="3214181"/>
            <a:ext cx="730200" cy="70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8" name="Google Shape;2898;p46"/>
          <p:cNvSpPr/>
          <p:nvPr/>
        </p:nvSpPr>
        <p:spPr>
          <a:xfrm>
            <a:off x="-10201" y="3233750"/>
            <a:ext cx="730200" cy="684600"/>
          </a:xfrm>
          <a:prstGeom prst="rtTriangle">
            <a:avLst/>
          </a:prstGeom>
          <a:solidFill>
            <a:srgbClr val="F8B0AD">
              <a:alpha val="46666"/>
            </a:srgbClr>
          </a:solidFill>
          <a:ln>
            <a:noFill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9" name="Google Shape;2899;p46"/>
          <p:cNvSpPr/>
          <p:nvPr/>
        </p:nvSpPr>
        <p:spPr>
          <a:xfrm>
            <a:off x="97261" y="3303847"/>
            <a:ext cx="501900" cy="4956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0" name="Google Shape;2900;p46"/>
          <p:cNvCxnSpPr/>
          <p:nvPr/>
        </p:nvCxnSpPr>
        <p:spPr>
          <a:xfrm>
            <a:off x="-208975" y="3921900"/>
            <a:ext cx="928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1" name="Google Shape;2901;p46"/>
          <p:cNvSpPr/>
          <p:nvPr/>
        </p:nvSpPr>
        <p:spPr>
          <a:xfrm rot="-5400000">
            <a:off x="4035825" y="3958100"/>
            <a:ext cx="1038900" cy="13191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2" name="Google Shape;2902;p46"/>
          <p:cNvSpPr/>
          <p:nvPr/>
        </p:nvSpPr>
        <p:spPr>
          <a:xfrm>
            <a:off x="1198783" y="4608575"/>
            <a:ext cx="2750400" cy="5484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3" name="Google Shape;2903;p46"/>
          <p:cNvCxnSpPr>
            <a:endCxn id="2902" idx="3"/>
          </p:cNvCxnSpPr>
          <p:nvPr/>
        </p:nvCxnSpPr>
        <p:spPr>
          <a:xfrm>
            <a:off x="352483" y="4882775"/>
            <a:ext cx="35967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4" name="Google Shape;2904;p46"/>
          <p:cNvSpPr/>
          <p:nvPr/>
        </p:nvSpPr>
        <p:spPr>
          <a:xfrm rot="5400000">
            <a:off x="1963700" y="4617250"/>
            <a:ext cx="537000" cy="5298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5" name="Google Shape;2905;p46"/>
          <p:cNvSpPr/>
          <p:nvPr/>
        </p:nvSpPr>
        <p:spPr>
          <a:xfrm rot="5400000">
            <a:off x="3034775" y="4617250"/>
            <a:ext cx="537000" cy="52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6" name="Google Shape;2906;p46"/>
          <p:cNvSpPr/>
          <p:nvPr/>
        </p:nvSpPr>
        <p:spPr>
          <a:xfrm rot="5400000">
            <a:off x="3775" y="4397225"/>
            <a:ext cx="751500" cy="741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7" name="Google Shape;2907;p46"/>
          <p:cNvGrpSpPr/>
          <p:nvPr/>
        </p:nvGrpSpPr>
        <p:grpSpPr>
          <a:xfrm rot="5400000">
            <a:off x="-636725" y="1268150"/>
            <a:ext cx="1969850" cy="191750"/>
            <a:chOff x="1454525" y="7080325"/>
            <a:chExt cx="1969850" cy="191750"/>
          </a:xfrm>
        </p:grpSpPr>
        <p:sp>
          <p:nvSpPr>
            <p:cNvPr id="2908" name="Google Shape;2908;p46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46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46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46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46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46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46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46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46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46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46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46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46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46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46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46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46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46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46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46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46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46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46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46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46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46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46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46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6" name="Google Shape;2936;p46"/>
          <p:cNvSpPr/>
          <p:nvPr/>
        </p:nvSpPr>
        <p:spPr>
          <a:xfrm rot="10800000">
            <a:off x="5263675" y="4613963"/>
            <a:ext cx="2084700" cy="537000"/>
          </a:xfrm>
          <a:prstGeom prst="rtTriangle">
            <a:avLst/>
          </a:prstGeom>
          <a:solidFill>
            <a:srgbClr val="9FC5E8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7" name="Google Shape;2937;p46"/>
          <p:cNvSpPr/>
          <p:nvPr/>
        </p:nvSpPr>
        <p:spPr>
          <a:xfrm rot="5400000">
            <a:off x="7880025" y="4617250"/>
            <a:ext cx="537000" cy="529800"/>
          </a:xfrm>
          <a:prstGeom prst="ellipse">
            <a:avLst/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8" name="Google Shape;2938;p46"/>
          <p:cNvSpPr/>
          <p:nvPr/>
        </p:nvSpPr>
        <p:spPr>
          <a:xfrm>
            <a:off x="5208513" y="4613338"/>
            <a:ext cx="2084700" cy="5370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9" name="Google Shape;2939;p46"/>
          <p:cNvCxnSpPr>
            <a:endCxn id="2936" idx="0"/>
          </p:cNvCxnSpPr>
          <p:nvPr/>
        </p:nvCxnSpPr>
        <p:spPr>
          <a:xfrm>
            <a:off x="5288275" y="4619363"/>
            <a:ext cx="2060100" cy="531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0" name="Google Shape;2940;p46"/>
          <p:cNvSpPr/>
          <p:nvPr/>
        </p:nvSpPr>
        <p:spPr>
          <a:xfrm rot="5400000">
            <a:off x="7350225" y="4620575"/>
            <a:ext cx="537000" cy="5298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0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173" name="Google Shape;173;p20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20"/>
          <p:cNvSpPr/>
          <p:nvPr/>
        </p:nvSpPr>
        <p:spPr>
          <a:xfrm>
            <a:off x="720000" y="714425"/>
            <a:ext cx="7831200" cy="3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-1895475" y="4105275"/>
            <a:ext cx="2933700" cy="293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-263175" y="437050"/>
            <a:ext cx="79923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 txBox="1"/>
          <p:nvPr>
            <p:ph type="title"/>
          </p:nvPr>
        </p:nvSpPr>
        <p:spPr>
          <a:xfrm>
            <a:off x="720000" y="545800"/>
            <a:ext cx="6506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1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796200" y="1249900"/>
            <a:ext cx="77040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20"/>
          <p:cNvSpPr/>
          <p:nvPr/>
        </p:nvSpPr>
        <p:spPr>
          <a:xfrm>
            <a:off x="-1895475" y="4105275"/>
            <a:ext cx="2933700" cy="293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-1895475" y="4295775"/>
            <a:ext cx="2743200" cy="2743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156625" y="4168571"/>
            <a:ext cx="225300" cy="222300"/>
          </a:xfrm>
          <a:prstGeom prst="ellipse">
            <a:avLst/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/>
          <p:nvPr/>
        </p:nvSpPr>
        <p:spPr>
          <a:xfrm rot="10800000">
            <a:off x="7225925" y="5059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"/>
          <p:cNvSpPr/>
          <p:nvPr/>
        </p:nvSpPr>
        <p:spPr>
          <a:xfrm rot="10800000">
            <a:off x="7135850" y="4370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/>
          <p:nvPr/>
        </p:nvSpPr>
        <p:spPr>
          <a:xfrm rot="5400000">
            <a:off x="6433900" y="1823032"/>
            <a:ext cx="4828200" cy="593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20"/>
          <p:cNvCxnSpPr/>
          <p:nvPr/>
        </p:nvCxnSpPr>
        <p:spPr>
          <a:xfrm rot="5400000">
            <a:off x="6424300" y="1890297"/>
            <a:ext cx="4847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20"/>
          <p:cNvSpPr/>
          <p:nvPr/>
        </p:nvSpPr>
        <p:spPr>
          <a:xfrm rot="5400000">
            <a:off x="8551300" y="3106190"/>
            <a:ext cx="5934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0"/>
          <p:cNvSpPr/>
          <p:nvPr/>
        </p:nvSpPr>
        <p:spPr>
          <a:xfrm rot="5400000">
            <a:off x="8551300" y="2512790"/>
            <a:ext cx="593400" cy="5856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/>
          <p:nvPr/>
        </p:nvSpPr>
        <p:spPr>
          <a:xfrm rot="5400000">
            <a:off x="8551300" y="1919390"/>
            <a:ext cx="593400" cy="5856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/>
          <p:nvPr/>
        </p:nvSpPr>
        <p:spPr>
          <a:xfrm rot="10800000">
            <a:off x="-963233" y="4608573"/>
            <a:ext cx="1551300" cy="1551300"/>
          </a:xfrm>
          <a:prstGeom prst="pie">
            <a:avLst>
              <a:gd fmla="val 5393868" name="adj1"/>
              <a:gd fmla="val 10660545" name="adj2"/>
            </a:avLst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/>
          <p:nvPr/>
        </p:nvSpPr>
        <p:spPr>
          <a:xfrm rot="5400000">
            <a:off x="6433900" y="6041707"/>
            <a:ext cx="4828200" cy="593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/>
          <p:nvPr/>
        </p:nvSpPr>
        <p:spPr>
          <a:xfrm rot="5400000">
            <a:off x="8620150" y="3971925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/>
          <p:nvPr/>
        </p:nvSpPr>
        <p:spPr>
          <a:xfrm rot="5400000">
            <a:off x="8551300" y="392430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20"/>
          <p:cNvGrpSpPr/>
          <p:nvPr/>
        </p:nvGrpSpPr>
        <p:grpSpPr>
          <a:xfrm rot="5400000">
            <a:off x="6857425" y="92900"/>
            <a:ext cx="1969850" cy="191750"/>
            <a:chOff x="1454525" y="7080325"/>
            <a:chExt cx="1969850" cy="191750"/>
          </a:xfrm>
        </p:grpSpPr>
        <p:sp>
          <p:nvSpPr>
            <p:cNvPr id="243" name="Google Shape;243;p20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">
    <p:bg>
      <p:bgPr>
        <a:solidFill>
          <a:srgbClr val="FFFAEB"/>
        </a:solidFill>
      </p:bgPr>
    </p:bg>
    <p:spTree>
      <p:nvGrpSpPr>
        <p:cNvPr id="294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2" name="Google Shape;2942;p47"/>
          <p:cNvGrpSpPr/>
          <p:nvPr/>
        </p:nvGrpSpPr>
        <p:grpSpPr>
          <a:xfrm>
            <a:off x="-13133" y="18224"/>
            <a:ext cx="9144183" cy="5148055"/>
            <a:chOff x="-170" y="-1888"/>
            <a:chExt cx="9144183" cy="5148055"/>
          </a:xfrm>
        </p:grpSpPr>
        <p:sp>
          <p:nvSpPr>
            <p:cNvPr id="2943" name="Google Shape;2943;p47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47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47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47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47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47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47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47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47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47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47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47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47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47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47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47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47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47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47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47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47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47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47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47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47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47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47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47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47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47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47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47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47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47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47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47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47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47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47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47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47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47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47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47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47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47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47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47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47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47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3" name="Google Shape;2993;p47"/>
          <p:cNvSpPr/>
          <p:nvPr/>
        </p:nvSpPr>
        <p:spPr>
          <a:xfrm>
            <a:off x="681600" y="545800"/>
            <a:ext cx="7056600" cy="4083600"/>
          </a:xfrm>
          <a:prstGeom prst="roundRect">
            <a:avLst>
              <a:gd fmla="val 4665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4" name="Google Shape;2994;p47"/>
          <p:cNvSpPr/>
          <p:nvPr/>
        </p:nvSpPr>
        <p:spPr>
          <a:xfrm>
            <a:off x="-209550" y="437050"/>
            <a:ext cx="85725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5" name="Google Shape;2995;p47"/>
          <p:cNvSpPr/>
          <p:nvPr/>
        </p:nvSpPr>
        <p:spPr>
          <a:xfrm rot="10800000">
            <a:off x="7920675" y="5059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6" name="Google Shape;2996;p47"/>
          <p:cNvSpPr txBox="1"/>
          <p:nvPr>
            <p:ph type="title"/>
          </p:nvPr>
        </p:nvSpPr>
        <p:spPr>
          <a:xfrm>
            <a:off x="713225" y="545800"/>
            <a:ext cx="7056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97" name="Google Shape;2997;p47"/>
          <p:cNvSpPr/>
          <p:nvPr/>
        </p:nvSpPr>
        <p:spPr>
          <a:xfrm rot="10800000">
            <a:off x="7830600" y="4370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_1_2">
    <p:bg>
      <p:bgPr>
        <a:solidFill>
          <a:srgbClr val="FFFAEB"/>
        </a:solidFill>
      </p:bgPr>
    </p:bg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p48"/>
          <p:cNvSpPr/>
          <p:nvPr/>
        </p:nvSpPr>
        <p:spPr>
          <a:xfrm>
            <a:off x="-70225" y="1028700"/>
            <a:ext cx="879900" cy="358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0" name="Google Shape;3000;p48"/>
          <p:cNvSpPr/>
          <p:nvPr/>
        </p:nvSpPr>
        <p:spPr>
          <a:xfrm flipH="1" rot="-5400000">
            <a:off x="7624075" y="339975"/>
            <a:ext cx="2303400" cy="690000"/>
          </a:xfrm>
          <a:prstGeom prst="roundRect">
            <a:avLst>
              <a:gd fmla="val 50000" name="adj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1" name="Google Shape;3001;p48"/>
          <p:cNvGrpSpPr/>
          <p:nvPr/>
        </p:nvGrpSpPr>
        <p:grpSpPr>
          <a:xfrm>
            <a:off x="-13133" y="18224"/>
            <a:ext cx="9144183" cy="5148055"/>
            <a:chOff x="-170" y="-1888"/>
            <a:chExt cx="9144183" cy="5148055"/>
          </a:xfrm>
        </p:grpSpPr>
        <p:sp>
          <p:nvSpPr>
            <p:cNvPr id="3002" name="Google Shape;3002;p48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48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48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48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48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48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48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48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48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48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48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48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48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48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48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48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48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48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48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48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48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48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48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48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48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48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48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48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48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48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48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48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48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48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48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48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48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48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48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48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48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48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48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48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48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48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48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48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48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48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2" name="Google Shape;3052;p48"/>
          <p:cNvSpPr/>
          <p:nvPr/>
        </p:nvSpPr>
        <p:spPr>
          <a:xfrm>
            <a:off x="713225" y="1028700"/>
            <a:ext cx="7697400" cy="358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3" name="Google Shape;3053;p48"/>
          <p:cNvSpPr/>
          <p:nvPr/>
        </p:nvSpPr>
        <p:spPr>
          <a:xfrm>
            <a:off x="-209550" y="437050"/>
            <a:ext cx="85725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4" name="Google Shape;3054;p48"/>
          <p:cNvSpPr/>
          <p:nvPr/>
        </p:nvSpPr>
        <p:spPr>
          <a:xfrm rot="10800000">
            <a:off x="7920675" y="5059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5" name="Google Shape;3055;p48"/>
          <p:cNvSpPr txBox="1"/>
          <p:nvPr>
            <p:ph type="title"/>
          </p:nvPr>
        </p:nvSpPr>
        <p:spPr>
          <a:xfrm>
            <a:off x="713225" y="545800"/>
            <a:ext cx="7056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6" name="Google Shape;3056;p48"/>
          <p:cNvSpPr/>
          <p:nvPr/>
        </p:nvSpPr>
        <p:spPr>
          <a:xfrm rot="10800000">
            <a:off x="7830600" y="4370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7" name="Google Shape;3057;p48"/>
          <p:cNvSpPr/>
          <p:nvPr/>
        </p:nvSpPr>
        <p:spPr>
          <a:xfrm flipH="1">
            <a:off x="7954075" y="3905250"/>
            <a:ext cx="2933700" cy="293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8" name="Google Shape;3058;p48"/>
          <p:cNvSpPr/>
          <p:nvPr/>
        </p:nvSpPr>
        <p:spPr>
          <a:xfrm flipH="1">
            <a:off x="7954075" y="3905250"/>
            <a:ext cx="2933700" cy="293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9" name="Google Shape;3059;p48"/>
          <p:cNvSpPr/>
          <p:nvPr/>
        </p:nvSpPr>
        <p:spPr>
          <a:xfrm flipH="1">
            <a:off x="8144575" y="4095750"/>
            <a:ext cx="2743200" cy="2743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0" name="Google Shape;3060;p48"/>
          <p:cNvSpPr/>
          <p:nvPr/>
        </p:nvSpPr>
        <p:spPr>
          <a:xfrm flipH="1">
            <a:off x="8610375" y="3968546"/>
            <a:ext cx="225300" cy="22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1" name="Google Shape;3061;p48"/>
          <p:cNvSpPr/>
          <p:nvPr/>
        </p:nvSpPr>
        <p:spPr>
          <a:xfrm flipH="1" rot="10800000">
            <a:off x="8404233" y="4408548"/>
            <a:ext cx="1551300" cy="1551300"/>
          </a:xfrm>
          <a:prstGeom prst="pie">
            <a:avLst>
              <a:gd fmla="val 5393868" name="adj1"/>
              <a:gd fmla="val 10660545" name="adj2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2" name="Google Shape;3062;p48"/>
          <p:cNvSpPr/>
          <p:nvPr/>
        </p:nvSpPr>
        <p:spPr>
          <a:xfrm flipH="1" rot="-5400000">
            <a:off x="7395625" y="2163095"/>
            <a:ext cx="2760300" cy="690000"/>
          </a:xfrm>
          <a:prstGeom prst="roundRect">
            <a:avLst>
              <a:gd fmla="val 50000" name="adj"/>
            </a:avLst>
          </a:prstGeom>
          <a:solidFill>
            <a:srgbClr val="F8B0AD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3" name="Google Shape;3063;p48"/>
          <p:cNvCxnSpPr>
            <a:stCxn id="3000" idx="1"/>
          </p:cNvCxnSpPr>
          <p:nvPr/>
        </p:nvCxnSpPr>
        <p:spPr>
          <a:xfrm>
            <a:off x="8775775" y="-466725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4" name="Google Shape;3064;p48"/>
          <p:cNvSpPr/>
          <p:nvPr/>
        </p:nvSpPr>
        <p:spPr>
          <a:xfrm flipH="1" rot="-5400000">
            <a:off x="8430809" y="2458765"/>
            <a:ext cx="689700" cy="6807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5" name="Google Shape;3065;p48"/>
          <p:cNvSpPr/>
          <p:nvPr/>
        </p:nvSpPr>
        <p:spPr>
          <a:xfrm flipH="1" rot="-5400000">
            <a:off x="8510816" y="1183297"/>
            <a:ext cx="529800" cy="52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6" name="Google Shape;3066;p48"/>
          <p:cNvSpPr/>
          <p:nvPr/>
        </p:nvSpPr>
        <p:spPr>
          <a:xfrm>
            <a:off x="1719" y="3350900"/>
            <a:ext cx="1103400" cy="1034700"/>
          </a:xfrm>
          <a:prstGeom prst="rtTriangle">
            <a:avLst/>
          </a:prstGeom>
          <a:solidFill>
            <a:srgbClr val="F8B0AD">
              <a:alpha val="46666"/>
            </a:srgbClr>
          </a:solidFill>
          <a:ln>
            <a:noFill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7" name="Google Shape;3067;p48"/>
          <p:cNvSpPr/>
          <p:nvPr/>
        </p:nvSpPr>
        <p:spPr>
          <a:xfrm>
            <a:off x="225262" y="4529774"/>
            <a:ext cx="879900" cy="8685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8" name="Google Shape;3068;p48"/>
          <p:cNvCxnSpPr/>
          <p:nvPr/>
        </p:nvCxnSpPr>
        <p:spPr>
          <a:xfrm>
            <a:off x="-132775" y="4390279"/>
            <a:ext cx="1238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7_1_1">
    <p:bg>
      <p:bgPr>
        <a:solidFill>
          <a:srgbClr val="FFFAEB"/>
        </a:solidFill>
      </p:bgPr>
    </p:bg>
    <p:spTree>
      <p:nvGrpSpPr>
        <p:cNvPr id="3069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0" name="Google Shape;3070;p49"/>
          <p:cNvGrpSpPr/>
          <p:nvPr/>
        </p:nvGrpSpPr>
        <p:grpSpPr>
          <a:xfrm>
            <a:off x="-108365" y="-51884"/>
            <a:ext cx="9312436" cy="5244324"/>
            <a:chOff x="-170" y="-1888"/>
            <a:chExt cx="9144183" cy="5148055"/>
          </a:xfrm>
        </p:grpSpPr>
        <p:sp>
          <p:nvSpPr>
            <p:cNvPr id="3071" name="Google Shape;3071;p49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49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49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49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49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49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49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49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49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49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49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49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49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49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49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49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49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49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49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49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49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49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49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49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49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49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49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49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49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49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49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49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49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49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49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49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49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49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49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49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49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49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49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49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49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49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49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49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49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49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1" name="Google Shape;3121;p49"/>
          <p:cNvSpPr/>
          <p:nvPr/>
        </p:nvSpPr>
        <p:spPr>
          <a:xfrm rot="10800000">
            <a:off x="7336900" y="-126"/>
            <a:ext cx="1860000" cy="1859400"/>
          </a:xfrm>
          <a:prstGeom prst="rtTriangl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2" name="Google Shape;3122;p49"/>
          <p:cNvSpPr/>
          <p:nvPr/>
        </p:nvSpPr>
        <p:spPr>
          <a:xfrm>
            <a:off x="3104804" y="-78248"/>
            <a:ext cx="5320730" cy="532052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3" name="Google Shape;3123;p49"/>
          <p:cNvSpPr/>
          <p:nvPr/>
        </p:nvSpPr>
        <p:spPr>
          <a:xfrm>
            <a:off x="3084838" y="-98214"/>
            <a:ext cx="5360683" cy="536068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4" name="Google Shape;3124;p49"/>
          <p:cNvSpPr/>
          <p:nvPr/>
        </p:nvSpPr>
        <p:spPr>
          <a:xfrm>
            <a:off x="2935907" y="-247145"/>
            <a:ext cx="5658270" cy="5658270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5" name="Google Shape;3125;p49"/>
          <p:cNvSpPr/>
          <p:nvPr/>
        </p:nvSpPr>
        <p:spPr>
          <a:xfrm>
            <a:off x="3028708" y="-200592"/>
            <a:ext cx="5472716" cy="556518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6" name="Google Shape;3126;p49"/>
          <p:cNvSpPr/>
          <p:nvPr/>
        </p:nvSpPr>
        <p:spPr>
          <a:xfrm>
            <a:off x="3306299" y="123248"/>
            <a:ext cx="4917495" cy="491749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7" name="Google Shape;3127;p49"/>
          <p:cNvSpPr/>
          <p:nvPr/>
        </p:nvSpPr>
        <p:spPr>
          <a:xfrm>
            <a:off x="3428744" y="245693"/>
            <a:ext cx="4672629" cy="4672629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8" name="Google Shape;3128;p49"/>
          <p:cNvSpPr/>
          <p:nvPr/>
        </p:nvSpPr>
        <p:spPr>
          <a:xfrm>
            <a:off x="3529797" y="346747"/>
            <a:ext cx="4470806" cy="447080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9" name="Google Shape;3129;p49"/>
          <p:cNvSpPr/>
          <p:nvPr/>
        </p:nvSpPr>
        <p:spPr>
          <a:xfrm>
            <a:off x="7779460" y="734625"/>
            <a:ext cx="381300" cy="37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0" name="Google Shape;3130;p49"/>
          <p:cNvSpPr/>
          <p:nvPr/>
        </p:nvSpPr>
        <p:spPr>
          <a:xfrm>
            <a:off x="7634618" y="577497"/>
            <a:ext cx="222300" cy="2205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1" name="Google Shape;3131;p49"/>
          <p:cNvSpPr/>
          <p:nvPr/>
        </p:nvSpPr>
        <p:spPr>
          <a:xfrm>
            <a:off x="4673683" y="452074"/>
            <a:ext cx="301500" cy="29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2" name="Google Shape;3132;p49"/>
          <p:cNvSpPr/>
          <p:nvPr/>
        </p:nvSpPr>
        <p:spPr>
          <a:xfrm>
            <a:off x="4945380" y="324343"/>
            <a:ext cx="301500" cy="2988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3" name="Google Shape;3133;p49"/>
          <p:cNvSpPr/>
          <p:nvPr/>
        </p:nvSpPr>
        <p:spPr>
          <a:xfrm>
            <a:off x="5233363" y="233769"/>
            <a:ext cx="301500" cy="2988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4" name="Google Shape;3134;p49"/>
          <p:cNvSpPr/>
          <p:nvPr/>
        </p:nvSpPr>
        <p:spPr>
          <a:xfrm rot="8111068">
            <a:off x="7898151" y="3116935"/>
            <a:ext cx="329443" cy="325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5" name="Google Shape;3135;p49"/>
          <p:cNvSpPr/>
          <p:nvPr/>
        </p:nvSpPr>
        <p:spPr>
          <a:xfrm rot="8111068">
            <a:off x="7786151" y="3424703"/>
            <a:ext cx="329443" cy="325202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6" name="Google Shape;3136;p49"/>
          <p:cNvSpPr/>
          <p:nvPr/>
        </p:nvSpPr>
        <p:spPr>
          <a:xfrm rot="8111068">
            <a:off x="7632977" y="3716247"/>
            <a:ext cx="329443" cy="325202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7" name="Google Shape;3137;p49"/>
          <p:cNvSpPr/>
          <p:nvPr/>
        </p:nvSpPr>
        <p:spPr>
          <a:xfrm>
            <a:off x="-201225" y="40600"/>
            <a:ext cx="6093900" cy="4996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8" name="Google Shape;3138;p49"/>
          <p:cNvSpPr/>
          <p:nvPr/>
        </p:nvSpPr>
        <p:spPr>
          <a:xfrm flipH="1" rot="10800000">
            <a:off x="7850775" y="3810075"/>
            <a:ext cx="2686800" cy="2686800"/>
          </a:xfrm>
          <a:prstGeom prst="pie">
            <a:avLst>
              <a:gd fmla="val 5393868" name="adj1"/>
              <a:gd fmla="val 10811632" name="adj2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9" name="Google Shape;3139;p49"/>
          <p:cNvSpPr/>
          <p:nvPr/>
        </p:nvSpPr>
        <p:spPr>
          <a:xfrm>
            <a:off x="-1516375" y="437050"/>
            <a:ext cx="67938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0" name="Google Shape;3140;p49"/>
          <p:cNvSpPr/>
          <p:nvPr/>
        </p:nvSpPr>
        <p:spPr>
          <a:xfrm rot="10800000">
            <a:off x="4774188" y="5059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1" name="Google Shape;3141;p49"/>
          <p:cNvSpPr txBox="1"/>
          <p:nvPr>
            <p:ph type="title"/>
          </p:nvPr>
        </p:nvSpPr>
        <p:spPr>
          <a:xfrm>
            <a:off x="713225" y="545800"/>
            <a:ext cx="382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2" name="Google Shape;3142;p49"/>
          <p:cNvSpPr/>
          <p:nvPr/>
        </p:nvSpPr>
        <p:spPr>
          <a:xfrm rot="10800000">
            <a:off x="4684113" y="4370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3" name="Google Shape;3143;p49"/>
          <p:cNvSpPr/>
          <p:nvPr/>
        </p:nvSpPr>
        <p:spPr>
          <a:xfrm>
            <a:off x="-197726" y="13656"/>
            <a:ext cx="6093900" cy="3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4" name="Google Shape;3144;p49"/>
          <p:cNvCxnSpPr/>
          <p:nvPr/>
        </p:nvCxnSpPr>
        <p:spPr>
          <a:xfrm>
            <a:off x="-201225" y="127065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5" name="Google Shape;3145;p49"/>
          <p:cNvCxnSpPr/>
          <p:nvPr/>
        </p:nvCxnSpPr>
        <p:spPr>
          <a:xfrm>
            <a:off x="-201225" y="249493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6" name="Google Shape;3146;p49"/>
          <p:cNvSpPr/>
          <p:nvPr/>
        </p:nvSpPr>
        <p:spPr>
          <a:xfrm>
            <a:off x="-197798" y="4817501"/>
            <a:ext cx="6093900" cy="3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7" name="Google Shape;3147;p49"/>
          <p:cNvCxnSpPr/>
          <p:nvPr/>
        </p:nvCxnSpPr>
        <p:spPr>
          <a:xfrm>
            <a:off x="-201225" y="4914749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8" name="Google Shape;3148;p49"/>
          <p:cNvCxnSpPr/>
          <p:nvPr/>
        </p:nvCxnSpPr>
        <p:spPr>
          <a:xfrm>
            <a:off x="-201225" y="5037178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9" name="Google Shape;3149;p49"/>
          <p:cNvSpPr/>
          <p:nvPr/>
        </p:nvSpPr>
        <p:spPr>
          <a:xfrm rot="5400000">
            <a:off x="7835700" y="2529675"/>
            <a:ext cx="2154000" cy="462600"/>
          </a:xfrm>
          <a:prstGeom prst="roundRect">
            <a:avLst>
              <a:gd fmla="val 50000" name="adj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0" name="Google Shape;3150;p49"/>
          <p:cNvSpPr/>
          <p:nvPr/>
        </p:nvSpPr>
        <p:spPr>
          <a:xfrm rot="5400000">
            <a:off x="8735132" y="3321297"/>
            <a:ext cx="355200" cy="35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1" name="Google Shape;3151;p49"/>
          <p:cNvSpPr/>
          <p:nvPr/>
        </p:nvSpPr>
        <p:spPr>
          <a:xfrm rot="-5400000">
            <a:off x="8681400" y="1683973"/>
            <a:ext cx="462600" cy="4626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7_1_1_1">
    <p:bg>
      <p:bgPr>
        <a:solidFill>
          <a:srgbClr val="FFFAEB"/>
        </a:solidFill>
      </p:bgPr>
    </p:bg>
    <p:spTree>
      <p:nvGrpSpPr>
        <p:cNvPr id="3152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3" name="Google Shape;3153;p50"/>
          <p:cNvGrpSpPr/>
          <p:nvPr/>
        </p:nvGrpSpPr>
        <p:grpSpPr>
          <a:xfrm>
            <a:off x="-108365" y="-51884"/>
            <a:ext cx="9312436" cy="5244324"/>
            <a:chOff x="-170" y="-1888"/>
            <a:chExt cx="9144183" cy="5148055"/>
          </a:xfrm>
        </p:grpSpPr>
        <p:sp>
          <p:nvSpPr>
            <p:cNvPr id="3154" name="Google Shape;3154;p50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50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50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50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50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50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50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50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50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50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50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50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50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50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50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50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50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50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50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50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50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50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50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50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50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50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50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50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50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50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50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50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50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50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50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50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50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50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50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50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50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50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50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50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50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50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50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50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50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50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4" name="Google Shape;3204;p50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3205" name="Google Shape;3205;p50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50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50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50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50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50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50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50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50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50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50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50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50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50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50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50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50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50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50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50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50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50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50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50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50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50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50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50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3" name="Google Shape;3233;p50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rgbClr val="FBBE18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4" name="Google Shape;3234;p50"/>
          <p:cNvCxnSpPr>
            <a:stCxn id="3233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5" name="Google Shape;3235;p50"/>
          <p:cNvSpPr/>
          <p:nvPr/>
        </p:nvSpPr>
        <p:spPr>
          <a:xfrm rot="5400000">
            <a:off x="8430808" y="1959479"/>
            <a:ext cx="714000" cy="70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6" name="Google Shape;3236;p50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7" name="Google Shape;3237;p50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8" name="Google Shape;3238;p50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9" name="Google Shape;3239;p50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0" name="Google Shape;3240;p50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1" name="Google Shape;3241;p50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2" name="Google Shape;3242;p50"/>
          <p:cNvCxnSpPr>
            <a:stCxn id="3241" idx="1"/>
          </p:cNvCxnSpPr>
          <p:nvPr/>
        </p:nvCxnSpPr>
        <p:spPr>
          <a:xfrm>
            <a:off x="357000" y="1871925"/>
            <a:ext cx="0" cy="3992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3" name="Google Shape;3243;p50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4" name="Google Shape;3244;p50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5" name="Google Shape;3245;p50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FFFFF">
              <a:alpha val="3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6" name="Google Shape;3246;p50"/>
          <p:cNvSpPr/>
          <p:nvPr/>
        </p:nvSpPr>
        <p:spPr>
          <a:xfrm>
            <a:off x="720000" y="714425"/>
            <a:ext cx="7704000" cy="3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7" name="Google Shape;3247;p50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8" name="Google Shape;3248;p50"/>
          <p:cNvSpPr txBox="1"/>
          <p:nvPr>
            <p:ph type="title"/>
          </p:nvPr>
        </p:nvSpPr>
        <p:spPr>
          <a:xfrm>
            <a:off x="1223325" y="539500"/>
            <a:ext cx="6697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49" name="Google Shape;3249;p50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0" name="Google Shape;3250;p50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1" name="Google Shape;3251;p50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2" name="Google Shape;3252;p50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">
    <p:spTree>
      <p:nvGrpSpPr>
        <p:cNvPr id="3253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p51"/>
          <p:cNvSpPr/>
          <p:nvPr/>
        </p:nvSpPr>
        <p:spPr>
          <a:xfrm flipH="1" rot="-5400000">
            <a:off x="6998066" y="3000125"/>
            <a:ext cx="2022900" cy="23094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5" name="Google Shape;3255;p51"/>
          <p:cNvSpPr/>
          <p:nvPr/>
        </p:nvSpPr>
        <p:spPr>
          <a:xfrm flipH="1" rot="5400000">
            <a:off x="7479641" y="3452974"/>
            <a:ext cx="1088400" cy="2338200"/>
          </a:xfrm>
          <a:prstGeom prst="rtTriangl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6" name="Google Shape;3256;p51"/>
          <p:cNvSpPr/>
          <p:nvPr/>
        </p:nvSpPr>
        <p:spPr>
          <a:xfrm flipH="1" rot="5400000">
            <a:off x="4344529" y="2562788"/>
            <a:ext cx="2543400" cy="25434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7" name="Google Shape;3257;p51"/>
          <p:cNvGrpSpPr/>
          <p:nvPr/>
        </p:nvGrpSpPr>
        <p:grpSpPr>
          <a:xfrm flipH="1">
            <a:off x="13316" y="18224"/>
            <a:ext cx="9144183" cy="5148055"/>
            <a:chOff x="-170" y="-1888"/>
            <a:chExt cx="9144183" cy="5148055"/>
          </a:xfrm>
        </p:grpSpPr>
        <p:sp>
          <p:nvSpPr>
            <p:cNvPr id="3258" name="Google Shape;3258;p51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51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51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51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51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51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51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51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51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51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51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51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51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51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51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51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51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51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51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51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51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51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51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51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51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51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51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51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51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51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51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51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51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51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51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51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51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51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51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51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51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51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51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51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51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51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51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51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51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51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8" name="Google Shape;3308;p51"/>
          <p:cNvSpPr/>
          <p:nvPr/>
        </p:nvSpPr>
        <p:spPr>
          <a:xfrm flipH="1" rot="5400000">
            <a:off x="4728979" y="2947238"/>
            <a:ext cx="1774500" cy="17745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9" name="Google Shape;3309;p51"/>
          <p:cNvSpPr/>
          <p:nvPr/>
        </p:nvSpPr>
        <p:spPr>
          <a:xfrm flipH="1" rot="5400000">
            <a:off x="5174479" y="3392738"/>
            <a:ext cx="883500" cy="8835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0" name="Google Shape;3310;p51"/>
          <p:cNvSpPr/>
          <p:nvPr/>
        </p:nvSpPr>
        <p:spPr>
          <a:xfrm flipH="1" rot="5400000">
            <a:off x="4840579" y="3005673"/>
            <a:ext cx="1551300" cy="1551300"/>
          </a:xfrm>
          <a:prstGeom prst="pie">
            <a:avLst>
              <a:gd fmla="val 5393868" name="adj1"/>
              <a:gd fmla="val 1618690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1" name="Google Shape;3311;p51"/>
          <p:cNvSpPr/>
          <p:nvPr/>
        </p:nvSpPr>
        <p:spPr>
          <a:xfrm flipH="1">
            <a:off x="951366" y="-12450"/>
            <a:ext cx="8232900" cy="14448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2" name="Google Shape;3312;p51"/>
          <p:cNvSpPr/>
          <p:nvPr/>
        </p:nvSpPr>
        <p:spPr>
          <a:xfrm flipH="1">
            <a:off x="2680216" y="530550"/>
            <a:ext cx="1597800" cy="1611900"/>
          </a:xfrm>
          <a:prstGeom prst="round2SameRect">
            <a:avLst>
              <a:gd fmla="val 50000" name="adj1"/>
              <a:gd fmla="val 208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3" name="Google Shape;3313;p51"/>
          <p:cNvSpPr/>
          <p:nvPr/>
        </p:nvSpPr>
        <p:spPr>
          <a:xfrm flipH="1">
            <a:off x="2675516" y="1819950"/>
            <a:ext cx="1597800" cy="154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4" name="Google Shape;3314;p51"/>
          <p:cNvSpPr/>
          <p:nvPr/>
        </p:nvSpPr>
        <p:spPr>
          <a:xfrm flipH="1">
            <a:off x="2554416" y="1652700"/>
            <a:ext cx="1719000" cy="1611900"/>
          </a:xfrm>
          <a:prstGeom prst="rtTriangl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5" name="Google Shape;3315;p51"/>
          <p:cNvSpPr/>
          <p:nvPr/>
        </p:nvSpPr>
        <p:spPr>
          <a:xfrm flipH="1">
            <a:off x="4278066" y="539500"/>
            <a:ext cx="4906200" cy="28365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6" name="Google Shape;3316;p51"/>
          <p:cNvSpPr/>
          <p:nvPr/>
        </p:nvSpPr>
        <p:spPr>
          <a:xfrm flipH="1">
            <a:off x="3767391" y="32706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7" name="Google Shape;3317;p51"/>
          <p:cNvSpPr txBox="1"/>
          <p:nvPr>
            <p:ph type="title"/>
          </p:nvPr>
        </p:nvSpPr>
        <p:spPr>
          <a:xfrm flipH="1">
            <a:off x="4287366" y="2128400"/>
            <a:ext cx="4137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8" name="Google Shape;3318;p51"/>
          <p:cNvSpPr txBox="1"/>
          <p:nvPr>
            <p:ph idx="2" type="title"/>
          </p:nvPr>
        </p:nvSpPr>
        <p:spPr>
          <a:xfrm flipH="1">
            <a:off x="5045766" y="1024800"/>
            <a:ext cx="33786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9" name="Google Shape;3319;p51"/>
          <p:cNvSpPr txBox="1"/>
          <p:nvPr>
            <p:ph idx="1" type="subTitle"/>
          </p:nvPr>
        </p:nvSpPr>
        <p:spPr>
          <a:xfrm flipH="1">
            <a:off x="5573766" y="3270650"/>
            <a:ext cx="2850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320" name="Google Shape;3320;p51"/>
          <p:cNvSpPr/>
          <p:nvPr/>
        </p:nvSpPr>
        <p:spPr>
          <a:xfrm flipH="1" rot="5400000">
            <a:off x="1502241" y="2699950"/>
            <a:ext cx="1812600" cy="3508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1" name="Google Shape;3321;p51"/>
          <p:cNvSpPr/>
          <p:nvPr/>
        </p:nvSpPr>
        <p:spPr>
          <a:xfrm flipH="1">
            <a:off x="-2994499" y="-135724"/>
            <a:ext cx="5378188" cy="537818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2" name="Google Shape;3322;p51"/>
          <p:cNvSpPr/>
          <p:nvPr/>
        </p:nvSpPr>
        <p:spPr>
          <a:xfrm flipH="1">
            <a:off x="-3014681" y="-155906"/>
            <a:ext cx="5418553" cy="541855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3" name="Google Shape;3323;p51"/>
          <p:cNvSpPr/>
          <p:nvPr/>
        </p:nvSpPr>
        <p:spPr>
          <a:xfrm flipH="1">
            <a:off x="-3165225" y="-306450"/>
            <a:ext cx="5719641" cy="571964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4" name="Google Shape;3324;p51"/>
          <p:cNvSpPr/>
          <p:nvPr/>
        </p:nvSpPr>
        <p:spPr>
          <a:xfrm flipH="1">
            <a:off x="-3071418" y="-259392"/>
            <a:ext cx="5532027" cy="562552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5" name="Google Shape;3325;p51"/>
          <p:cNvSpPr/>
          <p:nvPr/>
        </p:nvSpPr>
        <p:spPr>
          <a:xfrm flipH="1">
            <a:off x="-2790822" y="67953"/>
            <a:ext cx="4970834" cy="497083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6" name="Google Shape;3326;p51"/>
          <p:cNvSpPr/>
          <p:nvPr/>
        </p:nvSpPr>
        <p:spPr>
          <a:xfrm flipH="1">
            <a:off x="-2667050" y="191725"/>
            <a:ext cx="4723291" cy="472329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7" name="Google Shape;3327;p51"/>
          <p:cNvSpPr/>
          <p:nvPr/>
        </p:nvSpPr>
        <p:spPr>
          <a:xfrm flipH="1">
            <a:off x="-2564903" y="293872"/>
            <a:ext cx="4518996" cy="451899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8" name="Google Shape;3328;p51"/>
          <p:cNvSpPr/>
          <p:nvPr/>
        </p:nvSpPr>
        <p:spPr>
          <a:xfrm flipH="1">
            <a:off x="-2308092" y="550682"/>
            <a:ext cx="4005376" cy="400537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9" name="Google Shape;3329;p51"/>
          <p:cNvSpPr/>
          <p:nvPr/>
        </p:nvSpPr>
        <p:spPr>
          <a:xfrm flipH="1">
            <a:off x="2953318" y="2001689"/>
            <a:ext cx="1042200" cy="10287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0" name="Google Shape;3330;p51"/>
          <p:cNvSpPr/>
          <p:nvPr/>
        </p:nvSpPr>
        <p:spPr>
          <a:xfrm flipH="1" rot="-5400000">
            <a:off x="3021292" y="550350"/>
            <a:ext cx="380700" cy="21516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1" name="Google Shape;3331;p51"/>
          <p:cNvSpPr/>
          <p:nvPr/>
        </p:nvSpPr>
        <p:spPr>
          <a:xfrm flipH="1">
            <a:off x="2130278" y="1432352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2" name="Google Shape;3332;p51"/>
          <p:cNvSpPr/>
          <p:nvPr/>
        </p:nvSpPr>
        <p:spPr>
          <a:xfrm flipH="1" rot="5400000">
            <a:off x="-505584" y="2564075"/>
            <a:ext cx="380700" cy="35982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3" name="Google Shape;3333;p51"/>
          <p:cNvSpPr/>
          <p:nvPr/>
        </p:nvSpPr>
        <p:spPr>
          <a:xfrm flipH="1" rot="10800000">
            <a:off x="1097041" y="4169377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4" name="Google Shape;3334;p51"/>
          <p:cNvGrpSpPr/>
          <p:nvPr/>
        </p:nvGrpSpPr>
        <p:grpSpPr>
          <a:xfrm flipH="1" rot="10800000">
            <a:off x="1933766" y="4595938"/>
            <a:ext cx="1969850" cy="191750"/>
            <a:chOff x="1454525" y="7080325"/>
            <a:chExt cx="1969850" cy="191750"/>
          </a:xfrm>
        </p:grpSpPr>
        <p:sp>
          <p:nvSpPr>
            <p:cNvPr id="3335" name="Google Shape;3335;p51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51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51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51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51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51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51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51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51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51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51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51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51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51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51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51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51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51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51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51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51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51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51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51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51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51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51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51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3" name="Google Shape;3363;p51"/>
          <p:cNvSpPr/>
          <p:nvPr/>
        </p:nvSpPr>
        <p:spPr>
          <a:xfrm flipH="1" rot="712991">
            <a:off x="1116015" y="555858"/>
            <a:ext cx="323431" cy="3200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4" name="Google Shape;3364;p51"/>
          <p:cNvSpPr/>
          <p:nvPr/>
        </p:nvSpPr>
        <p:spPr>
          <a:xfrm flipH="1" rot="712991">
            <a:off x="859123" y="361792"/>
            <a:ext cx="323431" cy="320017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5" name="Google Shape;3365;p51"/>
          <p:cNvSpPr/>
          <p:nvPr/>
        </p:nvSpPr>
        <p:spPr>
          <a:xfrm flipH="1" rot="712991">
            <a:off x="576932" y="203120"/>
            <a:ext cx="323431" cy="320017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6" name="Google Shape;3366;p51"/>
          <p:cNvCxnSpPr/>
          <p:nvPr/>
        </p:nvCxnSpPr>
        <p:spPr>
          <a:xfrm rot="10800000">
            <a:off x="2373041" y="3271725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7" name="Google Shape;3367;p51"/>
          <p:cNvSpPr/>
          <p:nvPr/>
        </p:nvSpPr>
        <p:spPr>
          <a:xfrm flipH="1" rot="6883382">
            <a:off x="7887092" y="4407783"/>
            <a:ext cx="575996" cy="568075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8" name="Google Shape;3368;p51"/>
          <p:cNvCxnSpPr>
            <a:stCxn id="3367" idx="4"/>
            <a:endCxn id="3367" idx="0"/>
          </p:cNvCxnSpPr>
          <p:nvPr/>
        </p:nvCxnSpPr>
        <p:spPr>
          <a:xfrm>
            <a:off x="7917087" y="4573027"/>
            <a:ext cx="51600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9" name="Google Shape;3369;p51"/>
          <p:cNvSpPr/>
          <p:nvPr/>
        </p:nvSpPr>
        <p:spPr>
          <a:xfrm flipH="1">
            <a:off x="10968066" y="33395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0" name="Google Shape;3370;p51"/>
          <p:cNvSpPr/>
          <p:nvPr/>
        </p:nvSpPr>
        <p:spPr>
          <a:xfrm flipH="1" rot="10800000">
            <a:off x="3815016" y="33395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1" name="Google Shape;3371;p51"/>
          <p:cNvSpPr/>
          <p:nvPr/>
        </p:nvSpPr>
        <p:spPr>
          <a:xfrm flipH="1" rot="10800000">
            <a:off x="3767391" y="32706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2" name="Google Shape;3372;p51"/>
          <p:cNvSpPr/>
          <p:nvPr/>
        </p:nvSpPr>
        <p:spPr>
          <a:xfrm flipH="1">
            <a:off x="2748291" y="-54025"/>
            <a:ext cx="6900900" cy="593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3" name="Google Shape;3373;p51"/>
          <p:cNvCxnSpPr/>
          <p:nvPr/>
        </p:nvCxnSpPr>
        <p:spPr>
          <a:xfrm rot="10800000">
            <a:off x="2844816" y="242400"/>
            <a:ext cx="69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4" name="Google Shape;3374;p51"/>
          <p:cNvSpPr/>
          <p:nvPr/>
        </p:nvSpPr>
        <p:spPr>
          <a:xfrm flipH="1">
            <a:off x="2748291" y="-50120"/>
            <a:ext cx="5934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5" name="Google Shape;3375;p51"/>
          <p:cNvSpPr/>
          <p:nvPr/>
        </p:nvSpPr>
        <p:spPr>
          <a:xfrm flipH="1">
            <a:off x="3341691" y="-50120"/>
            <a:ext cx="593400" cy="5856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6" name="Google Shape;3376;p51"/>
          <p:cNvSpPr/>
          <p:nvPr/>
        </p:nvSpPr>
        <p:spPr>
          <a:xfrm flipH="1">
            <a:off x="3935091" y="-46220"/>
            <a:ext cx="593400" cy="5856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7" name="Google Shape;3377;p51"/>
          <p:cNvSpPr/>
          <p:nvPr/>
        </p:nvSpPr>
        <p:spPr>
          <a:xfrm flipH="1">
            <a:off x="2268966" y="3160584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8" name="Google Shape;3378;p51"/>
          <p:cNvSpPr/>
          <p:nvPr/>
        </p:nvSpPr>
        <p:spPr>
          <a:xfrm flipH="1" rot="-5400000">
            <a:off x="-1925805" y="974001"/>
            <a:ext cx="3240900" cy="3240900"/>
          </a:xfrm>
          <a:prstGeom prst="pie">
            <a:avLst>
              <a:gd fmla="val 5393868" name="adj1"/>
              <a:gd fmla="val 16186904" name="adj2"/>
            </a:avLst>
          </a:prstGeom>
          <a:solidFill>
            <a:srgbClr val="F8B0AD">
              <a:alpha val="68627"/>
            </a:srgbClr>
          </a:solidFill>
          <a:ln>
            <a:noFill/>
          </a:ln>
          <a:effectLst>
            <a:reflection blurRad="0" dir="0" dist="0" endA="0" endPos="35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9" name="Google Shape;3379;p51"/>
          <p:cNvSpPr/>
          <p:nvPr/>
        </p:nvSpPr>
        <p:spPr>
          <a:xfrm flipH="1" rot="-5400000">
            <a:off x="-1435938" y="1463867"/>
            <a:ext cx="2261100" cy="22611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0" name="Google Shape;3380;p51"/>
          <p:cNvSpPr/>
          <p:nvPr/>
        </p:nvSpPr>
        <p:spPr>
          <a:xfrm flipH="1" rot="5400000">
            <a:off x="-2006609" y="800099"/>
            <a:ext cx="3486600" cy="350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1" name="Google Shape;3381;p51"/>
          <p:cNvCxnSpPr>
            <a:endCxn id="3378" idx="3"/>
          </p:cNvCxnSpPr>
          <p:nvPr/>
        </p:nvCxnSpPr>
        <p:spPr>
          <a:xfrm rot="10800000">
            <a:off x="-1925805" y="2594451"/>
            <a:ext cx="3240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3_1">
    <p:bg>
      <p:bgPr>
        <a:solidFill>
          <a:schemeClr val="lt2"/>
        </a:solidFill>
      </p:bgPr>
    </p:bg>
    <p:spTree>
      <p:nvGrpSpPr>
        <p:cNvPr id="3382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p52"/>
          <p:cNvSpPr/>
          <p:nvPr/>
        </p:nvSpPr>
        <p:spPr>
          <a:xfrm rot="10800000">
            <a:off x="7779400" y="0"/>
            <a:ext cx="1390800" cy="1390500"/>
          </a:xfrm>
          <a:prstGeom prst="rtTriangl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4" name="Google Shape;3384;p52"/>
          <p:cNvGrpSpPr/>
          <p:nvPr/>
        </p:nvGrpSpPr>
        <p:grpSpPr>
          <a:xfrm>
            <a:off x="-459925" y="-92850"/>
            <a:ext cx="9637055" cy="5427080"/>
            <a:chOff x="-170" y="-1888"/>
            <a:chExt cx="9144183" cy="5148055"/>
          </a:xfrm>
        </p:grpSpPr>
        <p:sp>
          <p:nvSpPr>
            <p:cNvPr id="3385" name="Google Shape;3385;p52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52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52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52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52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52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52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52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52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52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52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52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52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52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52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52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52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52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52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52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52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52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52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52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52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52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52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52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52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52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52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52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52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52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52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52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52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52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52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52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52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52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52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52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52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52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52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52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52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52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5" name="Google Shape;3435;p52"/>
          <p:cNvSpPr/>
          <p:nvPr/>
        </p:nvSpPr>
        <p:spPr>
          <a:xfrm>
            <a:off x="3592289" y="-53046"/>
            <a:ext cx="5268009" cy="5268009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6" name="Google Shape;3436;p52"/>
          <p:cNvSpPr/>
          <p:nvPr/>
        </p:nvSpPr>
        <p:spPr>
          <a:xfrm>
            <a:off x="3572520" y="-72815"/>
            <a:ext cx="5307756" cy="530775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7" name="Google Shape;3437;p52"/>
          <p:cNvSpPr/>
          <p:nvPr/>
        </p:nvSpPr>
        <p:spPr>
          <a:xfrm>
            <a:off x="3425061" y="-220275"/>
            <a:ext cx="5602460" cy="5602460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8" name="Google Shape;3438;p52"/>
          <p:cNvSpPr/>
          <p:nvPr/>
        </p:nvSpPr>
        <p:spPr>
          <a:xfrm>
            <a:off x="3516945" y="-174181"/>
            <a:ext cx="5418553" cy="551040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9" name="Google Shape;3439;p52"/>
          <p:cNvSpPr/>
          <p:nvPr/>
        </p:nvSpPr>
        <p:spPr>
          <a:xfrm>
            <a:off x="3791793" y="146458"/>
            <a:ext cx="4868893" cy="486889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0" name="Google Shape;3440;p52"/>
          <p:cNvSpPr/>
          <p:nvPr/>
        </p:nvSpPr>
        <p:spPr>
          <a:xfrm>
            <a:off x="3913028" y="267694"/>
            <a:ext cx="4626498" cy="462649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1" name="Google Shape;3441;p52"/>
          <p:cNvSpPr/>
          <p:nvPr/>
        </p:nvSpPr>
        <p:spPr>
          <a:xfrm>
            <a:off x="4013083" y="367749"/>
            <a:ext cx="4426322" cy="4426322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2" name="Google Shape;3442;p52"/>
          <p:cNvSpPr/>
          <p:nvPr/>
        </p:nvSpPr>
        <p:spPr>
          <a:xfrm>
            <a:off x="5022188" y="1416649"/>
            <a:ext cx="2408086" cy="240808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3" name="Google Shape;3443;p52"/>
          <p:cNvSpPr/>
          <p:nvPr/>
        </p:nvSpPr>
        <p:spPr>
          <a:xfrm>
            <a:off x="8220753" y="751795"/>
            <a:ext cx="378000" cy="37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4" name="Google Shape;3444;p52"/>
          <p:cNvSpPr/>
          <p:nvPr/>
        </p:nvSpPr>
        <p:spPr>
          <a:xfrm>
            <a:off x="8077341" y="596220"/>
            <a:ext cx="220500" cy="2181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5" name="Google Shape;3445;p52"/>
          <p:cNvSpPr/>
          <p:nvPr/>
        </p:nvSpPr>
        <p:spPr>
          <a:xfrm>
            <a:off x="4945628" y="338592"/>
            <a:ext cx="317100" cy="31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6" name="Google Shape;3446;p52"/>
          <p:cNvSpPr/>
          <p:nvPr/>
        </p:nvSpPr>
        <p:spPr>
          <a:xfrm>
            <a:off x="5231021" y="204423"/>
            <a:ext cx="317100" cy="3138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7" name="Google Shape;3447;p52"/>
          <p:cNvSpPr/>
          <p:nvPr/>
        </p:nvSpPr>
        <p:spPr>
          <a:xfrm>
            <a:off x="5533521" y="109283"/>
            <a:ext cx="317100" cy="3138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8" name="Google Shape;3448;p52"/>
          <p:cNvSpPr/>
          <p:nvPr/>
        </p:nvSpPr>
        <p:spPr>
          <a:xfrm rot="8111183">
            <a:off x="8338154" y="3110194"/>
            <a:ext cx="326049" cy="3224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9" name="Google Shape;3449;p52"/>
          <p:cNvSpPr/>
          <p:nvPr/>
        </p:nvSpPr>
        <p:spPr>
          <a:xfrm rot="8111183">
            <a:off x="8227261" y="3414921"/>
            <a:ext cx="326049" cy="322443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0" name="Google Shape;3450;p52"/>
          <p:cNvSpPr/>
          <p:nvPr/>
        </p:nvSpPr>
        <p:spPr>
          <a:xfrm>
            <a:off x="4454637" y="856262"/>
            <a:ext cx="3499169" cy="3499169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p52"/>
          <p:cNvSpPr/>
          <p:nvPr/>
        </p:nvSpPr>
        <p:spPr>
          <a:xfrm rot="8111183">
            <a:off x="8075600" y="3703584"/>
            <a:ext cx="326049" cy="322443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p52"/>
          <p:cNvSpPr/>
          <p:nvPr/>
        </p:nvSpPr>
        <p:spPr>
          <a:xfrm>
            <a:off x="-13700" y="-457200"/>
            <a:ext cx="6212100" cy="59436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3" name="Google Shape;3453;p52"/>
          <p:cNvSpPr/>
          <p:nvPr/>
        </p:nvSpPr>
        <p:spPr>
          <a:xfrm flipH="1" rot="10800000">
            <a:off x="8077353" y="4181426"/>
            <a:ext cx="2240400" cy="2240400"/>
          </a:xfrm>
          <a:prstGeom prst="pie">
            <a:avLst>
              <a:gd fmla="val 5393868" name="adj1"/>
              <a:gd fmla="val 10811632" name="adj2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4" name="Google Shape;3454;p52"/>
          <p:cNvSpPr txBox="1"/>
          <p:nvPr/>
        </p:nvSpPr>
        <p:spPr>
          <a:xfrm>
            <a:off x="739425" y="3660875"/>
            <a:ext cx="3591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-US" sz="1100" u="none" cap="none" strike="noStrike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-US" sz="1100" u="none" cap="none" strike="noStrike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i="0" lang="en-US" sz="1100" u="none" cap="none" strike="noStrike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-US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5" name="Google Shape;3455;p52"/>
          <p:cNvSpPr txBox="1"/>
          <p:nvPr>
            <p:ph idx="1" type="subTitle"/>
          </p:nvPr>
        </p:nvSpPr>
        <p:spPr>
          <a:xfrm>
            <a:off x="739425" y="1702850"/>
            <a:ext cx="37827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6" name="Google Shape;3456;p52"/>
          <p:cNvSpPr/>
          <p:nvPr/>
        </p:nvSpPr>
        <p:spPr>
          <a:xfrm>
            <a:off x="-53575" y="371500"/>
            <a:ext cx="6299100" cy="104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7" name="Google Shape;3457;p52"/>
          <p:cNvSpPr txBox="1"/>
          <p:nvPr>
            <p:ph type="title"/>
          </p:nvPr>
        </p:nvSpPr>
        <p:spPr>
          <a:xfrm>
            <a:off x="739425" y="371426"/>
            <a:ext cx="39444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3458" name="Google Shape;3458;p52"/>
          <p:cNvCxnSpPr/>
          <p:nvPr/>
        </p:nvCxnSpPr>
        <p:spPr>
          <a:xfrm>
            <a:off x="740575" y="3427100"/>
            <a:ext cx="343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9" name="Google Shape;3459;p52"/>
          <p:cNvCxnSpPr/>
          <p:nvPr/>
        </p:nvCxnSpPr>
        <p:spPr>
          <a:xfrm rot="10800000">
            <a:off x="5125375" y="856250"/>
            <a:ext cx="11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0" name="Google Shape;3460;p52"/>
          <p:cNvSpPr/>
          <p:nvPr/>
        </p:nvSpPr>
        <p:spPr>
          <a:xfrm>
            <a:off x="5234725" y="1685275"/>
            <a:ext cx="1870800" cy="187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">
    <p:bg>
      <p:bgPr>
        <a:solidFill>
          <a:schemeClr val="lt2"/>
        </a:solidFill>
      </p:bgPr>
    </p:bg>
    <p:spTree>
      <p:nvGrpSpPr>
        <p:cNvPr id="346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2" name="Google Shape;3462;p53"/>
          <p:cNvGrpSpPr/>
          <p:nvPr/>
        </p:nvGrpSpPr>
        <p:grpSpPr>
          <a:xfrm>
            <a:off x="-13133" y="18224"/>
            <a:ext cx="9144183" cy="5148055"/>
            <a:chOff x="-170" y="-1888"/>
            <a:chExt cx="9144183" cy="5148055"/>
          </a:xfrm>
        </p:grpSpPr>
        <p:sp>
          <p:nvSpPr>
            <p:cNvPr id="3463" name="Google Shape;3463;p53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53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53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53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53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53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53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53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53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53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53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53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53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53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53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53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53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53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53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53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53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53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53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53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53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53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53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53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53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53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53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53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53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53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53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53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53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53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53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53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53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53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53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53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53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53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53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53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53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53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">
    <p:bg>
      <p:bgPr>
        <a:solidFill>
          <a:schemeClr val="lt2"/>
        </a:solidFill>
      </p:bgPr>
    </p:bg>
    <p:spTree>
      <p:nvGrpSpPr>
        <p:cNvPr id="3513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4" name="Google Shape;3514;p54"/>
          <p:cNvGrpSpPr/>
          <p:nvPr/>
        </p:nvGrpSpPr>
        <p:grpSpPr>
          <a:xfrm>
            <a:off x="-13133" y="18224"/>
            <a:ext cx="9144183" cy="5148055"/>
            <a:chOff x="-170" y="-1888"/>
            <a:chExt cx="9144183" cy="5148055"/>
          </a:xfrm>
        </p:grpSpPr>
        <p:sp>
          <p:nvSpPr>
            <p:cNvPr id="3515" name="Google Shape;3515;p54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54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54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54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54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54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54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54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54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54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54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54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54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54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54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54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54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54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54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54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54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54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54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54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54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54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54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54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54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54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54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54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54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54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54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54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54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54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54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54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54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54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54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54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54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54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54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54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54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54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5" name="Google Shape;3565;p54"/>
          <p:cNvSpPr/>
          <p:nvPr/>
        </p:nvSpPr>
        <p:spPr>
          <a:xfrm rot="-5400000">
            <a:off x="6244249" y="-1492260"/>
            <a:ext cx="2887200" cy="2887200"/>
          </a:xfrm>
          <a:prstGeom prst="pie">
            <a:avLst>
              <a:gd fmla="val 5393868" name="adj1"/>
              <a:gd fmla="val 16186904" name="adj2"/>
            </a:avLst>
          </a:prstGeom>
          <a:solidFill>
            <a:srgbClr val="9FC5E8">
              <a:alpha val="59607"/>
            </a:srgbClr>
          </a:solidFill>
          <a:ln>
            <a:noFill/>
          </a:ln>
          <a:effectLst>
            <a:reflection blurRad="0" dir="0" dist="0" endA="0" endPos="35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6" name="Google Shape;3566;p54"/>
          <p:cNvSpPr/>
          <p:nvPr/>
        </p:nvSpPr>
        <p:spPr>
          <a:xfrm rot="-5400000">
            <a:off x="6680684" y="-1056295"/>
            <a:ext cx="2014800" cy="20148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7" name="Google Shape;3567;p54"/>
          <p:cNvSpPr/>
          <p:nvPr/>
        </p:nvSpPr>
        <p:spPr>
          <a:xfrm rot="-5400000">
            <a:off x="7186425" y="-550435"/>
            <a:ext cx="1003200" cy="10032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8" name="Google Shape;3568;p54"/>
          <p:cNvSpPr/>
          <p:nvPr/>
        </p:nvSpPr>
        <p:spPr>
          <a:xfrm rot="5400000">
            <a:off x="6239550" y="-1504325"/>
            <a:ext cx="2897100" cy="2911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9" name="Google Shape;3569;p54"/>
          <p:cNvSpPr/>
          <p:nvPr/>
        </p:nvSpPr>
        <p:spPr>
          <a:xfrm rot="-5400000">
            <a:off x="6807375" y="-988638"/>
            <a:ext cx="1760100" cy="1760100"/>
          </a:xfrm>
          <a:prstGeom prst="pie">
            <a:avLst>
              <a:gd fmla="val 5393868" name="adj1"/>
              <a:gd fmla="val 16186904" name="adj2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0" name="Google Shape;3570;p54"/>
          <p:cNvSpPr/>
          <p:nvPr/>
        </p:nvSpPr>
        <p:spPr>
          <a:xfrm flipH="1">
            <a:off x="6541725" y="2040540"/>
            <a:ext cx="2014800" cy="1997400"/>
          </a:xfrm>
          <a:prstGeom prst="rect">
            <a:avLst/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1" name="Google Shape;3571;p54"/>
          <p:cNvSpPr/>
          <p:nvPr/>
        </p:nvSpPr>
        <p:spPr>
          <a:xfrm rot="5400000">
            <a:off x="6928450" y="2621075"/>
            <a:ext cx="3839100" cy="593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2" name="Google Shape;3572;p54"/>
          <p:cNvCxnSpPr>
            <a:stCxn id="3573" idx="2"/>
          </p:cNvCxnSpPr>
          <p:nvPr/>
        </p:nvCxnSpPr>
        <p:spPr>
          <a:xfrm>
            <a:off x="8848000" y="2220290"/>
            <a:ext cx="0" cy="2398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4" name="Google Shape;3574;p54"/>
          <p:cNvSpPr/>
          <p:nvPr/>
        </p:nvSpPr>
        <p:spPr>
          <a:xfrm rot="5400000">
            <a:off x="8551300" y="3410990"/>
            <a:ext cx="5934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5" name="Google Shape;3575;p54"/>
          <p:cNvSpPr/>
          <p:nvPr/>
        </p:nvSpPr>
        <p:spPr>
          <a:xfrm rot="5400000">
            <a:off x="8551300" y="2817590"/>
            <a:ext cx="593400" cy="5856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3" name="Google Shape;3573;p54"/>
          <p:cNvSpPr/>
          <p:nvPr/>
        </p:nvSpPr>
        <p:spPr>
          <a:xfrm rot="5400000">
            <a:off x="8551300" y="2224190"/>
            <a:ext cx="593400" cy="5856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6" name="Google Shape;3576;p54"/>
          <p:cNvSpPr/>
          <p:nvPr/>
        </p:nvSpPr>
        <p:spPr>
          <a:xfrm rot="5400000">
            <a:off x="8029600" y="4750475"/>
            <a:ext cx="1634100" cy="596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7" name="Google Shape;3577;p54"/>
          <p:cNvSpPr/>
          <p:nvPr/>
        </p:nvSpPr>
        <p:spPr>
          <a:xfrm rot="5400000">
            <a:off x="8620150" y="4276725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8" name="Google Shape;3578;p54"/>
          <p:cNvSpPr/>
          <p:nvPr/>
        </p:nvSpPr>
        <p:spPr>
          <a:xfrm rot="5400000">
            <a:off x="8551300" y="422910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9" name="Google Shape;3579;p54"/>
          <p:cNvSpPr/>
          <p:nvPr/>
        </p:nvSpPr>
        <p:spPr>
          <a:xfrm flipH="1">
            <a:off x="6533775" y="2089263"/>
            <a:ext cx="2014800" cy="195240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0" name="Google Shape;3580;p54"/>
          <p:cNvSpPr/>
          <p:nvPr/>
        </p:nvSpPr>
        <p:spPr>
          <a:xfrm flipH="1">
            <a:off x="7097477" y="2601100"/>
            <a:ext cx="887400" cy="87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1" name="Google Shape;3581;p54"/>
          <p:cNvCxnSpPr/>
          <p:nvPr/>
        </p:nvCxnSpPr>
        <p:spPr>
          <a:xfrm rot="10800000">
            <a:off x="4244317" y="5187575"/>
            <a:ext cx="42561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2" name="Google Shape;3582;p54"/>
          <p:cNvSpPr/>
          <p:nvPr/>
        </p:nvSpPr>
        <p:spPr>
          <a:xfrm flipH="1" rot="-5400000">
            <a:off x="7103475" y="4736675"/>
            <a:ext cx="875400" cy="863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3" name="Google Shape;3583;p54"/>
          <p:cNvCxnSpPr>
            <a:stCxn id="3579" idx="2"/>
            <a:endCxn id="3579" idx="4"/>
          </p:cNvCxnSpPr>
          <p:nvPr/>
        </p:nvCxnSpPr>
        <p:spPr>
          <a:xfrm rot="10800000">
            <a:off x="6533775" y="4041663"/>
            <a:ext cx="2014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4" name="Google Shape;3584;p54"/>
          <p:cNvSpPr/>
          <p:nvPr/>
        </p:nvSpPr>
        <p:spPr>
          <a:xfrm>
            <a:off x="720000" y="819150"/>
            <a:ext cx="5813700" cy="379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/>
          <p:nvPr/>
        </p:nvSpPr>
        <p:spPr>
          <a:xfrm rot="10800000">
            <a:off x="7753200" y="0"/>
            <a:ext cx="1390800" cy="13905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21"/>
          <p:cNvGrpSpPr/>
          <p:nvPr/>
        </p:nvGrpSpPr>
        <p:grpSpPr>
          <a:xfrm>
            <a:off x="-105125" y="-92850"/>
            <a:ext cx="9637055" cy="5427080"/>
            <a:chOff x="-170" y="-1888"/>
            <a:chExt cx="9144183" cy="5148055"/>
          </a:xfrm>
        </p:grpSpPr>
        <p:sp>
          <p:nvSpPr>
            <p:cNvPr id="274" name="Google Shape;274;p21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21"/>
          <p:cNvSpPr/>
          <p:nvPr/>
        </p:nvSpPr>
        <p:spPr>
          <a:xfrm>
            <a:off x="3566089" y="-53046"/>
            <a:ext cx="5268009" cy="5268009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1"/>
          <p:cNvSpPr/>
          <p:nvPr/>
        </p:nvSpPr>
        <p:spPr>
          <a:xfrm>
            <a:off x="3546320" y="-72815"/>
            <a:ext cx="5307756" cy="530775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3398861" y="-220275"/>
            <a:ext cx="5602460" cy="5602460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1"/>
          <p:cNvSpPr/>
          <p:nvPr/>
        </p:nvSpPr>
        <p:spPr>
          <a:xfrm>
            <a:off x="3490745" y="-174181"/>
            <a:ext cx="5418553" cy="551040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"/>
          <p:cNvSpPr/>
          <p:nvPr/>
        </p:nvSpPr>
        <p:spPr>
          <a:xfrm>
            <a:off x="3765593" y="146458"/>
            <a:ext cx="4868893" cy="486889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3886828" y="267694"/>
            <a:ext cx="4626498" cy="462649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3986883" y="367749"/>
            <a:ext cx="4426322" cy="4426322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4238431" y="619298"/>
            <a:ext cx="3923205" cy="392320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8194553" y="751795"/>
            <a:ext cx="378000" cy="37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8051141" y="596220"/>
            <a:ext cx="220500" cy="2181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4919428" y="338592"/>
            <a:ext cx="317100" cy="31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5204821" y="204423"/>
            <a:ext cx="317100" cy="3138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5507321" y="109283"/>
            <a:ext cx="317100" cy="3138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 rot="8111183">
            <a:off x="8311954" y="3110194"/>
            <a:ext cx="326049" cy="3224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 rot="8111183">
            <a:off x="8201061" y="3414921"/>
            <a:ext cx="326049" cy="322443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 rot="8111183">
            <a:off x="8049400" y="3703584"/>
            <a:ext cx="326049" cy="322443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-39900" y="-457200"/>
            <a:ext cx="6212100" cy="59436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 txBox="1"/>
          <p:nvPr>
            <p:ph type="title"/>
          </p:nvPr>
        </p:nvSpPr>
        <p:spPr>
          <a:xfrm>
            <a:off x="713225" y="966725"/>
            <a:ext cx="42063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42" name="Google Shape;342;p21"/>
          <p:cNvSpPr txBox="1"/>
          <p:nvPr>
            <p:ph idx="1" type="subTitle"/>
          </p:nvPr>
        </p:nvSpPr>
        <p:spPr>
          <a:xfrm>
            <a:off x="713225" y="2087250"/>
            <a:ext cx="3052500" cy="24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21"/>
          <p:cNvSpPr/>
          <p:nvPr/>
        </p:nvSpPr>
        <p:spPr>
          <a:xfrm flipH="1" rot="10800000">
            <a:off x="8051153" y="4181426"/>
            <a:ext cx="2240400" cy="2240400"/>
          </a:xfrm>
          <a:prstGeom prst="pie">
            <a:avLst>
              <a:gd fmla="val 5393868" name="adj1"/>
              <a:gd fmla="val 10811632" name="adj2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A7B17"/>
          </p15:clr>
        </p15:guide>
        <p15:guide id="2" orient="horz" pos="340">
          <p15:clr>
            <a:srgbClr val="FA7B17"/>
          </p15:clr>
        </p15:guide>
        <p15:guide id="3" orient="horz" pos="2903">
          <p15:clr>
            <a:srgbClr val="FA7B17"/>
          </p15:clr>
        </p15:guide>
        <p15:guide id="4" pos="531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/>
          <p:nvPr/>
        </p:nvSpPr>
        <p:spPr>
          <a:xfrm>
            <a:off x="-104775" y="3829050"/>
            <a:ext cx="4105200" cy="13605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2"/>
          <p:cNvSpPr txBox="1"/>
          <p:nvPr>
            <p:ph type="title"/>
          </p:nvPr>
        </p:nvSpPr>
        <p:spPr>
          <a:xfrm>
            <a:off x="720000" y="4029075"/>
            <a:ext cx="2775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None/>
              <a:defRPr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7" name="Google Shape;347;p22"/>
          <p:cNvSpPr/>
          <p:nvPr/>
        </p:nvSpPr>
        <p:spPr>
          <a:xfrm rot="10800000">
            <a:off x="7440600" y="0"/>
            <a:ext cx="1703400" cy="1703400"/>
          </a:xfrm>
          <a:prstGeom prst="rtTriangl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2"/>
          <p:cNvSpPr/>
          <p:nvPr/>
        </p:nvSpPr>
        <p:spPr>
          <a:xfrm rot="10800000">
            <a:off x="7960075" y="228750"/>
            <a:ext cx="941400" cy="941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2"/>
          <p:cNvSpPr/>
          <p:nvPr/>
        </p:nvSpPr>
        <p:spPr>
          <a:xfrm rot="10800000">
            <a:off x="3503409" y="3987096"/>
            <a:ext cx="1044600" cy="104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2"/>
          <p:cNvSpPr/>
          <p:nvPr/>
        </p:nvSpPr>
        <p:spPr>
          <a:xfrm rot="10800000">
            <a:off x="3296700" y="3829050"/>
            <a:ext cx="1360500" cy="13605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22"/>
          <p:cNvCxnSpPr/>
          <p:nvPr/>
        </p:nvCxnSpPr>
        <p:spPr>
          <a:xfrm flipH="1" rot="10800000">
            <a:off x="-133350" y="4905300"/>
            <a:ext cx="3905100" cy="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/>
          <p:nvPr/>
        </p:nvSpPr>
        <p:spPr>
          <a:xfrm rot="5400000">
            <a:off x="123400" y="3000125"/>
            <a:ext cx="2022900" cy="23094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4"/>
          <p:cNvSpPr/>
          <p:nvPr/>
        </p:nvSpPr>
        <p:spPr>
          <a:xfrm rot="-5400000">
            <a:off x="576325" y="3452974"/>
            <a:ext cx="1088400" cy="2338200"/>
          </a:xfrm>
          <a:prstGeom prst="rtTriangl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4"/>
          <p:cNvSpPr/>
          <p:nvPr/>
        </p:nvSpPr>
        <p:spPr>
          <a:xfrm rot="-5400000">
            <a:off x="2256438" y="2562788"/>
            <a:ext cx="2543400" cy="25434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24"/>
          <p:cNvGrpSpPr/>
          <p:nvPr/>
        </p:nvGrpSpPr>
        <p:grpSpPr>
          <a:xfrm>
            <a:off x="-13133" y="18224"/>
            <a:ext cx="9144183" cy="5148055"/>
            <a:chOff x="-170" y="-1888"/>
            <a:chExt cx="9144183" cy="5148055"/>
          </a:xfrm>
        </p:grpSpPr>
        <p:sp>
          <p:nvSpPr>
            <p:cNvPr id="358" name="Google Shape;358;p24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4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4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4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4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4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4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4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4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4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4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4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4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4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24"/>
          <p:cNvSpPr/>
          <p:nvPr/>
        </p:nvSpPr>
        <p:spPr>
          <a:xfrm rot="-5400000">
            <a:off x="2640888" y="2947238"/>
            <a:ext cx="1774500" cy="17745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4"/>
          <p:cNvSpPr/>
          <p:nvPr/>
        </p:nvSpPr>
        <p:spPr>
          <a:xfrm rot="-5400000">
            <a:off x="3086388" y="3392738"/>
            <a:ext cx="883500" cy="8835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4"/>
          <p:cNvSpPr/>
          <p:nvPr/>
        </p:nvSpPr>
        <p:spPr>
          <a:xfrm rot="-5400000">
            <a:off x="2752488" y="3005673"/>
            <a:ext cx="1551300" cy="1551300"/>
          </a:xfrm>
          <a:prstGeom prst="pie">
            <a:avLst>
              <a:gd fmla="val 5393868" name="adj1"/>
              <a:gd fmla="val 1618690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4"/>
          <p:cNvSpPr/>
          <p:nvPr/>
        </p:nvSpPr>
        <p:spPr>
          <a:xfrm>
            <a:off x="-39900" y="-12450"/>
            <a:ext cx="8232900" cy="14448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4"/>
          <p:cNvSpPr/>
          <p:nvPr/>
        </p:nvSpPr>
        <p:spPr>
          <a:xfrm>
            <a:off x="4866350" y="530550"/>
            <a:ext cx="1597800" cy="1611900"/>
          </a:xfrm>
          <a:prstGeom prst="round2SameRect">
            <a:avLst>
              <a:gd fmla="val 50000" name="adj1"/>
              <a:gd fmla="val 208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4"/>
          <p:cNvSpPr/>
          <p:nvPr/>
        </p:nvSpPr>
        <p:spPr>
          <a:xfrm>
            <a:off x="4871050" y="1819950"/>
            <a:ext cx="1597800" cy="154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4"/>
          <p:cNvSpPr/>
          <p:nvPr/>
        </p:nvSpPr>
        <p:spPr>
          <a:xfrm>
            <a:off x="4870950" y="1652700"/>
            <a:ext cx="1719000" cy="1611900"/>
          </a:xfrm>
          <a:prstGeom prst="rtTriangl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4"/>
          <p:cNvSpPr/>
          <p:nvPr/>
        </p:nvSpPr>
        <p:spPr>
          <a:xfrm>
            <a:off x="-39900" y="539500"/>
            <a:ext cx="4906200" cy="28365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-2327025" y="32706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4"/>
          <p:cNvSpPr txBox="1"/>
          <p:nvPr>
            <p:ph type="title"/>
          </p:nvPr>
        </p:nvSpPr>
        <p:spPr>
          <a:xfrm>
            <a:off x="720000" y="2128400"/>
            <a:ext cx="4137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8" name="Google Shape;418;p24"/>
          <p:cNvSpPr txBox="1"/>
          <p:nvPr>
            <p:ph idx="2" type="title"/>
          </p:nvPr>
        </p:nvSpPr>
        <p:spPr>
          <a:xfrm>
            <a:off x="720000" y="1024800"/>
            <a:ext cx="33786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Google Shape;419;p24"/>
          <p:cNvSpPr txBox="1"/>
          <p:nvPr>
            <p:ph idx="1" type="subTitle"/>
          </p:nvPr>
        </p:nvSpPr>
        <p:spPr>
          <a:xfrm>
            <a:off x="720000" y="3270650"/>
            <a:ext cx="2850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20" name="Google Shape;420;p24"/>
          <p:cNvSpPr/>
          <p:nvPr/>
        </p:nvSpPr>
        <p:spPr>
          <a:xfrm rot="-5400000">
            <a:off x="5829525" y="2699950"/>
            <a:ext cx="1812600" cy="3508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4"/>
          <p:cNvSpPr/>
          <p:nvPr/>
        </p:nvSpPr>
        <p:spPr>
          <a:xfrm>
            <a:off x="6760676" y="-135724"/>
            <a:ext cx="5378188" cy="537818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6740494" y="-155906"/>
            <a:ext cx="5418553" cy="541855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6589950" y="-306450"/>
            <a:ext cx="5719641" cy="571964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4"/>
          <p:cNvSpPr/>
          <p:nvPr/>
        </p:nvSpPr>
        <p:spPr>
          <a:xfrm>
            <a:off x="6683757" y="-259392"/>
            <a:ext cx="5532027" cy="562552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4"/>
          <p:cNvSpPr/>
          <p:nvPr/>
        </p:nvSpPr>
        <p:spPr>
          <a:xfrm>
            <a:off x="6964354" y="67953"/>
            <a:ext cx="4970834" cy="497083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4"/>
          <p:cNvSpPr/>
          <p:nvPr/>
        </p:nvSpPr>
        <p:spPr>
          <a:xfrm>
            <a:off x="7088125" y="191725"/>
            <a:ext cx="4723291" cy="472329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4"/>
          <p:cNvSpPr/>
          <p:nvPr/>
        </p:nvSpPr>
        <p:spPr>
          <a:xfrm>
            <a:off x="7190272" y="293872"/>
            <a:ext cx="4518996" cy="451899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4"/>
          <p:cNvSpPr/>
          <p:nvPr/>
        </p:nvSpPr>
        <p:spPr>
          <a:xfrm>
            <a:off x="7447083" y="550682"/>
            <a:ext cx="4005376" cy="400537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4"/>
          <p:cNvSpPr/>
          <p:nvPr/>
        </p:nvSpPr>
        <p:spPr>
          <a:xfrm>
            <a:off x="5148848" y="2001689"/>
            <a:ext cx="1042200" cy="10287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4"/>
          <p:cNvSpPr/>
          <p:nvPr/>
        </p:nvSpPr>
        <p:spPr>
          <a:xfrm rot="5400000">
            <a:off x="5742374" y="550350"/>
            <a:ext cx="380700" cy="21516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4"/>
          <p:cNvSpPr/>
          <p:nvPr/>
        </p:nvSpPr>
        <p:spPr>
          <a:xfrm>
            <a:off x="6621688" y="1432352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4"/>
          <p:cNvSpPr/>
          <p:nvPr/>
        </p:nvSpPr>
        <p:spPr>
          <a:xfrm rot="-5400000">
            <a:off x="9269250" y="2564075"/>
            <a:ext cx="380700" cy="35982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4"/>
          <p:cNvSpPr/>
          <p:nvPr/>
        </p:nvSpPr>
        <p:spPr>
          <a:xfrm rot="10800000">
            <a:off x="7654925" y="4169377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24"/>
          <p:cNvGrpSpPr/>
          <p:nvPr/>
        </p:nvGrpSpPr>
        <p:grpSpPr>
          <a:xfrm rot="10800000">
            <a:off x="5240750" y="4595938"/>
            <a:ext cx="1969850" cy="191750"/>
            <a:chOff x="1454525" y="7080325"/>
            <a:chExt cx="1969850" cy="191750"/>
          </a:xfrm>
        </p:grpSpPr>
        <p:sp>
          <p:nvSpPr>
            <p:cNvPr id="435" name="Google Shape;435;p24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Google Shape;463;p24"/>
          <p:cNvSpPr/>
          <p:nvPr/>
        </p:nvSpPr>
        <p:spPr>
          <a:xfrm rot="-712991">
            <a:off x="7704920" y="555858"/>
            <a:ext cx="323431" cy="3200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4"/>
          <p:cNvSpPr/>
          <p:nvPr/>
        </p:nvSpPr>
        <p:spPr>
          <a:xfrm rot="-712991">
            <a:off x="7961812" y="361792"/>
            <a:ext cx="323431" cy="320017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"/>
          <p:cNvSpPr/>
          <p:nvPr/>
        </p:nvSpPr>
        <p:spPr>
          <a:xfrm rot="-712991">
            <a:off x="8244003" y="203120"/>
            <a:ext cx="323431" cy="320017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6" name="Google Shape;466;p24"/>
          <p:cNvCxnSpPr/>
          <p:nvPr/>
        </p:nvCxnSpPr>
        <p:spPr>
          <a:xfrm>
            <a:off x="4866325" y="3271725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7" name="Google Shape;467;p24"/>
          <p:cNvSpPr/>
          <p:nvPr/>
        </p:nvSpPr>
        <p:spPr>
          <a:xfrm rot="-6883382">
            <a:off x="681279" y="4407783"/>
            <a:ext cx="575996" cy="568075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8" name="Google Shape;468;p24"/>
          <p:cNvCxnSpPr>
            <a:stCxn id="467" idx="4"/>
            <a:endCxn id="467" idx="0"/>
          </p:cNvCxnSpPr>
          <p:nvPr/>
        </p:nvCxnSpPr>
        <p:spPr>
          <a:xfrm flipH="1">
            <a:off x="711280" y="4573027"/>
            <a:ext cx="51600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p24"/>
          <p:cNvSpPr/>
          <p:nvPr/>
        </p:nvSpPr>
        <p:spPr>
          <a:xfrm>
            <a:off x="-2279400" y="33395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4"/>
          <p:cNvSpPr/>
          <p:nvPr/>
        </p:nvSpPr>
        <p:spPr>
          <a:xfrm rot="10800000">
            <a:off x="4873650" y="33395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4"/>
          <p:cNvSpPr/>
          <p:nvPr/>
        </p:nvSpPr>
        <p:spPr>
          <a:xfrm rot="10800000">
            <a:off x="4783575" y="32706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-504825" y="-54025"/>
            <a:ext cx="6900900" cy="593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24"/>
          <p:cNvCxnSpPr/>
          <p:nvPr/>
        </p:nvCxnSpPr>
        <p:spPr>
          <a:xfrm>
            <a:off x="-628650" y="242400"/>
            <a:ext cx="69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4" name="Google Shape;474;p24"/>
          <p:cNvSpPr/>
          <p:nvPr/>
        </p:nvSpPr>
        <p:spPr>
          <a:xfrm>
            <a:off x="5802675" y="-50120"/>
            <a:ext cx="5934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4"/>
          <p:cNvSpPr/>
          <p:nvPr/>
        </p:nvSpPr>
        <p:spPr>
          <a:xfrm>
            <a:off x="5209275" y="-50120"/>
            <a:ext cx="593400" cy="5856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4"/>
          <p:cNvSpPr/>
          <p:nvPr/>
        </p:nvSpPr>
        <p:spPr>
          <a:xfrm>
            <a:off x="4615875" y="-46220"/>
            <a:ext cx="593400" cy="5856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6650100" y="3160584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4"/>
          <p:cNvSpPr/>
          <p:nvPr/>
        </p:nvSpPr>
        <p:spPr>
          <a:xfrm rot="5400000">
            <a:off x="7829370" y="974001"/>
            <a:ext cx="3240800" cy="3240800"/>
          </a:xfrm>
          <a:prstGeom prst="pie">
            <a:avLst>
              <a:gd fmla="val 5393868" name="adj1"/>
              <a:gd fmla="val 16186904" name="adj2"/>
            </a:avLst>
          </a:prstGeom>
          <a:solidFill>
            <a:srgbClr val="F8B0AD">
              <a:alpha val="68627"/>
            </a:srgbClr>
          </a:solidFill>
          <a:ln>
            <a:noFill/>
          </a:ln>
          <a:effectLst>
            <a:reflection blurRad="0" dir="0" dist="0" endA="0" endPos="35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/>
          <p:nvPr/>
        </p:nvSpPr>
        <p:spPr>
          <a:xfrm rot="5400000">
            <a:off x="8319237" y="1463867"/>
            <a:ext cx="2261068" cy="2261068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4"/>
          <p:cNvSpPr/>
          <p:nvPr/>
        </p:nvSpPr>
        <p:spPr>
          <a:xfrm rot="-5400000">
            <a:off x="7664375" y="800099"/>
            <a:ext cx="3486600" cy="350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24"/>
          <p:cNvCxnSpPr>
            <a:endCxn id="478" idx="3"/>
          </p:cNvCxnSpPr>
          <p:nvPr/>
        </p:nvCxnSpPr>
        <p:spPr>
          <a:xfrm flipH="1" rot="10800000">
            <a:off x="7829270" y="2594401"/>
            <a:ext cx="3240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FFFAEB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25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484" name="Google Shape;484;p25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5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5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5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5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5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5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5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5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5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5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5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5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5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5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5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5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5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5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5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5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5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5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5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5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5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5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5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5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5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5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5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5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5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5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5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Google Shape;534;p25"/>
          <p:cNvSpPr/>
          <p:nvPr/>
        </p:nvSpPr>
        <p:spPr>
          <a:xfrm>
            <a:off x="4841588" y="1024150"/>
            <a:ext cx="3594000" cy="3594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5"/>
          <p:cNvSpPr/>
          <p:nvPr/>
        </p:nvSpPr>
        <p:spPr>
          <a:xfrm>
            <a:off x="706400" y="1024150"/>
            <a:ext cx="3594000" cy="3594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5"/>
          <p:cNvSpPr/>
          <p:nvPr/>
        </p:nvSpPr>
        <p:spPr>
          <a:xfrm>
            <a:off x="874550" y="1240825"/>
            <a:ext cx="3257700" cy="3257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5"/>
          <p:cNvSpPr/>
          <p:nvPr/>
        </p:nvSpPr>
        <p:spPr>
          <a:xfrm>
            <a:off x="5009750" y="1192300"/>
            <a:ext cx="3257700" cy="3257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5"/>
          <p:cNvSpPr/>
          <p:nvPr/>
        </p:nvSpPr>
        <p:spPr>
          <a:xfrm>
            <a:off x="4841600" y="2819400"/>
            <a:ext cx="455700" cy="23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5"/>
          <p:cNvSpPr/>
          <p:nvPr/>
        </p:nvSpPr>
        <p:spPr>
          <a:xfrm>
            <a:off x="7979900" y="2819400"/>
            <a:ext cx="455700" cy="23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5"/>
          <p:cNvSpPr/>
          <p:nvPr/>
        </p:nvSpPr>
        <p:spPr>
          <a:xfrm>
            <a:off x="706400" y="2819400"/>
            <a:ext cx="455700" cy="23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5"/>
          <p:cNvSpPr/>
          <p:nvPr/>
        </p:nvSpPr>
        <p:spPr>
          <a:xfrm>
            <a:off x="3844700" y="2819400"/>
            <a:ext cx="455700" cy="23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5"/>
          <p:cNvSpPr/>
          <p:nvPr/>
        </p:nvSpPr>
        <p:spPr>
          <a:xfrm rot="5400000">
            <a:off x="4066850" y="2530875"/>
            <a:ext cx="5143500" cy="2865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5"/>
          <p:cNvSpPr/>
          <p:nvPr/>
        </p:nvSpPr>
        <p:spPr>
          <a:xfrm rot="5400000">
            <a:off x="4056375" y="2529975"/>
            <a:ext cx="5163600" cy="28671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5"/>
          <p:cNvSpPr/>
          <p:nvPr/>
        </p:nvSpPr>
        <p:spPr>
          <a:xfrm rot="5400000">
            <a:off x="-68350" y="2530875"/>
            <a:ext cx="5143500" cy="2865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5"/>
          <p:cNvSpPr/>
          <p:nvPr/>
        </p:nvSpPr>
        <p:spPr>
          <a:xfrm rot="5400000">
            <a:off x="-68350" y="2530875"/>
            <a:ext cx="5143500" cy="2865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5"/>
          <p:cNvSpPr txBox="1"/>
          <p:nvPr>
            <p:ph type="title"/>
          </p:nvPr>
        </p:nvSpPr>
        <p:spPr>
          <a:xfrm>
            <a:off x="5462900" y="3053400"/>
            <a:ext cx="2351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7" name="Google Shape;547;p25"/>
          <p:cNvSpPr txBox="1"/>
          <p:nvPr>
            <p:ph idx="1" type="subTitle"/>
          </p:nvPr>
        </p:nvSpPr>
        <p:spPr>
          <a:xfrm>
            <a:off x="5462900" y="3413400"/>
            <a:ext cx="23514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25"/>
          <p:cNvSpPr txBox="1"/>
          <p:nvPr>
            <p:ph idx="2" type="title"/>
          </p:nvPr>
        </p:nvSpPr>
        <p:spPr>
          <a:xfrm>
            <a:off x="1327700" y="3053400"/>
            <a:ext cx="2351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9" name="Google Shape;549;p25"/>
          <p:cNvSpPr txBox="1"/>
          <p:nvPr>
            <p:ph idx="3" type="subTitle"/>
          </p:nvPr>
        </p:nvSpPr>
        <p:spPr>
          <a:xfrm>
            <a:off x="1327700" y="3413400"/>
            <a:ext cx="23514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25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5"/>
          <p:cNvSpPr txBox="1"/>
          <p:nvPr>
            <p:ph idx="4"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52" name="Google Shape;552;p25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553" name="Google Shape;553;p25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1" name="Google Shape;581;p25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5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5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5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5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6" name="Google Shape;586;p25"/>
          <p:cNvCxnSpPr>
            <a:stCxn id="585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7" name="Google Shape;587;p25"/>
          <p:cNvSpPr/>
          <p:nvPr/>
        </p:nvSpPr>
        <p:spPr>
          <a:xfrm rot="5400000">
            <a:off x="8430808" y="1959479"/>
            <a:ext cx="714000" cy="70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5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5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5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5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5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p25"/>
          <p:cNvCxnSpPr/>
          <p:nvPr/>
        </p:nvCxnSpPr>
        <p:spPr>
          <a:xfrm>
            <a:off x="4131475" y="2819400"/>
            <a:ext cx="0" cy="2400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4" name="Google Shape;594;p25"/>
          <p:cNvCxnSpPr/>
          <p:nvPr/>
        </p:nvCxnSpPr>
        <p:spPr>
          <a:xfrm>
            <a:off x="5009425" y="2819400"/>
            <a:ext cx="0" cy="2400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5" name="Google Shape;595;p25"/>
          <p:cNvCxnSpPr/>
          <p:nvPr/>
        </p:nvCxnSpPr>
        <p:spPr>
          <a:xfrm>
            <a:off x="876300" y="2819400"/>
            <a:ext cx="0" cy="2400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6" name="Google Shape;596;p25"/>
          <p:cNvCxnSpPr/>
          <p:nvPr/>
        </p:nvCxnSpPr>
        <p:spPr>
          <a:xfrm>
            <a:off x="8266975" y="2743200"/>
            <a:ext cx="28500" cy="2562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7" name="Google Shape;597;p25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8" name="Google Shape;598;p25"/>
          <p:cNvCxnSpPr>
            <a:stCxn id="597" idx="1"/>
          </p:cNvCxnSpPr>
          <p:nvPr/>
        </p:nvCxnSpPr>
        <p:spPr>
          <a:xfrm>
            <a:off x="357000" y="1871925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9" name="Google Shape;599;p25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5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8B0AD">
              <a:alpha val="6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5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6"/>
          <p:cNvSpPr/>
          <p:nvPr/>
        </p:nvSpPr>
        <p:spPr>
          <a:xfrm rot="5400000">
            <a:off x="905071" y="-47938"/>
            <a:ext cx="899400" cy="1011600"/>
          </a:xfrm>
          <a:prstGeom prst="pie">
            <a:avLst>
              <a:gd fmla="val 5362061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6"/>
          <p:cNvSpPr/>
          <p:nvPr/>
        </p:nvSpPr>
        <p:spPr>
          <a:xfrm rot="10800000">
            <a:off x="1829083" y="-10700"/>
            <a:ext cx="2264100" cy="4515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6"/>
          <p:cNvSpPr/>
          <p:nvPr/>
        </p:nvSpPr>
        <p:spPr>
          <a:xfrm rot="-5400000">
            <a:off x="3021489" y="-2428"/>
            <a:ext cx="441900" cy="4362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6"/>
          <p:cNvSpPr/>
          <p:nvPr/>
        </p:nvSpPr>
        <p:spPr>
          <a:xfrm rot="-5400000">
            <a:off x="2139723" y="-2428"/>
            <a:ext cx="441900" cy="43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6"/>
          <p:cNvSpPr/>
          <p:nvPr/>
        </p:nvSpPr>
        <p:spPr>
          <a:xfrm rot="-5400000">
            <a:off x="-15975" y="-107"/>
            <a:ext cx="451500" cy="44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6"/>
          <p:cNvSpPr/>
          <p:nvPr/>
        </p:nvSpPr>
        <p:spPr>
          <a:xfrm rot="-5400000">
            <a:off x="429748" y="-2904"/>
            <a:ext cx="451500" cy="4458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6"/>
          <p:cNvSpPr/>
          <p:nvPr/>
        </p:nvSpPr>
        <p:spPr>
          <a:xfrm flipH="1">
            <a:off x="5860600" y="-30850"/>
            <a:ext cx="1614000" cy="4794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6"/>
          <p:cNvSpPr/>
          <p:nvPr/>
        </p:nvSpPr>
        <p:spPr>
          <a:xfrm rot="-5400000">
            <a:off x="7474596" y="-837065"/>
            <a:ext cx="1662900" cy="1662900"/>
          </a:xfrm>
          <a:prstGeom prst="pie">
            <a:avLst>
              <a:gd fmla="val 5393868" name="adj1"/>
              <a:gd fmla="val 16186904" name="adj2"/>
            </a:avLst>
          </a:prstGeom>
          <a:solidFill>
            <a:srgbClr val="F8B0AD">
              <a:alpha val="68627"/>
            </a:srgbClr>
          </a:solidFill>
          <a:ln>
            <a:noFill/>
          </a:ln>
          <a:effectLst>
            <a:reflection blurRad="0" dir="0" dist="0" endA="0" endPos="35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6"/>
          <p:cNvSpPr/>
          <p:nvPr/>
        </p:nvSpPr>
        <p:spPr>
          <a:xfrm rot="-5400000">
            <a:off x="7725960" y="-585928"/>
            <a:ext cx="1160400" cy="11604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6"/>
          <p:cNvSpPr/>
          <p:nvPr/>
        </p:nvSpPr>
        <p:spPr>
          <a:xfrm rot="-5400000">
            <a:off x="8017240" y="-294606"/>
            <a:ext cx="577800" cy="5778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6"/>
          <p:cNvSpPr/>
          <p:nvPr/>
        </p:nvSpPr>
        <p:spPr>
          <a:xfrm rot="5400000">
            <a:off x="7471900" y="-843950"/>
            <a:ext cx="1668600" cy="1677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6"/>
          <p:cNvSpPr/>
          <p:nvPr/>
        </p:nvSpPr>
        <p:spPr>
          <a:xfrm rot="-5400000">
            <a:off x="7798927" y="-546954"/>
            <a:ext cx="1013700" cy="1013700"/>
          </a:xfrm>
          <a:prstGeom prst="pie">
            <a:avLst>
              <a:gd fmla="val 5393868" name="adj1"/>
              <a:gd fmla="val 16186904" name="adj2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6"/>
          <p:cNvSpPr/>
          <p:nvPr/>
        </p:nvSpPr>
        <p:spPr>
          <a:xfrm>
            <a:off x="4244333" y="4608575"/>
            <a:ext cx="2750400" cy="5484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6"/>
          <p:cNvSpPr/>
          <p:nvPr/>
        </p:nvSpPr>
        <p:spPr>
          <a:xfrm flipH="1">
            <a:off x="7692525" y="2876550"/>
            <a:ext cx="864000" cy="856500"/>
          </a:xfrm>
          <a:prstGeom prst="rect">
            <a:avLst/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26"/>
          <p:cNvGrpSpPr/>
          <p:nvPr/>
        </p:nvGrpSpPr>
        <p:grpSpPr>
          <a:xfrm>
            <a:off x="-13133" y="18224"/>
            <a:ext cx="9144183" cy="5148055"/>
            <a:chOff x="-170" y="-1888"/>
            <a:chExt cx="9144183" cy="5148055"/>
          </a:xfrm>
        </p:grpSpPr>
        <p:sp>
          <p:nvSpPr>
            <p:cNvPr id="618" name="Google Shape;618;p26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6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6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6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6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6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6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6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6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6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6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6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6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6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6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6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6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6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6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6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6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6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6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6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6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6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6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6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6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6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6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6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6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6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6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6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6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6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6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6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6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6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6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6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6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6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6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8" name="Google Shape;668;p26"/>
          <p:cNvSpPr/>
          <p:nvPr/>
        </p:nvSpPr>
        <p:spPr>
          <a:xfrm rot="5400000">
            <a:off x="6928450" y="2316275"/>
            <a:ext cx="3839100" cy="593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Google Shape;669;p26"/>
          <p:cNvCxnSpPr>
            <a:stCxn id="670" idx="2"/>
          </p:cNvCxnSpPr>
          <p:nvPr/>
        </p:nvCxnSpPr>
        <p:spPr>
          <a:xfrm>
            <a:off x="8848000" y="1915490"/>
            <a:ext cx="0" cy="2398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1" name="Google Shape;671;p26"/>
          <p:cNvSpPr/>
          <p:nvPr/>
        </p:nvSpPr>
        <p:spPr>
          <a:xfrm rot="5400000">
            <a:off x="8551300" y="3106190"/>
            <a:ext cx="5934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6"/>
          <p:cNvSpPr/>
          <p:nvPr/>
        </p:nvSpPr>
        <p:spPr>
          <a:xfrm rot="5400000">
            <a:off x="8551300" y="2512790"/>
            <a:ext cx="593400" cy="5856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6"/>
          <p:cNvSpPr/>
          <p:nvPr/>
        </p:nvSpPr>
        <p:spPr>
          <a:xfrm rot="5400000">
            <a:off x="8551300" y="1919390"/>
            <a:ext cx="593400" cy="5856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6"/>
          <p:cNvSpPr/>
          <p:nvPr/>
        </p:nvSpPr>
        <p:spPr>
          <a:xfrm rot="5400000">
            <a:off x="8029750" y="4445851"/>
            <a:ext cx="1636500" cy="593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6"/>
          <p:cNvSpPr/>
          <p:nvPr/>
        </p:nvSpPr>
        <p:spPr>
          <a:xfrm rot="5400000">
            <a:off x="8620150" y="3971925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6"/>
          <p:cNvSpPr/>
          <p:nvPr/>
        </p:nvSpPr>
        <p:spPr>
          <a:xfrm rot="5400000">
            <a:off x="8551300" y="392430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6" name="Google Shape;676;p26"/>
          <p:cNvGrpSpPr/>
          <p:nvPr/>
        </p:nvGrpSpPr>
        <p:grpSpPr>
          <a:xfrm>
            <a:off x="4155275" y="126925"/>
            <a:ext cx="1969850" cy="191750"/>
            <a:chOff x="1454525" y="7080325"/>
            <a:chExt cx="1969850" cy="191750"/>
          </a:xfrm>
        </p:grpSpPr>
        <p:sp>
          <p:nvSpPr>
            <p:cNvPr id="677" name="Google Shape;677;p26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26"/>
          <p:cNvSpPr/>
          <p:nvPr/>
        </p:nvSpPr>
        <p:spPr>
          <a:xfrm flipH="1">
            <a:off x="7684575" y="2899700"/>
            <a:ext cx="864000" cy="83730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6"/>
          <p:cNvSpPr/>
          <p:nvPr/>
        </p:nvSpPr>
        <p:spPr>
          <a:xfrm flipH="1">
            <a:off x="7827426" y="2982657"/>
            <a:ext cx="594000" cy="586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7" name="Google Shape;707;p26"/>
          <p:cNvCxnSpPr/>
          <p:nvPr/>
        </p:nvCxnSpPr>
        <p:spPr>
          <a:xfrm rot="10800000">
            <a:off x="4244317" y="4882775"/>
            <a:ext cx="42561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8" name="Google Shape;708;p26"/>
          <p:cNvSpPr/>
          <p:nvPr/>
        </p:nvSpPr>
        <p:spPr>
          <a:xfrm flipH="1" rot="-5400000">
            <a:off x="6056025" y="4629125"/>
            <a:ext cx="514200" cy="5073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6"/>
          <p:cNvSpPr/>
          <p:nvPr/>
        </p:nvSpPr>
        <p:spPr>
          <a:xfrm flipH="1" rot="-5400000">
            <a:off x="4686313" y="4632425"/>
            <a:ext cx="507300" cy="50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6"/>
          <p:cNvSpPr/>
          <p:nvPr/>
        </p:nvSpPr>
        <p:spPr>
          <a:xfrm flipH="1" rot="-5400000">
            <a:off x="7684825" y="4271525"/>
            <a:ext cx="875400" cy="86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1" name="Google Shape;711;p26"/>
          <p:cNvCxnSpPr>
            <a:stCxn id="705" idx="2"/>
          </p:cNvCxnSpPr>
          <p:nvPr/>
        </p:nvCxnSpPr>
        <p:spPr>
          <a:xfrm rot="10800000">
            <a:off x="7712475" y="3735800"/>
            <a:ext cx="836100" cy="1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2" name="Google Shape;712;p26"/>
          <p:cNvSpPr/>
          <p:nvPr/>
        </p:nvSpPr>
        <p:spPr>
          <a:xfrm flipH="1" rot="-5400000">
            <a:off x="-34500" y="4612925"/>
            <a:ext cx="537000" cy="5298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6"/>
          <p:cNvSpPr/>
          <p:nvPr/>
        </p:nvSpPr>
        <p:spPr>
          <a:xfrm flipH="1">
            <a:off x="1089325" y="4270633"/>
            <a:ext cx="2084700" cy="875400"/>
          </a:xfrm>
          <a:prstGeom prst="rtTriangle">
            <a:avLst/>
          </a:prstGeom>
          <a:gradFill>
            <a:gsLst>
              <a:gs pos="0">
                <a:srgbClr val="9FC5E8">
                  <a:alpha val="37254"/>
                </a:srgbClr>
              </a:gs>
              <a:gs pos="100000">
                <a:srgbClr val="FFFFFF">
                  <a:alpha val="3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6"/>
          <p:cNvSpPr/>
          <p:nvPr/>
        </p:nvSpPr>
        <p:spPr>
          <a:xfrm flipH="1" rot="-5400000">
            <a:off x="495300" y="4616250"/>
            <a:ext cx="537000" cy="529800"/>
          </a:xfrm>
          <a:prstGeom prst="ellipse">
            <a:avLst/>
          </a:prstGeom>
          <a:solidFill>
            <a:srgbClr val="F8B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6"/>
          <p:cNvSpPr/>
          <p:nvPr/>
        </p:nvSpPr>
        <p:spPr>
          <a:xfrm flipH="1" rot="-5400000">
            <a:off x="3166525" y="4036775"/>
            <a:ext cx="1127700" cy="11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6"/>
          <p:cNvSpPr/>
          <p:nvPr/>
        </p:nvSpPr>
        <p:spPr>
          <a:xfrm flipH="1" rot="10800000">
            <a:off x="1034150" y="4609638"/>
            <a:ext cx="2084700" cy="537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7" name="Google Shape;717;p26"/>
          <p:cNvCxnSpPr>
            <a:endCxn id="716" idx="0"/>
          </p:cNvCxnSpPr>
          <p:nvPr/>
        </p:nvCxnSpPr>
        <p:spPr>
          <a:xfrm flipH="1">
            <a:off x="1034150" y="4615038"/>
            <a:ext cx="2060100" cy="531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8" name="Google Shape;718;p26"/>
          <p:cNvSpPr/>
          <p:nvPr/>
        </p:nvSpPr>
        <p:spPr>
          <a:xfrm>
            <a:off x="0" y="545800"/>
            <a:ext cx="7738200" cy="4083600"/>
          </a:xfrm>
          <a:prstGeom prst="roundRect">
            <a:avLst>
              <a:gd fmla="val 4665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6"/>
          <p:cNvSpPr/>
          <p:nvPr/>
        </p:nvSpPr>
        <p:spPr>
          <a:xfrm>
            <a:off x="-297175" y="437050"/>
            <a:ext cx="79743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6"/>
          <p:cNvSpPr/>
          <p:nvPr/>
        </p:nvSpPr>
        <p:spPr>
          <a:xfrm rot="10800000">
            <a:off x="7234875" y="5059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6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2" name="Google Shape;722;p26"/>
          <p:cNvSpPr/>
          <p:nvPr/>
        </p:nvSpPr>
        <p:spPr>
          <a:xfrm rot="10800000">
            <a:off x="7144800" y="4370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6"/>
          <p:cNvSpPr txBox="1"/>
          <p:nvPr>
            <p:ph idx="1" type="subTitle"/>
          </p:nvPr>
        </p:nvSpPr>
        <p:spPr>
          <a:xfrm>
            <a:off x="713225" y="1526600"/>
            <a:ext cx="5412000" cy="25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720000" y="5334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b="0" i="0" sz="26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720000" y="1152475"/>
            <a:ext cx="77112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file/d/1IpN19B5XnSVpgFujijrPidHLxZ1MYMIO/view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AEB"/>
        </a:solidFill>
      </p:bgPr>
    </p:bg>
    <p:spTree>
      <p:nvGrpSpPr>
        <p:cNvPr id="3588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p1"/>
          <p:cNvSpPr txBox="1"/>
          <p:nvPr>
            <p:ph type="ctrTitle"/>
          </p:nvPr>
        </p:nvSpPr>
        <p:spPr>
          <a:xfrm>
            <a:off x="2831700" y="1019596"/>
            <a:ext cx="3480600" cy="3299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900">
                <a:solidFill>
                  <a:schemeClr val="lt1"/>
                </a:solidFill>
              </a:rPr>
              <a:t>PENGENALAN</a:t>
            </a:r>
            <a:br>
              <a:rPr lang="en-US" sz="3900">
                <a:solidFill>
                  <a:schemeClr val="lt1"/>
                </a:solidFill>
              </a:rPr>
            </a:br>
            <a:r>
              <a:rPr lang="en-US" sz="3900">
                <a:solidFill>
                  <a:schemeClr val="lt1"/>
                </a:solidFill>
              </a:rPr>
              <a:t>PERANGKAT LUNAK</a:t>
            </a:r>
            <a:endParaRPr sz="6400">
              <a:solidFill>
                <a:schemeClr val="dk2"/>
              </a:solidFill>
            </a:endParaRPr>
          </a:p>
        </p:txBody>
      </p:sp>
      <p:sp>
        <p:nvSpPr>
          <p:cNvPr id="3590" name="Google Shape;3590;p1"/>
          <p:cNvSpPr txBox="1"/>
          <p:nvPr>
            <p:ph idx="1" type="subTitle"/>
          </p:nvPr>
        </p:nvSpPr>
        <p:spPr>
          <a:xfrm>
            <a:off x="2157984" y="4207858"/>
            <a:ext cx="4846200" cy="492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PERTEMUAN 1 – REKAYASA PERANGKAT LUNAK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91" name="Google Shape;3591;p1"/>
          <p:cNvSpPr txBox="1"/>
          <p:nvPr/>
        </p:nvSpPr>
        <p:spPr>
          <a:xfrm>
            <a:off x="2320623" y="1447125"/>
            <a:ext cx="4502753" cy="492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UNIVERSITAS INDRAPRASTA PGRI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5" name="Shape 3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6" name="Google Shape;3736;p10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900"/>
              <a:t>KRISIS PERANGKAT LUNAK</a:t>
            </a:r>
            <a:endParaRPr sz="1900"/>
          </a:p>
        </p:txBody>
      </p:sp>
      <p:sp>
        <p:nvSpPr>
          <p:cNvPr id="3737" name="Google Shape;3737;p10"/>
          <p:cNvSpPr/>
          <p:nvPr/>
        </p:nvSpPr>
        <p:spPr>
          <a:xfrm>
            <a:off x="457200" y="1872975"/>
            <a:ext cx="2188500" cy="218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8" name="Google Shape;3738;p10"/>
          <p:cNvSpPr txBox="1"/>
          <p:nvPr/>
        </p:nvSpPr>
        <p:spPr>
          <a:xfrm>
            <a:off x="664975" y="2362874"/>
            <a:ext cx="1773000" cy="959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Kegagalan Perangkat lunak dalam kondisi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39" name="Google Shape;3739;p10"/>
          <p:cNvGrpSpPr/>
          <p:nvPr/>
        </p:nvGrpSpPr>
        <p:grpSpPr>
          <a:xfrm>
            <a:off x="3139350" y="1275900"/>
            <a:ext cx="5547450" cy="507300"/>
            <a:chOff x="3139350" y="1275900"/>
            <a:chExt cx="5547450" cy="507300"/>
          </a:xfrm>
        </p:grpSpPr>
        <p:sp>
          <p:nvSpPr>
            <p:cNvPr id="3740" name="Google Shape;3740;p10"/>
            <p:cNvSpPr/>
            <p:nvPr/>
          </p:nvSpPr>
          <p:spPr>
            <a:xfrm>
              <a:off x="4483500" y="1275900"/>
              <a:ext cx="4203300" cy="50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Melebihi anggaran</a:t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41" name="Google Shape;3741;p10"/>
            <p:cNvSpPr/>
            <p:nvPr/>
          </p:nvSpPr>
          <p:spPr>
            <a:xfrm>
              <a:off x="3139350" y="1275900"/>
              <a:ext cx="850500" cy="507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1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742" name="Google Shape;3742;p10"/>
          <p:cNvGrpSpPr/>
          <p:nvPr/>
        </p:nvGrpSpPr>
        <p:grpSpPr>
          <a:xfrm>
            <a:off x="3139350" y="2014225"/>
            <a:ext cx="5547450" cy="507303"/>
            <a:chOff x="3139350" y="2014225"/>
            <a:chExt cx="5547450" cy="507303"/>
          </a:xfrm>
        </p:grpSpPr>
        <p:sp>
          <p:nvSpPr>
            <p:cNvPr id="3743" name="Google Shape;3743;p10"/>
            <p:cNvSpPr/>
            <p:nvPr/>
          </p:nvSpPr>
          <p:spPr>
            <a:xfrm>
              <a:off x="4483500" y="2014228"/>
              <a:ext cx="4203300" cy="50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Terlambat</a:t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44" name="Google Shape;3744;p10"/>
            <p:cNvSpPr/>
            <p:nvPr/>
          </p:nvSpPr>
          <p:spPr>
            <a:xfrm>
              <a:off x="3139350" y="2014225"/>
              <a:ext cx="850500" cy="5073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2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745" name="Google Shape;3745;p10"/>
          <p:cNvGrpSpPr/>
          <p:nvPr/>
        </p:nvGrpSpPr>
        <p:grpSpPr>
          <a:xfrm>
            <a:off x="3139350" y="2713563"/>
            <a:ext cx="5547450" cy="507305"/>
            <a:chOff x="3139350" y="2713563"/>
            <a:chExt cx="5547450" cy="507305"/>
          </a:xfrm>
        </p:grpSpPr>
        <p:sp>
          <p:nvSpPr>
            <p:cNvPr id="3746" name="Google Shape;3746;p10"/>
            <p:cNvSpPr/>
            <p:nvPr/>
          </p:nvSpPr>
          <p:spPr>
            <a:xfrm>
              <a:off x="4483500" y="2713568"/>
              <a:ext cx="4203300" cy="50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Tidak memenuhi harapan dan kebutuhan user</a:t>
              </a:r>
              <a:endParaRPr/>
            </a:p>
          </p:txBody>
        </p:sp>
        <p:sp>
          <p:nvSpPr>
            <p:cNvPr id="3747" name="Google Shape;3747;p10"/>
            <p:cNvSpPr/>
            <p:nvPr/>
          </p:nvSpPr>
          <p:spPr>
            <a:xfrm>
              <a:off x="3139350" y="2713563"/>
              <a:ext cx="850500" cy="5073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3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748" name="Google Shape;3748;p10"/>
          <p:cNvGrpSpPr/>
          <p:nvPr/>
        </p:nvGrpSpPr>
        <p:grpSpPr>
          <a:xfrm>
            <a:off x="3139350" y="3425300"/>
            <a:ext cx="5547450" cy="507308"/>
            <a:chOff x="3139350" y="3425300"/>
            <a:chExt cx="5547450" cy="507308"/>
          </a:xfrm>
        </p:grpSpPr>
        <p:sp>
          <p:nvSpPr>
            <p:cNvPr id="3749" name="Google Shape;3749;p10"/>
            <p:cNvSpPr/>
            <p:nvPr/>
          </p:nvSpPr>
          <p:spPr>
            <a:xfrm>
              <a:off x="4483500" y="3425308"/>
              <a:ext cx="4203300" cy="50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Tidak memenuhi persyaratan fungsional atau kinerja </a:t>
              </a:r>
              <a:endParaRPr/>
            </a:p>
          </p:txBody>
        </p:sp>
        <p:sp>
          <p:nvSpPr>
            <p:cNvPr id="3750" name="Google Shape;3750;p10"/>
            <p:cNvSpPr/>
            <p:nvPr/>
          </p:nvSpPr>
          <p:spPr>
            <a:xfrm>
              <a:off x="3139350" y="3425300"/>
              <a:ext cx="850500" cy="507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4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751" name="Google Shape;3751;p10"/>
          <p:cNvGrpSpPr/>
          <p:nvPr/>
        </p:nvGrpSpPr>
        <p:grpSpPr>
          <a:xfrm>
            <a:off x="3139350" y="4219013"/>
            <a:ext cx="5547450" cy="507310"/>
            <a:chOff x="3139350" y="4219013"/>
            <a:chExt cx="5547450" cy="507310"/>
          </a:xfrm>
        </p:grpSpPr>
        <p:sp>
          <p:nvSpPr>
            <p:cNvPr id="3752" name="Google Shape;3752;p10"/>
            <p:cNvSpPr/>
            <p:nvPr/>
          </p:nvSpPr>
          <p:spPr>
            <a:xfrm>
              <a:off x="4483500" y="4219023"/>
              <a:ext cx="4203300" cy="50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Tidak memenuhi persyaratan mutu</a:t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53" name="Google Shape;3753;p10"/>
            <p:cNvSpPr/>
            <p:nvPr/>
          </p:nvSpPr>
          <p:spPr>
            <a:xfrm>
              <a:off x="3139350" y="4219013"/>
              <a:ext cx="850500" cy="507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5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cxnSp>
        <p:nvCxnSpPr>
          <p:cNvPr id="3754" name="Google Shape;3754;p10"/>
          <p:cNvCxnSpPr>
            <a:stCxn id="3737" idx="6"/>
            <a:endCxn id="3741" idx="1"/>
          </p:cNvCxnSpPr>
          <p:nvPr/>
        </p:nvCxnSpPr>
        <p:spPr>
          <a:xfrm flipH="1" rot="10800000">
            <a:off x="2645700" y="1529625"/>
            <a:ext cx="493800" cy="1437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5" name="Google Shape;3755;p10"/>
          <p:cNvCxnSpPr>
            <a:stCxn id="3737" idx="6"/>
            <a:endCxn id="3744" idx="1"/>
          </p:cNvCxnSpPr>
          <p:nvPr/>
        </p:nvCxnSpPr>
        <p:spPr>
          <a:xfrm flipH="1" rot="10800000">
            <a:off x="2645700" y="2267925"/>
            <a:ext cx="493800" cy="6993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6" name="Google Shape;3756;p10"/>
          <p:cNvCxnSpPr>
            <a:stCxn id="3737" idx="6"/>
            <a:endCxn id="3747" idx="1"/>
          </p:cNvCxnSpPr>
          <p:nvPr/>
        </p:nvCxnSpPr>
        <p:spPr>
          <a:xfrm>
            <a:off x="2645700" y="2967225"/>
            <a:ext cx="4938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7" name="Google Shape;3757;p10"/>
          <p:cNvCxnSpPr>
            <a:stCxn id="3737" idx="6"/>
            <a:endCxn id="3750" idx="1"/>
          </p:cNvCxnSpPr>
          <p:nvPr/>
        </p:nvCxnSpPr>
        <p:spPr>
          <a:xfrm>
            <a:off x="2645700" y="2967225"/>
            <a:ext cx="493800" cy="711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8" name="Google Shape;3758;p10"/>
          <p:cNvCxnSpPr>
            <a:stCxn id="3737" idx="6"/>
            <a:endCxn id="3753" idx="1"/>
          </p:cNvCxnSpPr>
          <p:nvPr/>
        </p:nvCxnSpPr>
        <p:spPr>
          <a:xfrm>
            <a:off x="2645700" y="2967225"/>
            <a:ext cx="493800" cy="1505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9" name="Google Shape;3759;p10"/>
          <p:cNvCxnSpPr>
            <a:stCxn id="3741" idx="3"/>
            <a:endCxn id="3740" idx="1"/>
          </p:cNvCxnSpPr>
          <p:nvPr/>
        </p:nvCxnSpPr>
        <p:spPr>
          <a:xfrm>
            <a:off x="3989850" y="1529550"/>
            <a:ext cx="4938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760" name="Google Shape;3760;p10"/>
          <p:cNvCxnSpPr>
            <a:stCxn id="3744" idx="3"/>
            <a:endCxn id="3743" idx="1"/>
          </p:cNvCxnSpPr>
          <p:nvPr/>
        </p:nvCxnSpPr>
        <p:spPr>
          <a:xfrm>
            <a:off x="3989850" y="2267875"/>
            <a:ext cx="4938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761" name="Google Shape;3761;p10"/>
          <p:cNvCxnSpPr>
            <a:stCxn id="3747" idx="3"/>
            <a:endCxn id="3746" idx="1"/>
          </p:cNvCxnSpPr>
          <p:nvPr/>
        </p:nvCxnSpPr>
        <p:spPr>
          <a:xfrm>
            <a:off x="3989850" y="2967213"/>
            <a:ext cx="4938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762" name="Google Shape;3762;p10"/>
          <p:cNvCxnSpPr>
            <a:stCxn id="3750" idx="3"/>
            <a:endCxn id="3749" idx="1"/>
          </p:cNvCxnSpPr>
          <p:nvPr/>
        </p:nvCxnSpPr>
        <p:spPr>
          <a:xfrm>
            <a:off x="3989850" y="3678950"/>
            <a:ext cx="4938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763" name="Google Shape;3763;p10"/>
          <p:cNvCxnSpPr>
            <a:stCxn id="3753" idx="3"/>
            <a:endCxn id="3752" idx="1"/>
          </p:cNvCxnSpPr>
          <p:nvPr/>
        </p:nvCxnSpPr>
        <p:spPr>
          <a:xfrm>
            <a:off x="3989850" y="4472663"/>
            <a:ext cx="4938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AEB"/>
        </a:solidFill>
      </p:bgPr>
    </p:bg>
    <p:spTree>
      <p:nvGrpSpPr>
        <p:cNvPr id="3767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p11"/>
          <p:cNvSpPr txBox="1"/>
          <p:nvPr>
            <p:ph type="title"/>
          </p:nvPr>
        </p:nvSpPr>
        <p:spPr>
          <a:xfrm>
            <a:off x="720000" y="545800"/>
            <a:ext cx="6506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Contoh Kegagalan Perangkat Lunak yang fatal</a:t>
            </a:r>
            <a:endParaRPr/>
          </a:p>
        </p:txBody>
      </p:sp>
      <p:sp>
        <p:nvSpPr>
          <p:cNvPr id="3769" name="Google Shape;3769;p11"/>
          <p:cNvSpPr txBox="1"/>
          <p:nvPr>
            <p:ph idx="1" type="body"/>
          </p:nvPr>
        </p:nvSpPr>
        <p:spPr>
          <a:xfrm>
            <a:off x="720000" y="1071876"/>
            <a:ext cx="6943158" cy="3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Di tahun 1988, sebuah kapal laut Amerika menembakkan peluru kendali dan menjatuhkan sebuah pesawat yang di identifikasi sebagai musuh. Ternyata pesawat yang ditembak adalah sebuah pesawat komersial Airbus A 320 yang sangat jauh berbeda dengan pesawat musuh. Akibatnya 290 penumpang pesawat tersebut tewas. Angkatan laut Amerika menyalahkan sistem penjejak ( tracking software ) yang memperagakan output yang tidak dapat dimengerti (cryptic) sehingga mengambil kesimpulan yang salah.</a:t>
            </a:r>
            <a:endParaRPr/>
          </a:p>
        </p:txBody>
      </p:sp>
      <p:pic>
        <p:nvPicPr>
          <p:cNvPr id="3770" name="Google Shape;37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3389" y="3887279"/>
            <a:ext cx="2612514" cy="142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4" name="Shape 3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Google Shape;3775;p12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Penyebab Krisis Perangkat Lunak?</a:t>
            </a:r>
            <a:endParaRPr sz="1600"/>
          </a:p>
        </p:txBody>
      </p:sp>
      <p:sp>
        <p:nvSpPr>
          <p:cNvPr id="3776" name="Google Shape;3776;p12"/>
          <p:cNvSpPr/>
          <p:nvPr/>
        </p:nvSpPr>
        <p:spPr>
          <a:xfrm>
            <a:off x="457203" y="1384723"/>
            <a:ext cx="4052700" cy="1622700"/>
          </a:xfrm>
          <a:prstGeom prst="roundRect">
            <a:avLst>
              <a:gd fmla="val 50000" name="adj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7" name="Google Shape;3777;p12"/>
          <p:cNvSpPr/>
          <p:nvPr/>
        </p:nvSpPr>
        <p:spPr>
          <a:xfrm>
            <a:off x="4633990" y="1384723"/>
            <a:ext cx="4052700" cy="1622700"/>
          </a:xfrm>
          <a:prstGeom prst="roundRect">
            <a:avLst>
              <a:gd fmla="val 50000" name="adj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8" name="Google Shape;3778;p12"/>
          <p:cNvSpPr/>
          <p:nvPr/>
        </p:nvSpPr>
        <p:spPr>
          <a:xfrm>
            <a:off x="457203" y="3109502"/>
            <a:ext cx="4052700" cy="1622700"/>
          </a:xfrm>
          <a:prstGeom prst="roundRect">
            <a:avLst>
              <a:gd fmla="val 50000" name="adj"/>
            </a:avLst>
          </a:prstGeom>
          <a:solidFill>
            <a:srgbClr val="FF736E">
              <a:alpha val="18039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9" name="Google Shape;3779;p12"/>
          <p:cNvSpPr/>
          <p:nvPr/>
        </p:nvSpPr>
        <p:spPr>
          <a:xfrm>
            <a:off x="4633990" y="3109502"/>
            <a:ext cx="4052700" cy="1622700"/>
          </a:xfrm>
          <a:prstGeom prst="roundRect">
            <a:avLst>
              <a:gd fmla="val 50000" name="adj"/>
            </a:avLst>
          </a:prstGeom>
          <a:solidFill>
            <a:srgbClr val="4088BE">
              <a:alpha val="3098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80" name="Google Shape;3780;p12"/>
          <p:cNvGrpSpPr/>
          <p:nvPr/>
        </p:nvGrpSpPr>
        <p:grpSpPr>
          <a:xfrm>
            <a:off x="907463" y="1580343"/>
            <a:ext cx="3145237" cy="1015632"/>
            <a:chOff x="907463" y="1580343"/>
            <a:chExt cx="3145237" cy="1015632"/>
          </a:xfrm>
        </p:grpSpPr>
        <p:sp>
          <p:nvSpPr>
            <p:cNvPr id="3781" name="Google Shape;3781;p12"/>
            <p:cNvSpPr txBox="1"/>
            <p:nvPr/>
          </p:nvSpPr>
          <p:spPr>
            <a:xfrm>
              <a:off x="907463" y="1580343"/>
              <a:ext cx="2442989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Kebutuhan Software tidak cocok untuk menggambarkan kebutuhan atau harapan user</a:t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>
              <a:off x="3252900" y="1796175"/>
              <a:ext cx="799800" cy="7998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01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783" name="Google Shape;3783;p12"/>
          <p:cNvGrpSpPr/>
          <p:nvPr/>
        </p:nvGrpSpPr>
        <p:grpSpPr>
          <a:xfrm>
            <a:off x="894705" y="3330721"/>
            <a:ext cx="3157995" cy="939529"/>
            <a:chOff x="894705" y="3330721"/>
            <a:chExt cx="3157995" cy="939529"/>
          </a:xfrm>
        </p:grpSpPr>
        <p:sp>
          <p:nvSpPr>
            <p:cNvPr id="3784" name="Google Shape;3784;p12"/>
            <p:cNvSpPr txBox="1"/>
            <p:nvPr/>
          </p:nvSpPr>
          <p:spPr>
            <a:xfrm>
              <a:off x="894705" y="3330721"/>
              <a:ext cx="190488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Biaya proyek dan estimasi jadwal diremehkan atau ditetapkan oleh dekrit manajemen</a:t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85" name="Google Shape;3785;p12"/>
            <p:cNvSpPr/>
            <p:nvPr/>
          </p:nvSpPr>
          <p:spPr>
            <a:xfrm>
              <a:off x="3252900" y="3470450"/>
              <a:ext cx="799800" cy="79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03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786" name="Google Shape;3786;p12"/>
          <p:cNvGrpSpPr/>
          <p:nvPr/>
        </p:nvGrpSpPr>
        <p:grpSpPr>
          <a:xfrm>
            <a:off x="5319800" y="1610301"/>
            <a:ext cx="2925500" cy="985674"/>
            <a:chOff x="5319800" y="1610301"/>
            <a:chExt cx="2925500" cy="985674"/>
          </a:xfrm>
        </p:grpSpPr>
        <p:sp>
          <p:nvSpPr>
            <p:cNvPr id="3787" name="Google Shape;3787;p12"/>
            <p:cNvSpPr txBox="1"/>
            <p:nvPr/>
          </p:nvSpPr>
          <p:spPr>
            <a:xfrm>
              <a:off x="5319800" y="1610301"/>
              <a:ext cx="17730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Perencanaan proyek sering tidak realistis, tidak lengkap atau diabaikan</a:t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88" name="Google Shape;3788;p12"/>
            <p:cNvSpPr/>
            <p:nvPr/>
          </p:nvSpPr>
          <p:spPr>
            <a:xfrm>
              <a:off x="7445500" y="1796175"/>
              <a:ext cx="799800" cy="7998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02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789" name="Google Shape;3789;p12"/>
          <p:cNvGrpSpPr/>
          <p:nvPr/>
        </p:nvGrpSpPr>
        <p:grpSpPr>
          <a:xfrm>
            <a:off x="5319800" y="3330721"/>
            <a:ext cx="2925500" cy="939529"/>
            <a:chOff x="5319800" y="3330721"/>
            <a:chExt cx="2925500" cy="939529"/>
          </a:xfrm>
        </p:grpSpPr>
        <p:sp>
          <p:nvSpPr>
            <p:cNvPr id="3790" name="Google Shape;3790;p12"/>
            <p:cNvSpPr txBox="1"/>
            <p:nvPr/>
          </p:nvSpPr>
          <p:spPr>
            <a:xfrm>
              <a:off x="5319800" y="3330721"/>
              <a:ext cx="17730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Kualitas Software sulit untuk ditentukan, didesain, dan dibangun</a:t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91" name="Google Shape;3791;p12"/>
            <p:cNvSpPr/>
            <p:nvPr/>
          </p:nvSpPr>
          <p:spPr>
            <a:xfrm>
              <a:off x="7445500" y="3470450"/>
              <a:ext cx="799800" cy="7998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04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5" name="Shape 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6" name="Google Shape;3796;p13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Penyebab Krisis Perangkat Lunak?</a:t>
            </a:r>
            <a:endParaRPr sz="1600"/>
          </a:p>
        </p:txBody>
      </p:sp>
      <p:sp>
        <p:nvSpPr>
          <p:cNvPr id="3797" name="Google Shape;3797;p13"/>
          <p:cNvSpPr/>
          <p:nvPr/>
        </p:nvSpPr>
        <p:spPr>
          <a:xfrm>
            <a:off x="457203" y="1384723"/>
            <a:ext cx="4052700" cy="1622700"/>
          </a:xfrm>
          <a:prstGeom prst="roundRect">
            <a:avLst>
              <a:gd fmla="val 50000" name="adj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8" name="Google Shape;3798;p13"/>
          <p:cNvSpPr/>
          <p:nvPr/>
        </p:nvSpPr>
        <p:spPr>
          <a:xfrm>
            <a:off x="4633990" y="1384723"/>
            <a:ext cx="4052700" cy="1622700"/>
          </a:xfrm>
          <a:prstGeom prst="roundRect">
            <a:avLst>
              <a:gd fmla="val 50000" name="adj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9" name="Google Shape;3799;p13"/>
          <p:cNvSpPr/>
          <p:nvPr/>
        </p:nvSpPr>
        <p:spPr>
          <a:xfrm>
            <a:off x="457203" y="3109502"/>
            <a:ext cx="4052700" cy="1622700"/>
          </a:xfrm>
          <a:prstGeom prst="roundRect">
            <a:avLst>
              <a:gd fmla="val 50000" name="adj"/>
            </a:avLst>
          </a:prstGeom>
          <a:solidFill>
            <a:srgbClr val="FF736E">
              <a:alpha val="18039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0" name="Google Shape;3800;p13"/>
          <p:cNvSpPr/>
          <p:nvPr/>
        </p:nvSpPr>
        <p:spPr>
          <a:xfrm>
            <a:off x="4633990" y="3109502"/>
            <a:ext cx="4052700" cy="1622700"/>
          </a:xfrm>
          <a:prstGeom prst="roundRect">
            <a:avLst>
              <a:gd fmla="val 50000" name="adj"/>
            </a:avLst>
          </a:prstGeom>
          <a:solidFill>
            <a:srgbClr val="4088BE">
              <a:alpha val="3098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01" name="Google Shape;3801;p13"/>
          <p:cNvGrpSpPr/>
          <p:nvPr/>
        </p:nvGrpSpPr>
        <p:grpSpPr>
          <a:xfrm>
            <a:off x="907463" y="1580343"/>
            <a:ext cx="3145237" cy="1015632"/>
            <a:chOff x="907463" y="1580343"/>
            <a:chExt cx="3145237" cy="1015632"/>
          </a:xfrm>
        </p:grpSpPr>
        <p:sp>
          <p:nvSpPr>
            <p:cNvPr id="3802" name="Google Shape;3802;p13"/>
            <p:cNvSpPr txBox="1"/>
            <p:nvPr/>
          </p:nvSpPr>
          <p:spPr>
            <a:xfrm>
              <a:off x="907463" y="1580343"/>
              <a:ext cx="2442989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Kemajuan pembangunan Software sulit untuk dilihat dan tdk diketahui.</a:t>
              </a:r>
              <a:endParaRPr/>
            </a:p>
          </p:txBody>
        </p:sp>
        <p:sp>
          <p:nvSpPr>
            <p:cNvPr id="3803" name="Google Shape;3803;p13"/>
            <p:cNvSpPr/>
            <p:nvPr/>
          </p:nvSpPr>
          <p:spPr>
            <a:xfrm>
              <a:off x="3252900" y="1796175"/>
              <a:ext cx="799800" cy="7998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05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804" name="Google Shape;3804;p13"/>
          <p:cNvGrpSpPr/>
          <p:nvPr/>
        </p:nvGrpSpPr>
        <p:grpSpPr>
          <a:xfrm>
            <a:off x="890817" y="3470450"/>
            <a:ext cx="3161883" cy="855702"/>
            <a:chOff x="890817" y="3470450"/>
            <a:chExt cx="3161883" cy="855702"/>
          </a:xfrm>
        </p:grpSpPr>
        <p:sp>
          <p:nvSpPr>
            <p:cNvPr id="3805" name="Google Shape;3805;p13"/>
            <p:cNvSpPr txBox="1"/>
            <p:nvPr/>
          </p:nvSpPr>
          <p:spPr>
            <a:xfrm>
              <a:off x="890817" y="3515552"/>
              <a:ext cx="190488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Desain berubah tanpa mengubah persyaratan</a:t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06" name="Google Shape;3806;p13"/>
            <p:cNvSpPr/>
            <p:nvPr/>
          </p:nvSpPr>
          <p:spPr>
            <a:xfrm>
              <a:off x="3252900" y="3470450"/>
              <a:ext cx="799800" cy="79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07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807" name="Google Shape;3807;p13"/>
          <p:cNvGrpSpPr/>
          <p:nvPr/>
        </p:nvGrpSpPr>
        <p:grpSpPr>
          <a:xfrm>
            <a:off x="5319800" y="1610301"/>
            <a:ext cx="2925500" cy="985674"/>
            <a:chOff x="5319800" y="1610301"/>
            <a:chExt cx="2925500" cy="985674"/>
          </a:xfrm>
        </p:grpSpPr>
        <p:sp>
          <p:nvSpPr>
            <p:cNvPr id="3808" name="Google Shape;3808;p13"/>
            <p:cNvSpPr txBox="1"/>
            <p:nvPr/>
          </p:nvSpPr>
          <p:spPr>
            <a:xfrm>
              <a:off x="5319800" y="1610301"/>
              <a:ext cx="17730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Perubahan persyaratan tidak disertai dengan perubahan dalam rencana</a:t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09" name="Google Shape;3809;p13"/>
            <p:cNvSpPr/>
            <p:nvPr/>
          </p:nvSpPr>
          <p:spPr>
            <a:xfrm>
              <a:off x="7445500" y="1796175"/>
              <a:ext cx="799800" cy="7998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06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810" name="Google Shape;3810;p13"/>
          <p:cNvGrpSpPr/>
          <p:nvPr/>
        </p:nvGrpSpPr>
        <p:grpSpPr>
          <a:xfrm>
            <a:off x="5207687" y="3470450"/>
            <a:ext cx="3037613" cy="871396"/>
            <a:chOff x="5207687" y="3470450"/>
            <a:chExt cx="3037613" cy="871396"/>
          </a:xfrm>
        </p:grpSpPr>
        <p:sp>
          <p:nvSpPr>
            <p:cNvPr id="3811" name="Google Shape;3811;p13"/>
            <p:cNvSpPr txBox="1"/>
            <p:nvPr/>
          </p:nvSpPr>
          <p:spPr>
            <a:xfrm>
              <a:off x="5207687" y="3531246"/>
              <a:ext cx="1997225" cy="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Standar tidak digunakan atau didokumentasikan</a:t>
              </a:r>
              <a:endParaRPr/>
            </a:p>
          </p:txBody>
        </p:sp>
        <p:sp>
          <p:nvSpPr>
            <p:cNvPr id="3812" name="Google Shape;3812;p13"/>
            <p:cNvSpPr/>
            <p:nvPr/>
          </p:nvSpPr>
          <p:spPr>
            <a:xfrm>
              <a:off x="7445500" y="3470450"/>
              <a:ext cx="799800" cy="7998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08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6" name="Shape 3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7" name="Google Shape;3817;p14"/>
          <p:cNvSpPr txBox="1"/>
          <p:nvPr>
            <p:ph type="title"/>
          </p:nvPr>
        </p:nvSpPr>
        <p:spPr>
          <a:xfrm>
            <a:off x="713225" y="966725"/>
            <a:ext cx="42063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/>
              <a:t>Bagaimana Pemecahannya?</a:t>
            </a:r>
            <a:endParaRPr/>
          </a:p>
        </p:txBody>
      </p:sp>
      <p:sp>
        <p:nvSpPr>
          <p:cNvPr id="3818" name="Google Shape;3818;p14"/>
          <p:cNvSpPr txBox="1"/>
          <p:nvPr>
            <p:ph idx="1" type="subTitle"/>
          </p:nvPr>
        </p:nvSpPr>
        <p:spPr>
          <a:xfrm>
            <a:off x="1506243" y="1950626"/>
            <a:ext cx="5258697" cy="24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4400"/>
              <a:t>Rekayasa</a:t>
            </a:r>
            <a:endParaRPr sz="4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4400"/>
              <a:t>Perangkat</a:t>
            </a:r>
            <a:endParaRPr sz="4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4400"/>
              <a:t>Lunak</a:t>
            </a:r>
            <a:endParaRPr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2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15"/>
          <p:cNvSpPr txBox="1"/>
          <p:nvPr>
            <p:ph type="title"/>
          </p:nvPr>
        </p:nvSpPr>
        <p:spPr>
          <a:xfrm>
            <a:off x="614803" y="4118088"/>
            <a:ext cx="2775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None/>
            </a:pPr>
            <a:r>
              <a:rPr lang="en-US" sz="3200"/>
              <a:t>TUGAS 1</a:t>
            </a:r>
            <a:endParaRPr sz="3200"/>
          </a:p>
        </p:txBody>
      </p:sp>
      <p:sp>
        <p:nvSpPr>
          <p:cNvPr id="3824" name="Google Shape;3824;p15"/>
          <p:cNvSpPr txBox="1"/>
          <p:nvPr/>
        </p:nvSpPr>
        <p:spPr>
          <a:xfrm>
            <a:off x="1355504" y="964849"/>
            <a:ext cx="643299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Buatlah Judul untuk dijadikan Skripsi dalam bentuk format cover skripsi 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(Anda diperbolehkan diskusi dengan dosen pengampu mengenai judul yang akan diajukan)</a:t>
            </a:r>
            <a:endParaRPr/>
          </a:p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Template skripsi dapat di download pada link berikut</a:t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F48A86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PANDUAN PENULISAN SKRIPSI</a:t>
            </a:r>
            <a:endParaRPr b="0" i="0" sz="1800" u="none" cap="none" strike="noStrike">
              <a:solidFill>
                <a:srgbClr val="F48A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8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5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p2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900"/>
              <a:t>PENGERTIAN PERANGKAT LUNAK</a:t>
            </a:r>
            <a:endParaRPr sz="1900"/>
          </a:p>
        </p:txBody>
      </p:sp>
      <p:sp>
        <p:nvSpPr>
          <p:cNvPr id="3597" name="Google Shape;3597;p2"/>
          <p:cNvSpPr/>
          <p:nvPr/>
        </p:nvSpPr>
        <p:spPr>
          <a:xfrm>
            <a:off x="457202" y="1384723"/>
            <a:ext cx="8229487" cy="914225"/>
          </a:xfrm>
          <a:prstGeom prst="roundRect">
            <a:avLst>
              <a:gd fmla="val 50000" name="adj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8" name="Google Shape;3598;p2"/>
          <p:cNvSpPr/>
          <p:nvPr/>
        </p:nvSpPr>
        <p:spPr>
          <a:xfrm>
            <a:off x="519355" y="2550306"/>
            <a:ext cx="8229488" cy="914225"/>
          </a:xfrm>
          <a:prstGeom prst="roundRect">
            <a:avLst>
              <a:gd fmla="val 50000" name="adj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9" name="Google Shape;3599;p2"/>
          <p:cNvSpPr/>
          <p:nvPr/>
        </p:nvSpPr>
        <p:spPr>
          <a:xfrm>
            <a:off x="519357" y="3666614"/>
            <a:ext cx="8229486" cy="914225"/>
          </a:xfrm>
          <a:prstGeom prst="roundRect">
            <a:avLst>
              <a:gd fmla="val 50000" name="adj"/>
            </a:avLst>
          </a:prstGeom>
          <a:solidFill>
            <a:srgbClr val="FF736E">
              <a:alpha val="18039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0" name="Google Shape;3600;p2"/>
          <p:cNvSpPr txBox="1"/>
          <p:nvPr/>
        </p:nvSpPr>
        <p:spPr>
          <a:xfrm>
            <a:off x="1257002" y="1537623"/>
            <a:ext cx="696774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Perintah (program komputer) yang bila dieksekusi memberikan fungsi dan unjuk kerja seperti yang diinginkan.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1" name="Google Shape;3601;p2"/>
          <p:cNvSpPr/>
          <p:nvPr/>
        </p:nvSpPr>
        <p:spPr>
          <a:xfrm>
            <a:off x="208312" y="1499148"/>
            <a:ext cx="799800" cy="7998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01</a:t>
            </a:r>
            <a:endParaRPr b="0" i="0" sz="2000" u="none" cap="none" strike="noStrike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602" name="Google Shape;3602;p2"/>
          <p:cNvSpPr/>
          <p:nvPr/>
        </p:nvSpPr>
        <p:spPr>
          <a:xfrm>
            <a:off x="208312" y="3717236"/>
            <a:ext cx="799800" cy="799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03</a:t>
            </a:r>
            <a:endParaRPr b="0" i="0" sz="2000" u="none" cap="none" strike="noStrike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603" name="Google Shape;3603;p2"/>
          <p:cNvSpPr/>
          <p:nvPr/>
        </p:nvSpPr>
        <p:spPr>
          <a:xfrm>
            <a:off x="208312" y="2582881"/>
            <a:ext cx="799800" cy="7998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02</a:t>
            </a:r>
            <a:endParaRPr b="0" i="0" sz="2000" u="none" cap="none" strike="noStrike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604" name="Google Shape;3604;p2"/>
          <p:cNvSpPr txBox="1"/>
          <p:nvPr/>
        </p:nvSpPr>
        <p:spPr>
          <a:xfrm>
            <a:off x="1258164" y="2643230"/>
            <a:ext cx="675187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Struktur data yang memungkinkan program memanipulasi informasi secara proporsional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5" name="Google Shape;3605;p2"/>
          <p:cNvSpPr txBox="1"/>
          <p:nvPr/>
        </p:nvSpPr>
        <p:spPr>
          <a:xfrm>
            <a:off x="1143374" y="3876369"/>
            <a:ext cx="7605469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Dokumen yang menggambarkan operasi kegunaan program.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9" name="Shape 3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" name="Google Shape;3610;p3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400"/>
              <a:t>Produk Perangkat Lunak Yang Dibangun</a:t>
            </a:r>
            <a:endParaRPr sz="1900"/>
          </a:p>
        </p:txBody>
      </p:sp>
      <p:sp>
        <p:nvSpPr>
          <p:cNvPr id="3611" name="Google Shape;3611;p3"/>
          <p:cNvSpPr/>
          <p:nvPr/>
        </p:nvSpPr>
        <p:spPr>
          <a:xfrm>
            <a:off x="72828" y="1660409"/>
            <a:ext cx="2669400" cy="629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Umum</a:t>
            </a:r>
            <a:endParaRPr b="0" i="0" sz="2000" u="none" cap="none" strike="noStrike">
              <a:solidFill>
                <a:schemeClr val="dk2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612" name="Google Shape;3612;p3"/>
          <p:cNvSpPr/>
          <p:nvPr/>
        </p:nvSpPr>
        <p:spPr>
          <a:xfrm>
            <a:off x="3256282" y="1173766"/>
            <a:ext cx="5395078" cy="1602685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Sistem yg diproduksi oleh organisasi pengembang dan dijual ke pasar terbuka ke siapapun yg membelinya. Contoh : Word, Excel.</a:t>
            </a:r>
            <a:endParaRPr/>
          </a:p>
        </p:txBody>
      </p:sp>
      <p:sp>
        <p:nvSpPr>
          <p:cNvPr id="3613" name="Google Shape;3613;p3"/>
          <p:cNvSpPr/>
          <p:nvPr/>
        </p:nvSpPr>
        <p:spPr>
          <a:xfrm>
            <a:off x="72828" y="3669907"/>
            <a:ext cx="2669400" cy="62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Pesanan</a:t>
            </a:r>
            <a:endParaRPr b="0" i="0" sz="2400" u="none" cap="none" strike="noStrike">
              <a:solidFill>
                <a:schemeClr val="dk2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614" name="Google Shape;3614;p3"/>
          <p:cNvSpPr/>
          <p:nvPr/>
        </p:nvSpPr>
        <p:spPr>
          <a:xfrm>
            <a:off x="3256282" y="3091151"/>
            <a:ext cx="4695000" cy="1786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Sistem yg dipesan oleh pelanggan tertentu. Dikembangkan khusus bagi pelanggan oleh kontraktor perangkat lunak.</a:t>
            </a:r>
            <a:endParaRPr/>
          </a:p>
        </p:txBody>
      </p:sp>
      <p:cxnSp>
        <p:nvCxnSpPr>
          <p:cNvPr id="3615" name="Google Shape;3615;p3"/>
          <p:cNvCxnSpPr>
            <a:stCxn id="3611" idx="3"/>
            <a:endCxn id="3612" idx="1"/>
          </p:cNvCxnSpPr>
          <p:nvPr/>
        </p:nvCxnSpPr>
        <p:spPr>
          <a:xfrm>
            <a:off x="2742228" y="1975109"/>
            <a:ext cx="51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616" name="Google Shape;3616;p3"/>
          <p:cNvCxnSpPr>
            <a:stCxn id="3613" idx="3"/>
            <a:endCxn id="3614" idx="1"/>
          </p:cNvCxnSpPr>
          <p:nvPr/>
        </p:nvCxnSpPr>
        <p:spPr>
          <a:xfrm>
            <a:off x="2742228" y="3984607"/>
            <a:ext cx="51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0" name="Shape 3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1" name="Google Shape;3621;p4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000"/>
              <a:t>KARAKTERISTIK PERANGKAT LUNAK</a:t>
            </a:r>
            <a:endParaRPr/>
          </a:p>
        </p:txBody>
      </p:sp>
      <p:sp>
        <p:nvSpPr>
          <p:cNvPr id="3622" name="Google Shape;3622;p4"/>
          <p:cNvSpPr/>
          <p:nvPr/>
        </p:nvSpPr>
        <p:spPr>
          <a:xfrm>
            <a:off x="457200" y="1909979"/>
            <a:ext cx="2188500" cy="2188500"/>
          </a:xfrm>
          <a:prstGeom prst="ellipse">
            <a:avLst/>
          </a:prstGeom>
          <a:solidFill>
            <a:srgbClr val="FBBE18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3" name="Google Shape;3623;p4"/>
          <p:cNvSpPr txBox="1"/>
          <p:nvPr/>
        </p:nvSpPr>
        <p:spPr>
          <a:xfrm>
            <a:off x="457199" y="2392101"/>
            <a:ext cx="21885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KARAKTERISTIK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PL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624" name="Google Shape;3624;p4"/>
          <p:cNvGrpSpPr/>
          <p:nvPr/>
        </p:nvGrpSpPr>
        <p:grpSpPr>
          <a:xfrm>
            <a:off x="3139350" y="1201489"/>
            <a:ext cx="5635950" cy="959013"/>
            <a:chOff x="3139350" y="1201489"/>
            <a:chExt cx="5635950" cy="959013"/>
          </a:xfrm>
        </p:grpSpPr>
        <p:sp>
          <p:nvSpPr>
            <p:cNvPr id="3625" name="Google Shape;3625;p4"/>
            <p:cNvSpPr/>
            <p:nvPr/>
          </p:nvSpPr>
          <p:spPr>
            <a:xfrm>
              <a:off x="4572000" y="1201489"/>
              <a:ext cx="4203300" cy="90244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Perangkat Lunak dibangun dan dikembangkan, tidak dibuat dalam bentuk yang klasik</a:t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26" name="Google Shape;3626;p4"/>
            <p:cNvSpPr/>
            <p:nvPr/>
          </p:nvSpPr>
          <p:spPr>
            <a:xfrm>
              <a:off x="3139350" y="1653202"/>
              <a:ext cx="850500" cy="507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01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627" name="Google Shape;3627;p4"/>
          <p:cNvGrpSpPr/>
          <p:nvPr/>
        </p:nvGrpSpPr>
        <p:grpSpPr>
          <a:xfrm>
            <a:off x="3139350" y="2445258"/>
            <a:ext cx="5547450" cy="730179"/>
            <a:chOff x="3139350" y="2603973"/>
            <a:chExt cx="5547450" cy="730179"/>
          </a:xfrm>
        </p:grpSpPr>
        <p:sp>
          <p:nvSpPr>
            <p:cNvPr id="3628" name="Google Shape;3628;p4"/>
            <p:cNvSpPr/>
            <p:nvPr/>
          </p:nvSpPr>
          <p:spPr>
            <a:xfrm>
              <a:off x="4483500" y="2603973"/>
              <a:ext cx="4203300" cy="730179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Perangkat lunak tidak pernah usang</a:t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29" name="Google Shape;3629;p4"/>
            <p:cNvSpPr/>
            <p:nvPr/>
          </p:nvSpPr>
          <p:spPr>
            <a:xfrm>
              <a:off x="3139350" y="2713563"/>
              <a:ext cx="850500" cy="5073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02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630" name="Google Shape;3630;p4"/>
          <p:cNvGrpSpPr/>
          <p:nvPr/>
        </p:nvGrpSpPr>
        <p:grpSpPr>
          <a:xfrm>
            <a:off x="3227850" y="3269183"/>
            <a:ext cx="5530754" cy="1764063"/>
            <a:chOff x="3139350" y="3736425"/>
            <a:chExt cx="5530754" cy="1710565"/>
          </a:xfrm>
        </p:grpSpPr>
        <p:sp>
          <p:nvSpPr>
            <p:cNvPr id="3631" name="Google Shape;3631;p4"/>
            <p:cNvSpPr/>
            <p:nvPr/>
          </p:nvSpPr>
          <p:spPr>
            <a:xfrm>
              <a:off x="4466804" y="3736425"/>
              <a:ext cx="4203300" cy="1710565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Sebagian besar perangkat lunak dibuat secara custom-built, serta tidak dapat dirakit dari komponen yang sudah ada.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Dengan berkembangnya OOP, pengembangan software berbasis komponen semakin banyak dilakukan.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32" name="Google Shape;3632;p4"/>
            <p:cNvSpPr/>
            <p:nvPr/>
          </p:nvSpPr>
          <p:spPr>
            <a:xfrm>
              <a:off x="3139350" y="4219013"/>
              <a:ext cx="850500" cy="5073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03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cxnSp>
        <p:nvCxnSpPr>
          <p:cNvPr id="3633" name="Google Shape;3633;p4"/>
          <p:cNvCxnSpPr>
            <a:stCxn id="3622" idx="6"/>
            <a:endCxn id="3626" idx="1"/>
          </p:cNvCxnSpPr>
          <p:nvPr/>
        </p:nvCxnSpPr>
        <p:spPr>
          <a:xfrm flipH="1" rot="10800000">
            <a:off x="2645700" y="1906829"/>
            <a:ext cx="493800" cy="1097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4" name="Google Shape;3634;p4"/>
          <p:cNvCxnSpPr>
            <a:stCxn id="3622" idx="6"/>
            <a:endCxn id="3629" idx="1"/>
          </p:cNvCxnSpPr>
          <p:nvPr/>
        </p:nvCxnSpPr>
        <p:spPr>
          <a:xfrm flipH="1" rot="10800000">
            <a:off x="2645700" y="2808629"/>
            <a:ext cx="493800" cy="195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5" name="Google Shape;3635;p4"/>
          <p:cNvCxnSpPr>
            <a:stCxn id="3622" idx="6"/>
            <a:endCxn id="3632" idx="1"/>
          </p:cNvCxnSpPr>
          <p:nvPr/>
        </p:nvCxnSpPr>
        <p:spPr>
          <a:xfrm>
            <a:off x="2645700" y="3004229"/>
            <a:ext cx="582300" cy="1024200"/>
          </a:xfrm>
          <a:prstGeom prst="bentConnector3">
            <a:avLst>
              <a:gd fmla="val 416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6" name="Google Shape;3636;p4"/>
          <p:cNvCxnSpPr>
            <a:stCxn id="3626" idx="3"/>
            <a:endCxn id="3625" idx="1"/>
          </p:cNvCxnSpPr>
          <p:nvPr/>
        </p:nvCxnSpPr>
        <p:spPr>
          <a:xfrm flipH="1" rot="10800000">
            <a:off x="3989850" y="1652752"/>
            <a:ext cx="582300" cy="2541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637" name="Google Shape;3637;p4"/>
          <p:cNvCxnSpPr>
            <a:stCxn id="3629" idx="3"/>
            <a:endCxn id="3628" idx="1"/>
          </p:cNvCxnSpPr>
          <p:nvPr/>
        </p:nvCxnSpPr>
        <p:spPr>
          <a:xfrm>
            <a:off x="3989850" y="2808498"/>
            <a:ext cx="493800" cy="18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638" name="Google Shape;3638;p4"/>
          <p:cNvCxnSpPr>
            <a:stCxn id="3632" idx="3"/>
            <a:endCxn id="3631" idx="1"/>
          </p:cNvCxnSpPr>
          <p:nvPr/>
        </p:nvCxnSpPr>
        <p:spPr>
          <a:xfrm>
            <a:off x="4078350" y="4028447"/>
            <a:ext cx="477000" cy="122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2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p5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900"/>
              <a:t>EVOLUSI PERANGKAT LUNAK</a:t>
            </a:r>
            <a:endParaRPr sz="1900"/>
          </a:p>
        </p:txBody>
      </p:sp>
      <p:grpSp>
        <p:nvGrpSpPr>
          <p:cNvPr id="3644" name="Google Shape;3644;p5"/>
          <p:cNvGrpSpPr/>
          <p:nvPr/>
        </p:nvGrpSpPr>
        <p:grpSpPr>
          <a:xfrm>
            <a:off x="346139" y="1598690"/>
            <a:ext cx="2422353" cy="2605661"/>
            <a:chOff x="346139" y="1598690"/>
            <a:chExt cx="2422353" cy="2605661"/>
          </a:xfrm>
        </p:grpSpPr>
        <p:grpSp>
          <p:nvGrpSpPr>
            <p:cNvPr id="3645" name="Google Shape;3645;p5"/>
            <p:cNvGrpSpPr/>
            <p:nvPr/>
          </p:nvGrpSpPr>
          <p:grpSpPr>
            <a:xfrm>
              <a:off x="346139" y="2988021"/>
              <a:ext cx="2422353" cy="1216330"/>
              <a:chOff x="5800349" y="3254831"/>
              <a:chExt cx="2802675" cy="1216330"/>
            </a:xfrm>
          </p:grpSpPr>
          <p:sp>
            <p:nvSpPr>
              <p:cNvPr id="3646" name="Google Shape;3646;p5"/>
              <p:cNvSpPr txBox="1"/>
              <p:nvPr/>
            </p:nvSpPr>
            <p:spPr>
              <a:xfrm>
                <a:off x="5800349" y="3254831"/>
                <a:ext cx="2346158" cy="44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2"/>
                    </a:solidFill>
                    <a:latin typeface="Abril Fatface"/>
                    <a:ea typeface="Abril Fatface"/>
                    <a:cs typeface="Abril Fatface"/>
                    <a:sym typeface="Abril Fatface"/>
                  </a:rPr>
                  <a:t>Era Pionir (Pertama)</a:t>
                </a:r>
                <a:endParaRPr b="0" i="0" sz="11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647" name="Google Shape;3647;p5"/>
              <p:cNvSpPr txBox="1"/>
              <p:nvPr/>
            </p:nvSpPr>
            <p:spPr>
              <a:xfrm>
                <a:off x="5863475" y="3660561"/>
                <a:ext cx="2739549" cy="81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857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Orientasi batch</a:t>
                </a:r>
                <a:endParaRPr/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Distribusi terbatas</a:t>
                </a:r>
                <a:endParaRPr b="0" i="0" sz="12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Perangkat lunak kustomasi</a:t>
                </a:r>
                <a:endParaRPr b="0" i="0" sz="12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-209550" lvl="0" marL="28575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648" name="Google Shape;3648;p5"/>
            <p:cNvSpPr txBox="1"/>
            <p:nvPr/>
          </p:nvSpPr>
          <p:spPr>
            <a:xfrm>
              <a:off x="723424" y="1598690"/>
              <a:ext cx="1240800" cy="44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accent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40 %</a:t>
              </a:r>
              <a:endParaRPr b="0" i="0" sz="2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649" name="Google Shape;3649;p5"/>
          <p:cNvSpPr txBox="1"/>
          <p:nvPr/>
        </p:nvSpPr>
        <p:spPr>
          <a:xfrm>
            <a:off x="2875536" y="1598690"/>
            <a:ext cx="12408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rPr>
              <a:t>20 %</a:t>
            </a:r>
            <a:endParaRPr b="0" i="0" sz="2400" u="none" cap="none" strike="noStrik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0" name="Google Shape;3650;p5"/>
          <p:cNvSpPr txBox="1"/>
          <p:nvPr/>
        </p:nvSpPr>
        <p:spPr>
          <a:xfrm>
            <a:off x="5027661" y="1598690"/>
            <a:ext cx="12408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rPr>
              <a:t>30 %</a:t>
            </a:r>
            <a:endParaRPr b="0" i="0" sz="2400" u="none" cap="none" strike="noStrike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1" name="Google Shape;3651;p5"/>
          <p:cNvSpPr txBox="1"/>
          <p:nvPr/>
        </p:nvSpPr>
        <p:spPr>
          <a:xfrm>
            <a:off x="7179786" y="1598690"/>
            <a:ext cx="12408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Abril Fatface"/>
                <a:ea typeface="Abril Fatface"/>
                <a:cs typeface="Abril Fatface"/>
                <a:sym typeface="Abril Fatface"/>
              </a:rPr>
              <a:t>10 %</a:t>
            </a:r>
            <a:endParaRPr b="0" i="0" sz="24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652" name="Google Shape;3652;p5"/>
          <p:cNvGrpSpPr/>
          <p:nvPr/>
        </p:nvGrpSpPr>
        <p:grpSpPr>
          <a:xfrm>
            <a:off x="457338" y="2442450"/>
            <a:ext cx="1773000" cy="453300"/>
            <a:chOff x="457338" y="2442450"/>
            <a:chExt cx="1773000" cy="453300"/>
          </a:xfrm>
        </p:grpSpPr>
        <p:sp>
          <p:nvSpPr>
            <p:cNvPr id="3653" name="Google Shape;3653;p5"/>
            <p:cNvSpPr/>
            <p:nvPr/>
          </p:nvSpPr>
          <p:spPr>
            <a:xfrm flipH="1" rot="5400000">
              <a:off x="1117188" y="1782600"/>
              <a:ext cx="453300" cy="17730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FBBE18">
                <a:alpha val="2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5"/>
            <p:cNvSpPr/>
            <p:nvPr/>
          </p:nvSpPr>
          <p:spPr>
            <a:xfrm flipH="1" rot="5400000">
              <a:off x="600350" y="2301750"/>
              <a:ext cx="451200" cy="7365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55" name="Google Shape;3655;p5"/>
            <p:cNvCxnSpPr>
              <a:stCxn id="3653" idx="3"/>
              <a:endCxn id="3654" idx="1"/>
            </p:cNvCxnSpPr>
            <p:nvPr/>
          </p:nvCxnSpPr>
          <p:spPr>
            <a:xfrm flipH="1">
              <a:off x="457638" y="2669100"/>
              <a:ext cx="1772700" cy="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656" name="Google Shape;3656;p5"/>
          <p:cNvGrpSpPr/>
          <p:nvPr/>
        </p:nvGrpSpPr>
        <p:grpSpPr>
          <a:xfrm>
            <a:off x="2609400" y="2442450"/>
            <a:ext cx="1773000" cy="453900"/>
            <a:chOff x="2609400" y="2442450"/>
            <a:chExt cx="1773000" cy="453900"/>
          </a:xfrm>
        </p:grpSpPr>
        <p:sp>
          <p:nvSpPr>
            <p:cNvPr id="3657" name="Google Shape;3657;p5"/>
            <p:cNvSpPr/>
            <p:nvPr/>
          </p:nvSpPr>
          <p:spPr>
            <a:xfrm flipH="1" rot="5400000">
              <a:off x="3269250" y="1782600"/>
              <a:ext cx="453300" cy="17730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FBBE18">
                <a:alpha val="2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5"/>
            <p:cNvSpPr/>
            <p:nvPr/>
          </p:nvSpPr>
          <p:spPr>
            <a:xfrm flipH="1" rot="5400000">
              <a:off x="2649901" y="2403000"/>
              <a:ext cx="453300" cy="5334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59" name="Google Shape;3659;p5"/>
            <p:cNvCxnSpPr>
              <a:stCxn id="3657" idx="3"/>
              <a:endCxn id="3658" idx="1"/>
            </p:cNvCxnSpPr>
            <p:nvPr/>
          </p:nvCxnSpPr>
          <p:spPr>
            <a:xfrm flipH="1">
              <a:off x="2610000" y="2669100"/>
              <a:ext cx="1772400" cy="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60" name="Google Shape;3660;p5"/>
          <p:cNvSpPr/>
          <p:nvPr/>
        </p:nvSpPr>
        <p:spPr>
          <a:xfrm flipH="1" rot="5400000">
            <a:off x="4868980" y="2331300"/>
            <a:ext cx="457800" cy="6723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1" name="Google Shape;3661;p5"/>
          <p:cNvGrpSpPr/>
          <p:nvPr/>
        </p:nvGrpSpPr>
        <p:grpSpPr>
          <a:xfrm>
            <a:off x="4761450" y="2442450"/>
            <a:ext cx="1773000" cy="453300"/>
            <a:chOff x="4761450" y="2442450"/>
            <a:chExt cx="1773000" cy="453300"/>
          </a:xfrm>
        </p:grpSpPr>
        <p:sp>
          <p:nvSpPr>
            <p:cNvPr id="3662" name="Google Shape;3662;p5"/>
            <p:cNvSpPr/>
            <p:nvPr/>
          </p:nvSpPr>
          <p:spPr>
            <a:xfrm flipH="1" rot="5400000">
              <a:off x="5421300" y="1782600"/>
              <a:ext cx="453300" cy="17730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FBBE18">
                <a:alpha val="2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63" name="Google Shape;3663;p5"/>
            <p:cNvCxnSpPr>
              <a:stCxn id="3662" idx="3"/>
              <a:endCxn id="3660" idx="1"/>
            </p:cNvCxnSpPr>
            <p:nvPr/>
          </p:nvCxnSpPr>
          <p:spPr>
            <a:xfrm rot="10800000">
              <a:off x="4761750" y="2667600"/>
              <a:ext cx="1772700" cy="1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664" name="Google Shape;3664;p5"/>
          <p:cNvGrpSpPr/>
          <p:nvPr/>
        </p:nvGrpSpPr>
        <p:grpSpPr>
          <a:xfrm>
            <a:off x="6913500" y="2442450"/>
            <a:ext cx="1773000" cy="453900"/>
            <a:chOff x="6913500" y="2442450"/>
            <a:chExt cx="1773000" cy="453900"/>
          </a:xfrm>
        </p:grpSpPr>
        <p:sp>
          <p:nvSpPr>
            <p:cNvPr id="3665" name="Google Shape;3665;p5"/>
            <p:cNvSpPr/>
            <p:nvPr/>
          </p:nvSpPr>
          <p:spPr>
            <a:xfrm flipH="1" rot="5400000">
              <a:off x="7573350" y="1782600"/>
              <a:ext cx="453300" cy="17730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FBBE18">
                <a:alpha val="2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5"/>
            <p:cNvSpPr/>
            <p:nvPr/>
          </p:nvSpPr>
          <p:spPr>
            <a:xfrm flipH="1" rot="5400000">
              <a:off x="6884150" y="2472450"/>
              <a:ext cx="453300" cy="3945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67" name="Google Shape;3667;p5"/>
            <p:cNvCxnSpPr>
              <a:stCxn id="3665" idx="3"/>
              <a:endCxn id="3666" idx="1"/>
            </p:cNvCxnSpPr>
            <p:nvPr/>
          </p:nvCxnSpPr>
          <p:spPr>
            <a:xfrm flipH="1">
              <a:off x="6913500" y="2669100"/>
              <a:ext cx="1773000" cy="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evolusiPL.jpg" id="3668" name="Google Shape;3668;p5"/>
          <p:cNvPicPr preferRelativeResize="0"/>
          <p:nvPr/>
        </p:nvPicPr>
        <p:blipFill rotWithShape="1">
          <a:blip r:embed="rId3">
            <a:alphaModFix/>
          </a:blip>
          <a:srcRect b="0" l="2737" r="1205" t="81776"/>
          <a:stretch/>
        </p:blipFill>
        <p:spPr>
          <a:xfrm>
            <a:off x="113288" y="1038816"/>
            <a:ext cx="9030712" cy="1343778"/>
          </a:xfrm>
          <a:prstGeom prst="rect">
            <a:avLst/>
          </a:prstGeom>
          <a:noFill/>
          <a:ln>
            <a:noFill/>
          </a:ln>
        </p:spPr>
      </p:pic>
      <p:sp>
        <p:nvSpPr>
          <p:cNvPr id="3669" name="Google Shape;3669;p5"/>
          <p:cNvSpPr txBox="1"/>
          <p:nvPr/>
        </p:nvSpPr>
        <p:spPr>
          <a:xfrm>
            <a:off x="2609400" y="3023291"/>
            <a:ext cx="1886032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Era Stabil (Kedua)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0" name="Google Shape;3670;p5"/>
          <p:cNvSpPr txBox="1"/>
          <p:nvPr/>
        </p:nvSpPr>
        <p:spPr>
          <a:xfrm>
            <a:off x="2714728" y="3370329"/>
            <a:ext cx="2262465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Multi user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Realtime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Perangkat  lunak produk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1" name="Google Shape;3671;p5"/>
          <p:cNvSpPr txBox="1"/>
          <p:nvPr/>
        </p:nvSpPr>
        <p:spPr>
          <a:xfrm>
            <a:off x="4686663" y="3023291"/>
            <a:ext cx="1886032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Era Mikro (Ketiga)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2" name="Google Shape;3672;p5"/>
          <p:cNvSpPr txBox="1"/>
          <p:nvPr/>
        </p:nvSpPr>
        <p:spPr>
          <a:xfrm>
            <a:off x="4791991" y="3393145"/>
            <a:ext cx="2121509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Sistem terdistribusi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embedded intelegence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Perangkat keras muncul dengan biaya rendah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3" name="Google Shape;3673;p5"/>
          <p:cNvSpPr txBox="1"/>
          <p:nvPr/>
        </p:nvSpPr>
        <p:spPr>
          <a:xfrm>
            <a:off x="6733945" y="3021289"/>
            <a:ext cx="2226837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Era Modern (Keempat)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4" name="Google Shape;3674;p5"/>
          <p:cNvSpPr txBox="1"/>
          <p:nvPr/>
        </p:nvSpPr>
        <p:spPr>
          <a:xfrm>
            <a:off x="6913500" y="3370329"/>
            <a:ext cx="2121509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Expert System, Jaringan Syaraf Tiruan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AI Machine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Parallel Architecture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Komputer Jaringan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8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p6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900"/>
              <a:t>TIPE PERANGKAT LUNAK</a:t>
            </a:r>
            <a:endParaRPr sz="1900"/>
          </a:p>
        </p:txBody>
      </p:sp>
      <p:sp>
        <p:nvSpPr>
          <p:cNvPr id="3680" name="Google Shape;3680;p6"/>
          <p:cNvSpPr/>
          <p:nvPr/>
        </p:nvSpPr>
        <p:spPr>
          <a:xfrm>
            <a:off x="400556" y="1339616"/>
            <a:ext cx="2669400" cy="629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System Software</a:t>
            </a:r>
            <a:endParaRPr/>
          </a:p>
        </p:txBody>
      </p:sp>
      <p:sp>
        <p:nvSpPr>
          <p:cNvPr id="3681" name="Google Shape;3681;p6"/>
          <p:cNvSpPr/>
          <p:nvPr/>
        </p:nvSpPr>
        <p:spPr>
          <a:xfrm>
            <a:off x="400556" y="2195899"/>
            <a:ext cx="2669400" cy="62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Real-time Software</a:t>
            </a:r>
            <a:endParaRPr/>
          </a:p>
        </p:txBody>
      </p:sp>
      <p:sp>
        <p:nvSpPr>
          <p:cNvPr id="3682" name="Google Shape;3682;p6"/>
          <p:cNvSpPr/>
          <p:nvPr/>
        </p:nvSpPr>
        <p:spPr>
          <a:xfrm>
            <a:off x="400556" y="3142345"/>
            <a:ext cx="2669400" cy="629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Business Software</a:t>
            </a:r>
            <a:endParaRPr/>
          </a:p>
        </p:txBody>
      </p:sp>
      <p:sp>
        <p:nvSpPr>
          <p:cNvPr id="3683" name="Google Shape;3683;p6"/>
          <p:cNvSpPr/>
          <p:nvPr/>
        </p:nvSpPr>
        <p:spPr>
          <a:xfrm>
            <a:off x="400556" y="4088791"/>
            <a:ext cx="2669400" cy="62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Engineering &amp; Scientific Software</a:t>
            </a:r>
            <a:endParaRPr/>
          </a:p>
        </p:txBody>
      </p:sp>
      <p:sp>
        <p:nvSpPr>
          <p:cNvPr id="3684" name="Google Shape;3684;p6"/>
          <p:cNvSpPr txBox="1"/>
          <p:nvPr/>
        </p:nvSpPr>
        <p:spPr>
          <a:xfrm>
            <a:off x="3183960" y="1249016"/>
            <a:ext cx="5553596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Sekumpulan program untuk melayani program–program  lain, misalnya sistem operasi, kompiler, editor, utilitas pengatur file, driver, prosesor telekomunikasi.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Program-program untuk mengontrol/menganalisis/  memonitor kejadian dunia nyata pada saat terjadinya. Misalnya program untuk mengontrol mesin industri.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 untuk pemrosesan informasi di dunia bisnis, mulai dari payroll, account payable, inventory, post system, sampai perangkat lunak sistem informasi manajemen yang bisa mengakses satu atau lebih database.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Jangkauan aplikasinya meliputi,  astronomi, vulkanologi, kedokteran, analisis otomotif, biologi, mesin-mesin pabrik,  sampai pada perangkat bantu dalam perancangan (computer aided design) untuk  konstuksi bangunan, komponen elektronik, rancangan mesin, simulasi sitem, dan lain-lain.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8" name="Shape 3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" name="Google Shape;3689;p7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900"/>
              <a:t>TIPE PERANGKAT LUNAK</a:t>
            </a:r>
            <a:endParaRPr sz="1900"/>
          </a:p>
        </p:txBody>
      </p:sp>
      <p:sp>
        <p:nvSpPr>
          <p:cNvPr id="3690" name="Google Shape;3690;p7"/>
          <p:cNvSpPr/>
          <p:nvPr/>
        </p:nvSpPr>
        <p:spPr>
          <a:xfrm>
            <a:off x="295779" y="1550009"/>
            <a:ext cx="2669400" cy="629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Embedded Software</a:t>
            </a:r>
            <a:endParaRPr/>
          </a:p>
        </p:txBody>
      </p:sp>
      <p:sp>
        <p:nvSpPr>
          <p:cNvPr id="3691" name="Google Shape;3691;p7"/>
          <p:cNvSpPr/>
          <p:nvPr/>
        </p:nvSpPr>
        <p:spPr>
          <a:xfrm>
            <a:off x="295779" y="2349648"/>
            <a:ext cx="2669400" cy="62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PC Software</a:t>
            </a:r>
            <a:endParaRPr/>
          </a:p>
        </p:txBody>
      </p:sp>
      <p:sp>
        <p:nvSpPr>
          <p:cNvPr id="3692" name="Google Shape;3692;p7"/>
          <p:cNvSpPr/>
          <p:nvPr/>
        </p:nvSpPr>
        <p:spPr>
          <a:xfrm>
            <a:off x="295779" y="3141196"/>
            <a:ext cx="2669400" cy="629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Web-based Software</a:t>
            </a:r>
            <a:endParaRPr/>
          </a:p>
        </p:txBody>
      </p:sp>
      <p:sp>
        <p:nvSpPr>
          <p:cNvPr id="3693" name="Google Shape;3693;p7"/>
          <p:cNvSpPr/>
          <p:nvPr/>
        </p:nvSpPr>
        <p:spPr>
          <a:xfrm>
            <a:off x="295779" y="3932744"/>
            <a:ext cx="3021956" cy="62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Artificial Intelligence Software</a:t>
            </a:r>
            <a:endParaRPr/>
          </a:p>
        </p:txBody>
      </p:sp>
      <p:sp>
        <p:nvSpPr>
          <p:cNvPr id="3694" name="Google Shape;3694;p7"/>
          <p:cNvSpPr txBox="1"/>
          <p:nvPr/>
        </p:nvSpPr>
        <p:spPr>
          <a:xfrm>
            <a:off x="3393933" y="1376901"/>
            <a:ext cx="5553596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 yang disertakan dalam suatu perangkat dan berfungsi  untuk mengontrol hasil serta sistem perangkat tersebut. Contoh : key pad control untuk microwave, fungsi digital pada automobil (pengontrol bahan bakar, penampilan dash board, sistem rem, dll).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Program–program yang bisa dijalankan pada  komputer personal. Contoh : pengolah kata, multimedia, hiburan, manajemen database, aplikasi keuangan bisnis, dll.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PL Web-based pada prinsipnya merupakan kombinasi dari bahasa untuk memformat dokumen (HTML) serta instruksi-instruksi yang dinyatakan dalam bentuk CGI, Java, Perl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Sistem pakar atau disebut juga sistem berbasis pengetahuan. Program yang digunakan untuk menggerakkan/mengontrol robot, permainan game, pengolah gambar dan pola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8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p8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900"/>
              <a:t>HARGA PERANGKAT LUNAK</a:t>
            </a:r>
            <a:endParaRPr sz="1900"/>
          </a:p>
        </p:txBody>
      </p:sp>
      <p:sp>
        <p:nvSpPr>
          <p:cNvPr id="3700" name="Google Shape;3700;p8"/>
          <p:cNvSpPr/>
          <p:nvPr/>
        </p:nvSpPr>
        <p:spPr>
          <a:xfrm>
            <a:off x="457150" y="1234736"/>
            <a:ext cx="8229600" cy="619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Harga Perangkat Lunak sering didominasi oleh biaya-biaya sistem computer.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Biaya-biaya software pada PC &gt; Biaya hardware.</a:t>
            </a:r>
            <a:endParaRPr/>
          </a:p>
        </p:txBody>
      </p:sp>
      <p:sp>
        <p:nvSpPr>
          <p:cNvPr id="3701" name="Google Shape;3701;p8"/>
          <p:cNvSpPr/>
          <p:nvPr/>
        </p:nvSpPr>
        <p:spPr>
          <a:xfrm>
            <a:off x="457150" y="2167272"/>
            <a:ext cx="8229600" cy="1045265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Biaya Perangkat Lunak lebih digunakan untuk memelihara dibandingkan saat awal membangun Perangkat Lunak tsb. Harga pemeliharaan bisa beberapa kali lipat untuk hidup Perangkat Lunak lebih lama.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Alasan = saat pengembangan, desain kode menjadi sulit. </a:t>
            </a:r>
            <a:endParaRPr/>
          </a:p>
        </p:txBody>
      </p:sp>
      <p:sp>
        <p:nvSpPr>
          <p:cNvPr id="3702" name="Google Shape;3702;p8"/>
          <p:cNvSpPr/>
          <p:nvPr/>
        </p:nvSpPr>
        <p:spPr>
          <a:xfrm>
            <a:off x="457150" y="3450605"/>
            <a:ext cx="8229600" cy="619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Pembangunan Perangkat Lunak berkaitan dengan biaya efektif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6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p9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900"/>
              <a:t>CIRI-CIRI PERANGKAT LUNAK YANG BAIK</a:t>
            </a:r>
            <a:endParaRPr sz="1900"/>
          </a:p>
        </p:txBody>
      </p:sp>
      <p:grpSp>
        <p:nvGrpSpPr>
          <p:cNvPr id="3708" name="Google Shape;3708;p9"/>
          <p:cNvGrpSpPr/>
          <p:nvPr/>
        </p:nvGrpSpPr>
        <p:grpSpPr>
          <a:xfrm>
            <a:off x="457200" y="1164849"/>
            <a:ext cx="8229600" cy="858159"/>
            <a:chOff x="457200" y="1164850"/>
            <a:chExt cx="8229600" cy="799800"/>
          </a:xfrm>
        </p:grpSpPr>
        <p:sp>
          <p:nvSpPr>
            <p:cNvPr id="3709" name="Google Shape;3709;p9"/>
            <p:cNvSpPr/>
            <p:nvPr/>
          </p:nvSpPr>
          <p:spPr>
            <a:xfrm>
              <a:off x="457200" y="1164850"/>
              <a:ext cx="799800" cy="7998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01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  <p:sp>
          <p:nvSpPr>
            <p:cNvPr id="3710" name="Google Shape;3710;p9"/>
            <p:cNvSpPr/>
            <p:nvPr/>
          </p:nvSpPr>
          <p:spPr>
            <a:xfrm>
              <a:off x="4208700" y="1186150"/>
              <a:ext cx="4478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noAutofit/>
            </a:bodyPr>
            <a:lstStyle/>
            <a:p>
              <a:pPr indent="-2286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Montserrat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Montserrat"/>
                <a:buChar char="●"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Perangkat Lunak harus sesuai dengan kebutuhan User</a:t>
              </a:r>
              <a:endParaRPr/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Montserrat"/>
                <a:buChar char="●"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Perangkat Lunak harus diterima oleh user ketika telah dirancang </a:t>
              </a:r>
              <a:endParaRPr/>
            </a:p>
          </p:txBody>
        </p:sp>
        <p:sp>
          <p:nvSpPr>
            <p:cNvPr id="3711" name="Google Shape;3711;p9"/>
            <p:cNvSpPr/>
            <p:nvPr/>
          </p:nvSpPr>
          <p:spPr>
            <a:xfrm>
              <a:off x="1912350" y="1311100"/>
              <a:ext cx="1641000" cy="50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Usability</a:t>
              </a:r>
              <a:endParaRPr b="0" i="0" sz="2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712" name="Google Shape;3712;p9"/>
          <p:cNvGrpSpPr/>
          <p:nvPr/>
        </p:nvGrpSpPr>
        <p:grpSpPr>
          <a:xfrm>
            <a:off x="457200" y="2094425"/>
            <a:ext cx="8229600" cy="799800"/>
            <a:chOff x="457200" y="2094425"/>
            <a:chExt cx="8229600" cy="799800"/>
          </a:xfrm>
        </p:grpSpPr>
        <p:sp>
          <p:nvSpPr>
            <p:cNvPr id="3713" name="Google Shape;3713;p9"/>
            <p:cNvSpPr/>
            <p:nvPr/>
          </p:nvSpPr>
          <p:spPr>
            <a:xfrm>
              <a:off x="4208700" y="2115725"/>
              <a:ext cx="4478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noAutofit/>
            </a:bodyPr>
            <a:lstStyle/>
            <a:p>
              <a:pPr indent="-2286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Montserrat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Montserrat"/>
                <a:buChar char="●"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Perangkat Lunak harus dapat dipercaya dan diandalkan</a:t>
              </a:r>
              <a:endParaRPr/>
            </a:p>
          </p:txBody>
        </p:sp>
        <p:sp>
          <p:nvSpPr>
            <p:cNvPr id="3714" name="Google Shape;3714;p9"/>
            <p:cNvSpPr/>
            <p:nvPr/>
          </p:nvSpPr>
          <p:spPr>
            <a:xfrm>
              <a:off x="457200" y="2094425"/>
              <a:ext cx="799800" cy="7998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02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  <p:sp>
          <p:nvSpPr>
            <p:cNvPr id="3715" name="Google Shape;3715;p9"/>
            <p:cNvSpPr/>
            <p:nvPr/>
          </p:nvSpPr>
          <p:spPr>
            <a:xfrm>
              <a:off x="1912350" y="2240675"/>
              <a:ext cx="1641000" cy="50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Reliable</a:t>
              </a:r>
              <a:endParaRPr b="0" i="0" sz="2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716" name="Google Shape;3716;p9"/>
          <p:cNvGrpSpPr/>
          <p:nvPr/>
        </p:nvGrpSpPr>
        <p:grpSpPr>
          <a:xfrm>
            <a:off x="457200" y="3024000"/>
            <a:ext cx="8229600" cy="799800"/>
            <a:chOff x="457200" y="3024000"/>
            <a:chExt cx="8229600" cy="799800"/>
          </a:xfrm>
        </p:grpSpPr>
        <p:sp>
          <p:nvSpPr>
            <p:cNvPr id="3717" name="Google Shape;3717;p9"/>
            <p:cNvSpPr/>
            <p:nvPr/>
          </p:nvSpPr>
          <p:spPr>
            <a:xfrm>
              <a:off x="4208700" y="3045300"/>
              <a:ext cx="4478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noAutofit/>
            </a:bodyPr>
            <a:lstStyle/>
            <a:p>
              <a:pPr indent="-2286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Montserrat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Montserrat"/>
                <a:buChar char="●"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Perangkat Lunak harus berkembang untuk memenuhi perubahan kebutuhan</a:t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18" name="Google Shape;3718;p9"/>
            <p:cNvSpPr/>
            <p:nvPr/>
          </p:nvSpPr>
          <p:spPr>
            <a:xfrm>
              <a:off x="457200" y="3024000"/>
              <a:ext cx="799800" cy="7998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03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  <p:sp>
          <p:nvSpPr>
            <p:cNvPr id="3719" name="Google Shape;3719;p9"/>
            <p:cNvSpPr/>
            <p:nvPr/>
          </p:nvSpPr>
          <p:spPr>
            <a:xfrm>
              <a:off x="1912350" y="3170250"/>
              <a:ext cx="1641000" cy="50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Maintenability</a:t>
              </a:r>
              <a:endParaRPr b="0" i="0" sz="14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720" name="Google Shape;3720;p9"/>
          <p:cNvGrpSpPr/>
          <p:nvPr/>
        </p:nvGrpSpPr>
        <p:grpSpPr>
          <a:xfrm>
            <a:off x="457200" y="3953575"/>
            <a:ext cx="8229600" cy="799800"/>
            <a:chOff x="457200" y="3953575"/>
            <a:chExt cx="8229600" cy="799800"/>
          </a:xfrm>
        </p:grpSpPr>
        <p:sp>
          <p:nvSpPr>
            <p:cNvPr id="3721" name="Google Shape;3721;p9"/>
            <p:cNvSpPr/>
            <p:nvPr/>
          </p:nvSpPr>
          <p:spPr>
            <a:xfrm>
              <a:off x="4208700" y="3974875"/>
              <a:ext cx="4478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noAutofit/>
            </a:bodyPr>
            <a:lstStyle/>
            <a:p>
              <a:pPr indent="-2286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Montserrat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Montserrat"/>
                <a:buChar char="●"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Perangkat Lunak tidak boleh menyia-nyiakan penggunaan sumber daya sistem.</a:t>
              </a:r>
              <a:endParaRPr/>
            </a:p>
          </p:txBody>
        </p:sp>
        <p:sp>
          <p:nvSpPr>
            <p:cNvPr id="3722" name="Google Shape;3722;p9"/>
            <p:cNvSpPr/>
            <p:nvPr/>
          </p:nvSpPr>
          <p:spPr>
            <a:xfrm>
              <a:off x="457200" y="3953575"/>
              <a:ext cx="799800" cy="79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04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  <p:sp>
          <p:nvSpPr>
            <p:cNvPr id="3723" name="Google Shape;3723;p9"/>
            <p:cNvSpPr/>
            <p:nvPr/>
          </p:nvSpPr>
          <p:spPr>
            <a:xfrm>
              <a:off x="1912350" y="4099825"/>
              <a:ext cx="1641000" cy="50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Efisien</a:t>
              </a:r>
              <a:endParaRPr b="0" i="0" sz="2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cxnSp>
        <p:nvCxnSpPr>
          <p:cNvPr id="3724" name="Google Shape;3724;p9"/>
          <p:cNvCxnSpPr>
            <a:stCxn id="3709" idx="6"/>
            <a:endCxn id="3711" idx="1"/>
          </p:cNvCxnSpPr>
          <p:nvPr/>
        </p:nvCxnSpPr>
        <p:spPr>
          <a:xfrm>
            <a:off x="1257000" y="1593929"/>
            <a:ext cx="65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725" name="Google Shape;3725;p9"/>
          <p:cNvCxnSpPr>
            <a:stCxn id="3711" idx="3"/>
            <a:endCxn id="3710" idx="1"/>
          </p:cNvCxnSpPr>
          <p:nvPr/>
        </p:nvCxnSpPr>
        <p:spPr>
          <a:xfrm>
            <a:off x="3553350" y="1593929"/>
            <a:ext cx="65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726" name="Google Shape;3726;p9"/>
          <p:cNvCxnSpPr>
            <a:stCxn id="3714" idx="6"/>
            <a:endCxn id="3715" idx="1"/>
          </p:cNvCxnSpPr>
          <p:nvPr/>
        </p:nvCxnSpPr>
        <p:spPr>
          <a:xfrm>
            <a:off x="1257000" y="2494325"/>
            <a:ext cx="65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727" name="Google Shape;3727;p9"/>
          <p:cNvCxnSpPr>
            <a:stCxn id="3715" idx="3"/>
            <a:endCxn id="3713" idx="1"/>
          </p:cNvCxnSpPr>
          <p:nvPr/>
        </p:nvCxnSpPr>
        <p:spPr>
          <a:xfrm>
            <a:off x="3553350" y="2494325"/>
            <a:ext cx="65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728" name="Google Shape;3728;p9"/>
          <p:cNvCxnSpPr>
            <a:stCxn id="3718" idx="6"/>
            <a:endCxn id="3719" idx="1"/>
          </p:cNvCxnSpPr>
          <p:nvPr/>
        </p:nvCxnSpPr>
        <p:spPr>
          <a:xfrm>
            <a:off x="1257000" y="3423900"/>
            <a:ext cx="65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729" name="Google Shape;3729;p9"/>
          <p:cNvCxnSpPr>
            <a:stCxn id="3719" idx="3"/>
            <a:endCxn id="3717" idx="1"/>
          </p:cNvCxnSpPr>
          <p:nvPr/>
        </p:nvCxnSpPr>
        <p:spPr>
          <a:xfrm>
            <a:off x="3553350" y="3423900"/>
            <a:ext cx="65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730" name="Google Shape;3730;p9"/>
          <p:cNvCxnSpPr>
            <a:stCxn id="3722" idx="6"/>
            <a:endCxn id="3723" idx="1"/>
          </p:cNvCxnSpPr>
          <p:nvPr/>
        </p:nvCxnSpPr>
        <p:spPr>
          <a:xfrm>
            <a:off x="1257000" y="4353475"/>
            <a:ext cx="65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731" name="Google Shape;3731;p9"/>
          <p:cNvCxnSpPr>
            <a:stCxn id="3723" idx="3"/>
            <a:endCxn id="3721" idx="1"/>
          </p:cNvCxnSpPr>
          <p:nvPr/>
        </p:nvCxnSpPr>
        <p:spPr>
          <a:xfrm>
            <a:off x="3553350" y="4353475"/>
            <a:ext cx="65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Expansion Consulting Infographics Toolkit by Slidesgo">
  <a:themeElements>
    <a:clrScheme name="Simple Light">
      <a:dk1>
        <a:srgbClr val="4088BE"/>
      </a:dk1>
      <a:lt1>
        <a:srgbClr val="FFFFFF"/>
      </a:lt1>
      <a:dk2>
        <a:srgbClr val="595959"/>
      </a:dk2>
      <a:lt2>
        <a:srgbClr val="FFFAEB"/>
      </a:lt2>
      <a:accent1>
        <a:srgbClr val="FF736E"/>
      </a:accent1>
      <a:accent2>
        <a:srgbClr val="9FC5E8"/>
      </a:accent2>
      <a:accent3>
        <a:srgbClr val="999999"/>
      </a:accent3>
      <a:accent4>
        <a:srgbClr val="F8B0AD"/>
      </a:accent4>
      <a:accent5>
        <a:srgbClr val="4088BE"/>
      </a:accent5>
      <a:accent6>
        <a:srgbClr val="FCD66C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