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Abril Fatface"/>
      <p:regular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7" roundtripDataSignature="AMtx7mgpOjmLEREMFv7wFODkdftdWUvV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AbrilFatface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7" name="Google Shape;35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" name="Google Shape;36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3" name="Google Shape;3693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Google Shape;37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7" name="Google Shape;37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3" name="Shape 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5" name="Google Shape;3715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7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Google Shape;374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9" name="Google Shape;37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4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6" name="Google Shape;37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Google Shape;37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3" name="Google Shape;3783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6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8" name="Google Shape;3788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2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" name="Google Shape;37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4" name="Google Shape;3794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8" name="Shape 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" name="Google Shape;37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0" name="Google Shape;3800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4" name="Google Shape;35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3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5" name="Google Shape;36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7" name="Shape 3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8" name="Google Shape;36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9" name="Google Shape;36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1" name="Google Shape;365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5" name="Shape 3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" name="Google Shape;36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0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2" name="Google Shape;36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8" name="Google Shape;366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7" name="Google Shape;36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0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0" name="Google Shape;10;p20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0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0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0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0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0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0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0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0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0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0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0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0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0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0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0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0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0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0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0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0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0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0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0"/>
          <p:cNvSpPr/>
          <p:nvPr/>
        </p:nvSpPr>
        <p:spPr>
          <a:xfrm rot="-5400000">
            <a:off x="877050" y="2630425"/>
            <a:ext cx="1868400" cy="3616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525" y="-75"/>
            <a:ext cx="3321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1890151" y="-123349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0"/>
          <p:cNvSpPr/>
          <p:nvPr/>
        </p:nvSpPr>
        <p:spPr>
          <a:xfrm flipH="1">
            <a:off x="6002625" y="3868950"/>
            <a:ext cx="1134600" cy="1270500"/>
          </a:xfrm>
          <a:prstGeom prst="rtTriangl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0"/>
          <p:cNvSpPr/>
          <p:nvPr/>
        </p:nvSpPr>
        <p:spPr>
          <a:xfrm>
            <a:off x="7181400" y="2866650"/>
            <a:ext cx="2022900" cy="22767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0"/>
          <p:cNvSpPr/>
          <p:nvPr/>
        </p:nvSpPr>
        <p:spPr>
          <a:xfrm rot="-5400000">
            <a:off x="6649725" y="-1320537"/>
            <a:ext cx="2543400" cy="25434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6862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/>
          <p:nvPr/>
        </p:nvSpPr>
        <p:spPr>
          <a:xfrm rot="-5400000">
            <a:off x="7034175" y="-936087"/>
            <a:ext cx="1774500" cy="1774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/>
          <p:nvPr/>
        </p:nvSpPr>
        <p:spPr>
          <a:xfrm rot="-5400000">
            <a:off x="7479675" y="-490587"/>
            <a:ext cx="883500" cy="883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/>
          <p:nvPr/>
        </p:nvSpPr>
        <p:spPr>
          <a:xfrm>
            <a:off x="525" y="1832325"/>
            <a:ext cx="1597800" cy="15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/>
          <p:nvPr/>
        </p:nvSpPr>
        <p:spPr>
          <a:xfrm>
            <a:off x="-4175" y="238125"/>
            <a:ext cx="1597800" cy="1611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/>
          <p:nvPr/>
        </p:nvSpPr>
        <p:spPr>
          <a:xfrm>
            <a:off x="7351100" y="1679400"/>
            <a:ext cx="18531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/>
          <p:nvPr/>
        </p:nvSpPr>
        <p:spPr>
          <a:xfrm>
            <a:off x="7131475" y="3868950"/>
            <a:ext cx="1007100" cy="1270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0"/>
          <p:cNvSpPr/>
          <p:nvPr/>
        </p:nvSpPr>
        <p:spPr>
          <a:xfrm>
            <a:off x="8147304" y="2900850"/>
            <a:ext cx="1042200" cy="2238600"/>
          </a:xfrm>
          <a:prstGeom prst="rtTriangl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/>
          <p:nvPr/>
        </p:nvSpPr>
        <p:spPr>
          <a:xfrm>
            <a:off x="1869969" y="-143531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0"/>
          <p:cNvSpPr/>
          <p:nvPr/>
        </p:nvSpPr>
        <p:spPr>
          <a:xfrm>
            <a:off x="1719425" y="-294075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0"/>
          <p:cNvSpPr/>
          <p:nvPr/>
        </p:nvSpPr>
        <p:spPr>
          <a:xfrm>
            <a:off x="1813232" y="-247017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2093829" y="80328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2217600" y="204100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/>
          <p:nvPr/>
        </p:nvSpPr>
        <p:spPr>
          <a:xfrm>
            <a:off x="2319747" y="306247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>
            <a:off x="2576558" y="563057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727250" y="4105575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20"/>
          <p:cNvGrpSpPr/>
          <p:nvPr/>
        </p:nvGrpSpPr>
        <p:grpSpPr>
          <a:xfrm>
            <a:off x="335650" y="519200"/>
            <a:ext cx="1969850" cy="191750"/>
            <a:chOff x="1454525" y="7080325"/>
            <a:chExt cx="1969850" cy="191750"/>
          </a:xfrm>
        </p:grpSpPr>
        <p:sp>
          <p:nvSpPr>
            <p:cNvPr id="82" name="Google Shape;82;p20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20"/>
          <p:cNvSpPr/>
          <p:nvPr/>
        </p:nvSpPr>
        <p:spPr>
          <a:xfrm>
            <a:off x="6615436" y="698325"/>
            <a:ext cx="385800" cy="38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6469025" y="539496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719425" y="2689459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525" y="1769475"/>
            <a:ext cx="1719000" cy="1611900"/>
          </a:xfrm>
          <a:prstGeom prst="rtTriangle">
            <a:avLst/>
          </a:prstGeom>
          <a:solidFill>
            <a:srgbClr val="F8B0AD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20"/>
          <p:cNvGrpSpPr/>
          <p:nvPr/>
        </p:nvGrpSpPr>
        <p:grpSpPr>
          <a:xfrm>
            <a:off x="727250" y="4105575"/>
            <a:ext cx="7704000" cy="593400"/>
            <a:chOff x="727250" y="4105575"/>
            <a:chExt cx="7704000" cy="593400"/>
          </a:xfrm>
        </p:grpSpPr>
        <p:sp>
          <p:nvSpPr>
            <p:cNvPr id="115" name="Google Shape;115;p20"/>
            <p:cNvSpPr/>
            <p:nvPr/>
          </p:nvSpPr>
          <p:spPr>
            <a:xfrm>
              <a:off x="77487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7272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10800000">
              <a:off x="792792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10800000">
              <a:off x="78378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0"/>
          <p:cNvSpPr/>
          <p:nvPr/>
        </p:nvSpPr>
        <p:spPr>
          <a:xfrm>
            <a:off x="278323" y="2014064"/>
            <a:ext cx="1042200" cy="10287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 rot="5400000">
            <a:off x="809588" y="500475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1751163" y="1444727"/>
            <a:ext cx="392400" cy="387600"/>
          </a:xfrm>
          <a:prstGeom prst="ellipse">
            <a:avLst/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 rot="-5400000">
            <a:off x="8134675" y="1534804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 rot="10800000">
            <a:off x="7181400" y="24790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20"/>
          <p:cNvGrpSpPr/>
          <p:nvPr/>
        </p:nvGrpSpPr>
        <p:grpSpPr>
          <a:xfrm rot="5400000">
            <a:off x="7744925" y="2568450"/>
            <a:ext cx="1969850" cy="191750"/>
            <a:chOff x="1454525" y="7080325"/>
            <a:chExt cx="1969850" cy="191750"/>
          </a:xfrm>
        </p:grpSpPr>
        <p:sp>
          <p:nvSpPr>
            <p:cNvPr id="125" name="Google Shape;125;p20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0"/>
          <p:cNvSpPr/>
          <p:nvPr/>
        </p:nvSpPr>
        <p:spPr>
          <a:xfrm>
            <a:off x="3271800" y="276481"/>
            <a:ext cx="323700" cy="3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563163" y="139505"/>
            <a:ext cx="323700" cy="3201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3871992" y="42375"/>
            <a:ext cx="323700" cy="3201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>
            <a:off x="-208975" y="3388500"/>
            <a:ext cx="1928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0"/>
          <p:cNvSpPr/>
          <p:nvPr/>
        </p:nvSpPr>
        <p:spPr>
          <a:xfrm rot="5400000">
            <a:off x="6645675" y="-1331487"/>
            <a:ext cx="2551500" cy="2565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/>
          <p:nvPr/>
        </p:nvSpPr>
        <p:spPr>
          <a:xfrm rot="-5400000">
            <a:off x="7145775" y="-877652"/>
            <a:ext cx="1551300" cy="15513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 rot="8113155">
            <a:off x="6735410" y="3106126"/>
            <a:ext cx="332625" cy="3290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/>
          <p:nvPr/>
        </p:nvSpPr>
        <p:spPr>
          <a:xfrm rot="8113155">
            <a:off x="6622197" y="3417227"/>
            <a:ext cx="332625" cy="329018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/>
          <p:nvPr/>
        </p:nvSpPr>
        <p:spPr>
          <a:xfrm rot="8113155">
            <a:off x="6467364" y="3711927"/>
            <a:ext cx="332625" cy="329018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7846699" y="3274181"/>
            <a:ext cx="575700" cy="5682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0"/>
          <p:cNvCxnSpPr>
            <a:stCxn id="162" idx="4"/>
            <a:endCxn id="162" idx="0"/>
          </p:cNvCxnSpPr>
          <p:nvPr/>
        </p:nvCxnSpPr>
        <p:spPr>
          <a:xfrm rot="10800000">
            <a:off x="8134549" y="3274181"/>
            <a:ext cx="0" cy="568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0"/>
          <p:cNvSpPr txBox="1"/>
          <p:nvPr>
            <p:ph type="ctrTitle"/>
          </p:nvPr>
        </p:nvSpPr>
        <p:spPr>
          <a:xfrm>
            <a:off x="3087325" y="806250"/>
            <a:ext cx="34806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2157984" y="4105656"/>
            <a:ext cx="48462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solidFill>
          <a:schemeClr val="lt2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9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811" name="Google Shape;811;p29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9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9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9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9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9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9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9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9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9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9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9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9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9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9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9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9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9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9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9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9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9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29"/>
          <p:cNvSpPr/>
          <p:nvPr/>
        </p:nvSpPr>
        <p:spPr>
          <a:xfrm rot="10800000">
            <a:off x="7336900" y="-126"/>
            <a:ext cx="1860000" cy="1859400"/>
          </a:xfrm>
          <a:prstGeom prst="rtTriangl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9"/>
          <p:cNvSpPr/>
          <p:nvPr/>
        </p:nvSpPr>
        <p:spPr>
          <a:xfrm>
            <a:off x="3104804" y="-78248"/>
            <a:ext cx="5320730" cy="532052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9"/>
          <p:cNvSpPr/>
          <p:nvPr/>
        </p:nvSpPr>
        <p:spPr>
          <a:xfrm>
            <a:off x="3084838" y="-98214"/>
            <a:ext cx="5360683" cy="536068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9"/>
          <p:cNvSpPr/>
          <p:nvPr/>
        </p:nvSpPr>
        <p:spPr>
          <a:xfrm>
            <a:off x="2935907" y="-247145"/>
            <a:ext cx="5658270" cy="565827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9"/>
          <p:cNvSpPr/>
          <p:nvPr/>
        </p:nvSpPr>
        <p:spPr>
          <a:xfrm>
            <a:off x="3028708" y="-200592"/>
            <a:ext cx="5472716" cy="556518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29"/>
          <p:cNvSpPr/>
          <p:nvPr/>
        </p:nvSpPr>
        <p:spPr>
          <a:xfrm>
            <a:off x="3306299" y="123248"/>
            <a:ext cx="4917495" cy="491749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29"/>
          <p:cNvSpPr/>
          <p:nvPr/>
        </p:nvSpPr>
        <p:spPr>
          <a:xfrm>
            <a:off x="3428744" y="245693"/>
            <a:ext cx="4672629" cy="467262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29"/>
          <p:cNvSpPr/>
          <p:nvPr/>
        </p:nvSpPr>
        <p:spPr>
          <a:xfrm>
            <a:off x="3529797" y="346747"/>
            <a:ext cx="4470806" cy="447080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29"/>
          <p:cNvSpPr/>
          <p:nvPr/>
        </p:nvSpPr>
        <p:spPr>
          <a:xfrm>
            <a:off x="7779460" y="734625"/>
            <a:ext cx="381300" cy="37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29"/>
          <p:cNvSpPr/>
          <p:nvPr/>
        </p:nvSpPr>
        <p:spPr>
          <a:xfrm>
            <a:off x="7634618" y="577497"/>
            <a:ext cx="222300" cy="2205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29"/>
          <p:cNvSpPr/>
          <p:nvPr/>
        </p:nvSpPr>
        <p:spPr>
          <a:xfrm>
            <a:off x="4673683" y="452074"/>
            <a:ext cx="301500" cy="29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29"/>
          <p:cNvSpPr/>
          <p:nvPr/>
        </p:nvSpPr>
        <p:spPr>
          <a:xfrm>
            <a:off x="4945380" y="324343"/>
            <a:ext cx="301500" cy="298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9"/>
          <p:cNvSpPr/>
          <p:nvPr/>
        </p:nvSpPr>
        <p:spPr>
          <a:xfrm>
            <a:off x="5233363" y="233769"/>
            <a:ext cx="301500" cy="298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9"/>
          <p:cNvSpPr/>
          <p:nvPr/>
        </p:nvSpPr>
        <p:spPr>
          <a:xfrm rot="8111068">
            <a:off x="7898151" y="3116935"/>
            <a:ext cx="329443" cy="325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9"/>
          <p:cNvSpPr/>
          <p:nvPr/>
        </p:nvSpPr>
        <p:spPr>
          <a:xfrm rot="8111068">
            <a:off x="7786151" y="3424703"/>
            <a:ext cx="329443" cy="325202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9"/>
          <p:cNvSpPr/>
          <p:nvPr/>
        </p:nvSpPr>
        <p:spPr>
          <a:xfrm rot="8111068">
            <a:off x="7632977" y="3716247"/>
            <a:ext cx="329443" cy="325202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29"/>
          <p:cNvSpPr/>
          <p:nvPr/>
        </p:nvSpPr>
        <p:spPr>
          <a:xfrm>
            <a:off x="-201225" y="40600"/>
            <a:ext cx="6093900" cy="4996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9"/>
          <p:cNvSpPr txBox="1"/>
          <p:nvPr>
            <p:ph idx="1" type="subTitle"/>
          </p:nvPr>
        </p:nvSpPr>
        <p:spPr>
          <a:xfrm>
            <a:off x="4842475" y="1605100"/>
            <a:ext cx="25488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9" name="Google Shape;879;p29"/>
          <p:cNvSpPr/>
          <p:nvPr/>
        </p:nvSpPr>
        <p:spPr>
          <a:xfrm flipH="1" rot="10800000">
            <a:off x="7850775" y="3810075"/>
            <a:ext cx="2686800" cy="26868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9"/>
          <p:cNvSpPr/>
          <p:nvPr/>
        </p:nvSpPr>
        <p:spPr>
          <a:xfrm>
            <a:off x="-297175" y="437050"/>
            <a:ext cx="67938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9"/>
          <p:cNvSpPr/>
          <p:nvPr/>
        </p:nvSpPr>
        <p:spPr>
          <a:xfrm rot="10800000">
            <a:off x="5993388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9"/>
          <p:cNvSpPr txBox="1"/>
          <p:nvPr>
            <p:ph type="title"/>
          </p:nvPr>
        </p:nvSpPr>
        <p:spPr>
          <a:xfrm>
            <a:off x="713225" y="545800"/>
            <a:ext cx="382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3" name="Google Shape;883;p29"/>
          <p:cNvSpPr/>
          <p:nvPr/>
        </p:nvSpPr>
        <p:spPr>
          <a:xfrm rot="10800000">
            <a:off x="5903313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9"/>
          <p:cNvSpPr/>
          <p:nvPr/>
        </p:nvSpPr>
        <p:spPr>
          <a:xfrm>
            <a:off x="-197726" y="13656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5" name="Google Shape;885;p29"/>
          <p:cNvCxnSpPr/>
          <p:nvPr/>
        </p:nvCxnSpPr>
        <p:spPr>
          <a:xfrm>
            <a:off x="-201225" y="127065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6" name="Google Shape;886;p29"/>
          <p:cNvCxnSpPr/>
          <p:nvPr/>
        </p:nvCxnSpPr>
        <p:spPr>
          <a:xfrm>
            <a:off x="-201225" y="249493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7" name="Google Shape;887;p29"/>
          <p:cNvSpPr/>
          <p:nvPr/>
        </p:nvSpPr>
        <p:spPr>
          <a:xfrm>
            <a:off x="-197798" y="4817501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8" name="Google Shape;888;p29"/>
          <p:cNvCxnSpPr/>
          <p:nvPr/>
        </p:nvCxnSpPr>
        <p:spPr>
          <a:xfrm>
            <a:off x="-201225" y="4914749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9" name="Google Shape;889;p29"/>
          <p:cNvCxnSpPr/>
          <p:nvPr/>
        </p:nvCxnSpPr>
        <p:spPr>
          <a:xfrm>
            <a:off x="-201225" y="5037178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0" name="Google Shape;890;p29"/>
          <p:cNvSpPr/>
          <p:nvPr/>
        </p:nvSpPr>
        <p:spPr>
          <a:xfrm rot="5400000">
            <a:off x="7835700" y="2529675"/>
            <a:ext cx="2154000" cy="4626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9"/>
          <p:cNvSpPr/>
          <p:nvPr/>
        </p:nvSpPr>
        <p:spPr>
          <a:xfrm rot="5400000">
            <a:off x="8735132" y="3321297"/>
            <a:ext cx="355200" cy="35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9"/>
          <p:cNvSpPr/>
          <p:nvPr/>
        </p:nvSpPr>
        <p:spPr>
          <a:xfrm rot="-5400000">
            <a:off x="8681400" y="1683973"/>
            <a:ext cx="462600" cy="4626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0"/>
          <p:cNvSpPr/>
          <p:nvPr/>
        </p:nvSpPr>
        <p:spPr>
          <a:xfrm rot="5400000">
            <a:off x="123400" y="3000125"/>
            <a:ext cx="2022900" cy="23094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0"/>
          <p:cNvSpPr/>
          <p:nvPr/>
        </p:nvSpPr>
        <p:spPr>
          <a:xfrm rot="-5400000">
            <a:off x="576325" y="3452974"/>
            <a:ext cx="1088400" cy="2338200"/>
          </a:xfrm>
          <a:prstGeom prst="rtTriangl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0"/>
          <p:cNvSpPr/>
          <p:nvPr/>
        </p:nvSpPr>
        <p:spPr>
          <a:xfrm rot="-5400000">
            <a:off x="2256438" y="2562788"/>
            <a:ext cx="2543400" cy="25434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7" name="Google Shape;897;p30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898" name="Google Shape;898;p30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0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0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0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0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0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0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0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0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8" name="Google Shape;948;p30"/>
          <p:cNvSpPr/>
          <p:nvPr/>
        </p:nvSpPr>
        <p:spPr>
          <a:xfrm rot="-5400000">
            <a:off x="2640888" y="2947238"/>
            <a:ext cx="1774500" cy="1774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0"/>
          <p:cNvSpPr/>
          <p:nvPr/>
        </p:nvSpPr>
        <p:spPr>
          <a:xfrm rot="-5400000">
            <a:off x="3086388" y="3392738"/>
            <a:ext cx="883500" cy="883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0"/>
          <p:cNvSpPr/>
          <p:nvPr/>
        </p:nvSpPr>
        <p:spPr>
          <a:xfrm rot="-5400000">
            <a:off x="2752488" y="3005673"/>
            <a:ext cx="1551300" cy="15513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0"/>
          <p:cNvSpPr/>
          <p:nvPr/>
        </p:nvSpPr>
        <p:spPr>
          <a:xfrm>
            <a:off x="-39900" y="-12450"/>
            <a:ext cx="8232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0"/>
          <p:cNvSpPr/>
          <p:nvPr/>
        </p:nvSpPr>
        <p:spPr>
          <a:xfrm>
            <a:off x="4866350" y="530550"/>
            <a:ext cx="1597800" cy="1611900"/>
          </a:xfrm>
          <a:prstGeom prst="round2SameRect">
            <a:avLst>
              <a:gd fmla="val 50000" name="adj1"/>
              <a:gd fmla="val 208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0"/>
          <p:cNvSpPr/>
          <p:nvPr/>
        </p:nvSpPr>
        <p:spPr>
          <a:xfrm>
            <a:off x="4871050" y="1819950"/>
            <a:ext cx="1597800" cy="15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0"/>
          <p:cNvSpPr/>
          <p:nvPr/>
        </p:nvSpPr>
        <p:spPr>
          <a:xfrm>
            <a:off x="4870950" y="1652700"/>
            <a:ext cx="1719000" cy="16119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0"/>
          <p:cNvSpPr/>
          <p:nvPr/>
        </p:nvSpPr>
        <p:spPr>
          <a:xfrm>
            <a:off x="-39900" y="539500"/>
            <a:ext cx="4906200" cy="28365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0"/>
          <p:cNvSpPr/>
          <p:nvPr/>
        </p:nvSpPr>
        <p:spPr>
          <a:xfrm>
            <a:off x="-2327025" y="32706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0"/>
          <p:cNvSpPr txBox="1"/>
          <p:nvPr>
            <p:ph type="title"/>
          </p:nvPr>
        </p:nvSpPr>
        <p:spPr>
          <a:xfrm>
            <a:off x="720000" y="2128400"/>
            <a:ext cx="4137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8" name="Google Shape;958;p30"/>
          <p:cNvSpPr txBox="1"/>
          <p:nvPr>
            <p:ph idx="2" type="title"/>
          </p:nvPr>
        </p:nvSpPr>
        <p:spPr>
          <a:xfrm>
            <a:off x="720000" y="1024800"/>
            <a:ext cx="33786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9" name="Google Shape;959;p30"/>
          <p:cNvSpPr txBox="1"/>
          <p:nvPr>
            <p:ph idx="1" type="subTitle"/>
          </p:nvPr>
        </p:nvSpPr>
        <p:spPr>
          <a:xfrm>
            <a:off x="720000" y="3270650"/>
            <a:ext cx="2850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60" name="Google Shape;960;p30"/>
          <p:cNvSpPr/>
          <p:nvPr/>
        </p:nvSpPr>
        <p:spPr>
          <a:xfrm rot="-5400000">
            <a:off x="5829525" y="2699950"/>
            <a:ext cx="1812600" cy="3508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0"/>
          <p:cNvSpPr/>
          <p:nvPr/>
        </p:nvSpPr>
        <p:spPr>
          <a:xfrm>
            <a:off x="6760676" y="-135724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0"/>
          <p:cNvSpPr/>
          <p:nvPr/>
        </p:nvSpPr>
        <p:spPr>
          <a:xfrm>
            <a:off x="6740494" y="-155906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0"/>
          <p:cNvSpPr/>
          <p:nvPr/>
        </p:nvSpPr>
        <p:spPr>
          <a:xfrm>
            <a:off x="6589950" y="-306450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0"/>
          <p:cNvSpPr/>
          <p:nvPr/>
        </p:nvSpPr>
        <p:spPr>
          <a:xfrm>
            <a:off x="6683757" y="-259392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0"/>
          <p:cNvSpPr/>
          <p:nvPr/>
        </p:nvSpPr>
        <p:spPr>
          <a:xfrm>
            <a:off x="6964354" y="67953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7088125" y="191725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0"/>
          <p:cNvSpPr/>
          <p:nvPr/>
        </p:nvSpPr>
        <p:spPr>
          <a:xfrm>
            <a:off x="7190272" y="293872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0"/>
          <p:cNvSpPr/>
          <p:nvPr/>
        </p:nvSpPr>
        <p:spPr>
          <a:xfrm>
            <a:off x="7447083" y="550682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0"/>
          <p:cNvSpPr/>
          <p:nvPr/>
        </p:nvSpPr>
        <p:spPr>
          <a:xfrm>
            <a:off x="5148848" y="2001689"/>
            <a:ext cx="1042200" cy="10287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0"/>
          <p:cNvSpPr/>
          <p:nvPr/>
        </p:nvSpPr>
        <p:spPr>
          <a:xfrm rot="5400000">
            <a:off x="5742374" y="550350"/>
            <a:ext cx="380700" cy="21516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0"/>
          <p:cNvSpPr/>
          <p:nvPr/>
        </p:nvSpPr>
        <p:spPr>
          <a:xfrm>
            <a:off x="6621688" y="14323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0"/>
          <p:cNvSpPr/>
          <p:nvPr/>
        </p:nvSpPr>
        <p:spPr>
          <a:xfrm rot="-5400000">
            <a:off x="9269250" y="2564075"/>
            <a:ext cx="380700" cy="35982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0"/>
          <p:cNvSpPr/>
          <p:nvPr/>
        </p:nvSpPr>
        <p:spPr>
          <a:xfrm rot="10800000">
            <a:off x="7654925" y="4169377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4" name="Google Shape;974;p30"/>
          <p:cNvGrpSpPr/>
          <p:nvPr/>
        </p:nvGrpSpPr>
        <p:grpSpPr>
          <a:xfrm rot="10800000">
            <a:off x="5240750" y="4595938"/>
            <a:ext cx="1969850" cy="191750"/>
            <a:chOff x="1454525" y="7080325"/>
            <a:chExt cx="1969850" cy="191750"/>
          </a:xfrm>
        </p:grpSpPr>
        <p:sp>
          <p:nvSpPr>
            <p:cNvPr id="975" name="Google Shape;975;p30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30"/>
          <p:cNvSpPr/>
          <p:nvPr/>
        </p:nvSpPr>
        <p:spPr>
          <a:xfrm rot="-712991">
            <a:off x="7704920" y="555858"/>
            <a:ext cx="323431" cy="32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0"/>
          <p:cNvSpPr/>
          <p:nvPr/>
        </p:nvSpPr>
        <p:spPr>
          <a:xfrm rot="-712991">
            <a:off x="7961812" y="361792"/>
            <a:ext cx="323431" cy="320017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30"/>
          <p:cNvSpPr/>
          <p:nvPr/>
        </p:nvSpPr>
        <p:spPr>
          <a:xfrm rot="-712991">
            <a:off x="8244003" y="203120"/>
            <a:ext cx="323431" cy="320017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6" name="Google Shape;1006;p30"/>
          <p:cNvCxnSpPr/>
          <p:nvPr/>
        </p:nvCxnSpPr>
        <p:spPr>
          <a:xfrm>
            <a:off x="4866325" y="3271725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7" name="Google Shape;1007;p30"/>
          <p:cNvSpPr/>
          <p:nvPr/>
        </p:nvSpPr>
        <p:spPr>
          <a:xfrm rot="-6883382">
            <a:off x="681279" y="4407783"/>
            <a:ext cx="575996" cy="568075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8" name="Google Shape;1008;p30"/>
          <p:cNvCxnSpPr>
            <a:stCxn id="1007" idx="4"/>
            <a:endCxn id="1007" idx="0"/>
          </p:cNvCxnSpPr>
          <p:nvPr/>
        </p:nvCxnSpPr>
        <p:spPr>
          <a:xfrm flipH="1">
            <a:off x="711280" y="4573027"/>
            <a:ext cx="5160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9" name="Google Shape;1009;p30"/>
          <p:cNvSpPr/>
          <p:nvPr/>
        </p:nvSpPr>
        <p:spPr>
          <a:xfrm>
            <a:off x="-2279400" y="33395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30"/>
          <p:cNvSpPr/>
          <p:nvPr/>
        </p:nvSpPr>
        <p:spPr>
          <a:xfrm rot="10800000">
            <a:off x="4873650" y="33395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30"/>
          <p:cNvSpPr/>
          <p:nvPr/>
        </p:nvSpPr>
        <p:spPr>
          <a:xfrm rot="10800000">
            <a:off x="4783575" y="32706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30"/>
          <p:cNvSpPr/>
          <p:nvPr/>
        </p:nvSpPr>
        <p:spPr>
          <a:xfrm>
            <a:off x="-504825" y="-54025"/>
            <a:ext cx="6900900" cy="593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3" name="Google Shape;1013;p30"/>
          <p:cNvCxnSpPr/>
          <p:nvPr/>
        </p:nvCxnSpPr>
        <p:spPr>
          <a:xfrm>
            <a:off x="-628650" y="242400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4" name="Google Shape;1014;p30"/>
          <p:cNvSpPr/>
          <p:nvPr/>
        </p:nvSpPr>
        <p:spPr>
          <a:xfrm>
            <a:off x="5802675" y="-5012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0"/>
          <p:cNvSpPr/>
          <p:nvPr/>
        </p:nvSpPr>
        <p:spPr>
          <a:xfrm>
            <a:off x="5209275" y="-5012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30"/>
          <p:cNvSpPr/>
          <p:nvPr/>
        </p:nvSpPr>
        <p:spPr>
          <a:xfrm>
            <a:off x="4615875" y="-4622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30"/>
          <p:cNvSpPr/>
          <p:nvPr/>
        </p:nvSpPr>
        <p:spPr>
          <a:xfrm>
            <a:off x="6650100" y="3160584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30"/>
          <p:cNvSpPr/>
          <p:nvPr/>
        </p:nvSpPr>
        <p:spPr>
          <a:xfrm rot="5400000">
            <a:off x="7829370" y="974001"/>
            <a:ext cx="3240800" cy="32408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6862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0"/>
          <p:cNvSpPr/>
          <p:nvPr/>
        </p:nvSpPr>
        <p:spPr>
          <a:xfrm rot="5400000">
            <a:off x="8319237" y="1463867"/>
            <a:ext cx="2261068" cy="2261068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30"/>
          <p:cNvSpPr/>
          <p:nvPr/>
        </p:nvSpPr>
        <p:spPr>
          <a:xfrm rot="-5400000">
            <a:off x="7664375" y="800099"/>
            <a:ext cx="3486600" cy="350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1" name="Google Shape;1021;p30"/>
          <p:cNvCxnSpPr>
            <a:endCxn id="1018" idx="3"/>
          </p:cNvCxnSpPr>
          <p:nvPr/>
        </p:nvCxnSpPr>
        <p:spPr>
          <a:xfrm flipH="1" rot="10800000">
            <a:off x="7829270" y="2594401"/>
            <a:ext cx="3240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1"/>
          <p:cNvSpPr/>
          <p:nvPr/>
        </p:nvSpPr>
        <p:spPr>
          <a:xfrm flipH="1" rot="5400000">
            <a:off x="3871575" y="1061700"/>
            <a:ext cx="4101300" cy="4100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1"/>
          <p:cNvSpPr/>
          <p:nvPr/>
        </p:nvSpPr>
        <p:spPr>
          <a:xfrm flipH="1" rot="5400000">
            <a:off x="4856550" y="2594750"/>
            <a:ext cx="2158200" cy="21576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31"/>
          <p:cNvGrpSpPr/>
          <p:nvPr/>
        </p:nvGrpSpPr>
        <p:grpSpPr>
          <a:xfrm flipH="1">
            <a:off x="13316" y="18224"/>
            <a:ext cx="9144183" cy="5148055"/>
            <a:chOff x="-170" y="-1888"/>
            <a:chExt cx="9144183" cy="5148055"/>
          </a:xfrm>
        </p:grpSpPr>
        <p:sp>
          <p:nvSpPr>
            <p:cNvPr id="1026" name="Google Shape;1026;p31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1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1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1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1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1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1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1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1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1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1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1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1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1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1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1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1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1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1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1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1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1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1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1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1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1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1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1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1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1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1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1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1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1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1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1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1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1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1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1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1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1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1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1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1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1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1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1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1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1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31"/>
          <p:cNvSpPr/>
          <p:nvPr/>
        </p:nvSpPr>
        <p:spPr>
          <a:xfrm flipH="1">
            <a:off x="646566" y="-12450"/>
            <a:ext cx="8232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31"/>
          <p:cNvSpPr/>
          <p:nvPr/>
        </p:nvSpPr>
        <p:spPr>
          <a:xfrm>
            <a:off x="3973225" y="476900"/>
            <a:ext cx="5170500" cy="28365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31"/>
          <p:cNvSpPr/>
          <p:nvPr/>
        </p:nvSpPr>
        <p:spPr>
          <a:xfrm flipH="1">
            <a:off x="2375416" y="530550"/>
            <a:ext cx="1597800" cy="1611900"/>
          </a:xfrm>
          <a:prstGeom prst="round2SameRect">
            <a:avLst>
              <a:gd fmla="val 50000" name="adj1"/>
              <a:gd fmla="val 208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1"/>
          <p:cNvSpPr/>
          <p:nvPr/>
        </p:nvSpPr>
        <p:spPr>
          <a:xfrm flipH="1">
            <a:off x="2370716" y="1819950"/>
            <a:ext cx="1597800" cy="15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31"/>
          <p:cNvSpPr/>
          <p:nvPr/>
        </p:nvSpPr>
        <p:spPr>
          <a:xfrm flipH="1">
            <a:off x="2249616" y="1652700"/>
            <a:ext cx="1719000" cy="16119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31"/>
          <p:cNvSpPr/>
          <p:nvPr/>
        </p:nvSpPr>
        <p:spPr>
          <a:xfrm flipH="1">
            <a:off x="3462591" y="32706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31"/>
          <p:cNvSpPr/>
          <p:nvPr/>
        </p:nvSpPr>
        <p:spPr>
          <a:xfrm flipH="1" rot="5400000">
            <a:off x="1197441" y="2699950"/>
            <a:ext cx="1812600" cy="3508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1"/>
          <p:cNvSpPr/>
          <p:nvPr/>
        </p:nvSpPr>
        <p:spPr>
          <a:xfrm flipH="1">
            <a:off x="-3299299" y="-135724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1"/>
          <p:cNvSpPr/>
          <p:nvPr/>
        </p:nvSpPr>
        <p:spPr>
          <a:xfrm flipH="1">
            <a:off x="-3319481" y="-155906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1"/>
          <p:cNvSpPr/>
          <p:nvPr/>
        </p:nvSpPr>
        <p:spPr>
          <a:xfrm flipH="1">
            <a:off x="-3470025" y="-306450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31"/>
          <p:cNvSpPr/>
          <p:nvPr/>
        </p:nvSpPr>
        <p:spPr>
          <a:xfrm flipH="1">
            <a:off x="-3376218" y="-259392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31"/>
          <p:cNvSpPr/>
          <p:nvPr/>
        </p:nvSpPr>
        <p:spPr>
          <a:xfrm flipH="1">
            <a:off x="-3095622" y="67953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31"/>
          <p:cNvSpPr/>
          <p:nvPr/>
        </p:nvSpPr>
        <p:spPr>
          <a:xfrm flipH="1">
            <a:off x="-2971850" y="191725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31"/>
          <p:cNvSpPr/>
          <p:nvPr/>
        </p:nvSpPr>
        <p:spPr>
          <a:xfrm flipH="1">
            <a:off x="-2869703" y="293872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31"/>
          <p:cNvSpPr/>
          <p:nvPr/>
        </p:nvSpPr>
        <p:spPr>
          <a:xfrm flipH="1">
            <a:off x="-2612892" y="550682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31"/>
          <p:cNvSpPr/>
          <p:nvPr/>
        </p:nvSpPr>
        <p:spPr>
          <a:xfrm flipH="1">
            <a:off x="2648518" y="2001689"/>
            <a:ext cx="1042200" cy="10287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31"/>
          <p:cNvSpPr/>
          <p:nvPr/>
        </p:nvSpPr>
        <p:spPr>
          <a:xfrm flipH="1" rot="-5400000">
            <a:off x="2716492" y="550350"/>
            <a:ext cx="380700" cy="21516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31"/>
          <p:cNvSpPr/>
          <p:nvPr/>
        </p:nvSpPr>
        <p:spPr>
          <a:xfrm flipH="1">
            <a:off x="1825478" y="14323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1"/>
          <p:cNvSpPr/>
          <p:nvPr/>
        </p:nvSpPr>
        <p:spPr>
          <a:xfrm flipH="1" rot="5400000">
            <a:off x="-810384" y="2564075"/>
            <a:ext cx="380700" cy="35982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1"/>
          <p:cNvSpPr/>
          <p:nvPr/>
        </p:nvSpPr>
        <p:spPr>
          <a:xfrm flipH="1" rot="10800000">
            <a:off x="792241" y="4169377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6" name="Google Shape;1096;p31"/>
          <p:cNvGrpSpPr/>
          <p:nvPr/>
        </p:nvGrpSpPr>
        <p:grpSpPr>
          <a:xfrm flipH="1" rot="10800000">
            <a:off x="1628966" y="4595938"/>
            <a:ext cx="1969850" cy="191750"/>
            <a:chOff x="1454525" y="7080325"/>
            <a:chExt cx="1969850" cy="191750"/>
          </a:xfrm>
        </p:grpSpPr>
        <p:sp>
          <p:nvSpPr>
            <p:cNvPr id="1097" name="Google Shape;1097;p31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31"/>
          <p:cNvSpPr/>
          <p:nvPr/>
        </p:nvSpPr>
        <p:spPr>
          <a:xfrm flipH="1" rot="712991">
            <a:off x="811215" y="555858"/>
            <a:ext cx="323431" cy="32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31"/>
          <p:cNvSpPr/>
          <p:nvPr/>
        </p:nvSpPr>
        <p:spPr>
          <a:xfrm flipH="1" rot="712991">
            <a:off x="554323" y="361792"/>
            <a:ext cx="323431" cy="320017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31"/>
          <p:cNvSpPr/>
          <p:nvPr/>
        </p:nvSpPr>
        <p:spPr>
          <a:xfrm flipH="1" rot="712991">
            <a:off x="272132" y="203120"/>
            <a:ext cx="323431" cy="320017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8" name="Google Shape;1128;p31"/>
          <p:cNvCxnSpPr/>
          <p:nvPr/>
        </p:nvCxnSpPr>
        <p:spPr>
          <a:xfrm rot="10800000">
            <a:off x="2068241" y="3271725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9" name="Google Shape;1129;p31"/>
          <p:cNvSpPr/>
          <p:nvPr/>
        </p:nvSpPr>
        <p:spPr>
          <a:xfrm flipH="1" rot="10800000">
            <a:off x="3510216" y="33395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31"/>
          <p:cNvSpPr/>
          <p:nvPr/>
        </p:nvSpPr>
        <p:spPr>
          <a:xfrm flipH="1" rot="10800000">
            <a:off x="3462591" y="32706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31"/>
          <p:cNvSpPr/>
          <p:nvPr/>
        </p:nvSpPr>
        <p:spPr>
          <a:xfrm flipH="1">
            <a:off x="2443491" y="-54025"/>
            <a:ext cx="6900900" cy="593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2" name="Google Shape;1132;p31"/>
          <p:cNvCxnSpPr/>
          <p:nvPr/>
        </p:nvCxnSpPr>
        <p:spPr>
          <a:xfrm rot="10800000">
            <a:off x="2540016" y="242400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3" name="Google Shape;1133;p31"/>
          <p:cNvSpPr/>
          <p:nvPr/>
        </p:nvSpPr>
        <p:spPr>
          <a:xfrm flipH="1">
            <a:off x="2443491" y="-5012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31"/>
          <p:cNvSpPr/>
          <p:nvPr/>
        </p:nvSpPr>
        <p:spPr>
          <a:xfrm flipH="1">
            <a:off x="3036891" y="-5012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31"/>
          <p:cNvSpPr/>
          <p:nvPr/>
        </p:nvSpPr>
        <p:spPr>
          <a:xfrm flipH="1">
            <a:off x="3630291" y="-4622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31"/>
          <p:cNvSpPr/>
          <p:nvPr/>
        </p:nvSpPr>
        <p:spPr>
          <a:xfrm flipH="1">
            <a:off x="1964166" y="3160584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31"/>
          <p:cNvSpPr/>
          <p:nvPr/>
        </p:nvSpPr>
        <p:spPr>
          <a:xfrm flipH="1" rot="-5400000">
            <a:off x="-2230605" y="974001"/>
            <a:ext cx="3240900" cy="32409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6862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31"/>
          <p:cNvSpPr/>
          <p:nvPr/>
        </p:nvSpPr>
        <p:spPr>
          <a:xfrm flipH="1" rot="-5400000">
            <a:off x="-1740738" y="1463867"/>
            <a:ext cx="2261100" cy="22611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31"/>
          <p:cNvSpPr/>
          <p:nvPr/>
        </p:nvSpPr>
        <p:spPr>
          <a:xfrm flipH="1" rot="5400000">
            <a:off x="-2311409" y="800099"/>
            <a:ext cx="3486600" cy="350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0" name="Google Shape;1140;p31"/>
          <p:cNvCxnSpPr>
            <a:endCxn id="1137" idx="3"/>
          </p:cNvCxnSpPr>
          <p:nvPr/>
        </p:nvCxnSpPr>
        <p:spPr>
          <a:xfrm rot="10800000">
            <a:off x="-2230605" y="2594451"/>
            <a:ext cx="3240900" cy="7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1" name="Google Shape;1141;p31"/>
          <p:cNvSpPr txBox="1"/>
          <p:nvPr>
            <p:ph type="title"/>
          </p:nvPr>
        </p:nvSpPr>
        <p:spPr>
          <a:xfrm>
            <a:off x="3965925" y="535475"/>
            <a:ext cx="44649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142" name="Google Shape;1142;p31"/>
          <p:cNvSpPr/>
          <p:nvPr/>
        </p:nvSpPr>
        <p:spPr>
          <a:xfrm flipH="1">
            <a:off x="6452325" y="3864050"/>
            <a:ext cx="2752800" cy="1276500"/>
          </a:xfrm>
          <a:prstGeom prst="rtTriangle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32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145" name="Google Shape;1145;p32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2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2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2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2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2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2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2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2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2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2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2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2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2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2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2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2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2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2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2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2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2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2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2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2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2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2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2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2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2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2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2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2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2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2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2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2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2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2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2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2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2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2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2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2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2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2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2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2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2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5" name="Google Shape;1195;p32"/>
          <p:cNvSpPr/>
          <p:nvPr/>
        </p:nvSpPr>
        <p:spPr>
          <a:xfrm>
            <a:off x="525" y="1799325"/>
            <a:ext cx="1028100" cy="2551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32"/>
          <p:cNvSpPr/>
          <p:nvPr/>
        </p:nvSpPr>
        <p:spPr>
          <a:xfrm>
            <a:off x="525" y="-75"/>
            <a:ext cx="3321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32"/>
          <p:cNvSpPr/>
          <p:nvPr/>
        </p:nvSpPr>
        <p:spPr>
          <a:xfrm>
            <a:off x="1890151" y="-123349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2"/>
          <p:cNvSpPr/>
          <p:nvPr/>
        </p:nvSpPr>
        <p:spPr>
          <a:xfrm>
            <a:off x="8124900" y="2866650"/>
            <a:ext cx="1079400" cy="22767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32"/>
          <p:cNvSpPr/>
          <p:nvPr/>
        </p:nvSpPr>
        <p:spPr>
          <a:xfrm rot="-5400000">
            <a:off x="6698675" y="-1309375"/>
            <a:ext cx="2564700" cy="25734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32"/>
          <p:cNvSpPr/>
          <p:nvPr/>
        </p:nvSpPr>
        <p:spPr>
          <a:xfrm>
            <a:off x="8124800" y="1259675"/>
            <a:ext cx="1079400" cy="160350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32"/>
          <p:cNvSpPr/>
          <p:nvPr/>
        </p:nvSpPr>
        <p:spPr>
          <a:xfrm>
            <a:off x="1869969" y="-143531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32"/>
          <p:cNvSpPr/>
          <p:nvPr/>
        </p:nvSpPr>
        <p:spPr>
          <a:xfrm>
            <a:off x="1719425" y="-294075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32"/>
          <p:cNvSpPr/>
          <p:nvPr/>
        </p:nvSpPr>
        <p:spPr>
          <a:xfrm>
            <a:off x="1813232" y="-247017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2"/>
          <p:cNvSpPr/>
          <p:nvPr/>
        </p:nvSpPr>
        <p:spPr>
          <a:xfrm>
            <a:off x="2093829" y="80328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32"/>
          <p:cNvSpPr/>
          <p:nvPr/>
        </p:nvSpPr>
        <p:spPr>
          <a:xfrm>
            <a:off x="2217600" y="204100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32"/>
          <p:cNvSpPr/>
          <p:nvPr/>
        </p:nvSpPr>
        <p:spPr>
          <a:xfrm>
            <a:off x="2319747" y="306247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32"/>
          <p:cNvSpPr/>
          <p:nvPr/>
        </p:nvSpPr>
        <p:spPr>
          <a:xfrm>
            <a:off x="2576558" y="563057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8" name="Google Shape;1208;p32"/>
          <p:cNvGrpSpPr/>
          <p:nvPr/>
        </p:nvGrpSpPr>
        <p:grpSpPr>
          <a:xfrm>
            <a:off x="105400" y="571350"/>
            <a:ext cx="1969850" cy="191750"/>
            <a:chOff x="1454525" y="7080325"/>
            <a:chExt cx="1969850" cy="191750"/>
          </a:xfrm>
        </p:grpSpPr>
        <p:sp>
          <p:nvSpPr>
            <p:cNvPr id="1209" name="Google Shape;1209;p32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7" name="Google Shape;1237;p32"/>
          <p:cNvSpPr/>
          <p:nvPr/>
        </p:nvSpPr>
        <p:spPr>
          <a:xfrm>
            <a:off x="6469025" y="539496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32"/>
          <p:cNvSpPr/>
          <p:nvPr/>
        </p:nvSpPr>
        <p:spPr>
          <a:xfrm>
            <a:off x="1719425" y="2689459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32"/>
          <p:cNvSpPr/>
          <p:nvPr/>
        </p:nvSpPr>
        <p:spPr>
          <a:xfrm>
            <a:off x="-18182" y="3768875"/>
            <a:ext cx="3130800" cy="13773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2"/>
          <p:cNvSpPr/>
          <p:nvPr/>
        </p:nvSpPr>
        <p:spPr>
          <a:xfrm rot="5400000">
            <a:off x="809588" y="500475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32"/>
          <p:cNvSpPr/>
          <p:nvPr/>
        </p:nvSpPr>
        <p:spPr>
          <a:xfrm>
            <a:off x="1751163" y="1444727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32"/>
          <p:cNvSpPr/>
          <p:nvPr/>
        </p:nvSpPr>
        <p:spPr>
          <a:xfrm rot="-5400000">
            <a:off x="8134675" y="1534804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32"/>
          <p:cNvSpPr/>
          <p:nvPr/>
        </p:nvSpPr>
        <p:spPr>
          <a:xfrm rot="10800000">
            <a:off x="7181400" y="24790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2"/>
          <p:cNvSpPr/>
          <p:nvPr/>
        </p:nvSpPr>
        <p:spPr>
          <a:xfrm>
            <a:off x="3271800" y="276481"/>
            <a:ext cx="323700" cy="3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2"/>
          <p:cNvSpPr/>
          <p:nvPr/>
        </p:nvSpPr>
        <p:spPr>
          <a:xfrm>
            <a:off x="3563163" y="139505"/>
            <a:ext cx="323700" cy="3201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32"/>
          <p:cNvSpPr/>
          <p:nvPr/>
        </p:nvSpPr>
        <p:spPr>
          <a:xfrm>
            <a:off x="3871992" y="42375"/>
            <a:ext cx="323700" cy="3201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2"/>
          <p:cNvSpPr/>
          <p:nvPr/>
        </p:nvSpPr>
        <p:spPr>
          <a:xfrm rot="-5400000">
            <a:off x="7083241" y="-939870"/>
            <a:ext cx="1824300" cy="18243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32"/>
          <p:cNvSpPr/>
          <p:nvPr/>
        </p:nvSpPr>
        <p:spPr>
          <a:xfrm rot="8113155">
            <a:off x="6735410" y="3106126"/>
            <a:ext cx="332625" cy="3290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32"/>
          <p:cNvSpPr/>
          <p:nvPr/>
        </p:nvSpPr>
        <p:spPr>
          <a:xfrm rot="8113155">
            <a:off x="6622197" y="3417227"/>
            <a:ext cx="332625" cy="329018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32"/>
          <p:cNvSpPr/>
          <p:nvPr/>
        </p:nvSpPr>
        <p:spPr>
          <a:xfrm rot="8113155">
            <a:off x="6467364" y="3711927"/>
            <a:ext cx="332625" cy="329018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2"/>
          <p:cNvSpPr/>
          <p:nvPr/>
        </p:nvSpPr>
        <p:spPr>
          <a:xfrm>
            <a:off x="1028700" y="1001100"/>
            <a:ext cx="7096200" cy="2836500"/>
          </a:xfrm>
          <a:prstGeom prst="roundRect">
            <a:avLst>
              <a:gd fmla="val 4802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2"/>
          <p:cNvSpPr/>
          <p:nvPr/>
        </p:nvSpPr>
        <p:spPr>
          <a:xfrm>
            <a:off x="1028625" y="2322850"/>
            <a:ext cx="7096200" cy="125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32"/>
          <p:cNvSpPr/>
          <p:nvPr/>
        </p:nvSpPr>
        <p:spPr>
          <a:xfrm>
            <a:off x="727250" y="3572175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4" name="Google Shape;1254;p32"/>
          <p:cNvGrpSpPr/>
          <p:nvPr/>
        </p:nvGrpSpPr>
        <p:grpSpPr>
          <a:xfrm>
            <a:off x="727250" y="3572175"/>
            <a:ext cx="7704000" cy="593400"/>
            <a:chOff x="727250" y="4105575"/>
            <a:chExt cx="7704000" cy="593400"/>
          </a:xfrm>
        </p:grpSpPr>
        <p:sp>
          <p:nvSpPr>
            <p:cNvPr id="1255" name="Google Shape;1255;p32"/>
            <p:cNvSpPr/>
            <p:nvPr/>
          </p:nvSpPr>
          <p:spPr>
            <a:xfrm>
              <a:off x="77487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7272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rgbClr val="4088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2"/>
            <p:cNvSpPr/>
            <p:nvPr/>
          </p:nvSpPr>
          <p:spPr>
            <a:xfrm rot="10800000">
              <a:off x="792792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2"/>
            <p:cNvSpPr/>
            <p:nvPr/>
          </p:nvSpPr>
          <p:spPr>
            <a:xfrm rot="10800000">
              <a:off x="78378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9" name="Google Shape;1259;p32"/>
          <p:cNvSpPr/>
          <p:nvPr/>
        </p:nvSpPr>
        <p:spPr>
          <a:xfrm flipH="1">
            <a:off x="6047475" y="4162225"/>
            <a:ext cx="2083200" cy="981000"/>
          </a:xfrm>
          <a:prstGeom prst="rtTriangl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32"/>
          <p:cNvSpPr txBox="1"/>
          <p:nvPr>
            <p:ph hasCustomPrompt="1" type="title"/>
          </p:nvPr>
        </p:nvSpPr>
        <p:spPr>
          <a:xfrm>
            <a:off x="720000" y="1001100"/>
            <a:ext cx="77040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1" name="Google Shape;1261;p32"/>
          <p:cNvSpPr txBox="1"/>
          <p:nvPr>
            <p:ph idx="1" type="subTitle"/>
          </p:nvPr>
        </p:nvSpPr>
        <p:spPr>
          <a:xfrm>
            <a:off x="1233463" y="3572175"/>
            <a:ext cx="66741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rgbClr val="FFFAEB"/>
        </a:solidFill>
      </p:bgPr>
    </p:bg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4"/>
          <p:cNvSpPr/>
          <p:nvPr/>
        </p:nvSpPr>
        <p:spPr>
          <a:xfrm flipH="1" rot="-5400000">
            <a:off x="7049875" y="1081750"/>
            <a:ext cx="3476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5" name="Google Shape;1265;p34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266" name="Google Shape;1266;p34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4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4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4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4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4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4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4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4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4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4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4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4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4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4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4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4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4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4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4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4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4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4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4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4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4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4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4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4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4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4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4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4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4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4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4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4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4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4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4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4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4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4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4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4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4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4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4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4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4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6" name="Google Shape;1316;p34"/>
          <p:cNvSpPr/>
          <p:nvPr/>
        </p:nvSpPr>
        <p:spPr>
          <a:xfrm>
            <a:off x="720000" y="1024150"/>
            <a:ext cx="7704000" cy="358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34"/>
          <p:cNvSpPr/>
          <p:nvPr/>
        </p:nvSpPr>
        <p:spPr>
          <a:xfrm>
            <a:off x="876926" y="1240482"/>
            <a:ext cx="1518000" cy="151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34"/>
          <p:cNvSpPr/>
          <p:nvPr/>
        </p:nvSpPr>
        <p:spPr>
          <a:xfrm>
            <a:off x="876926" y="2945705"/>
            <a:ext cx="1518000" cy="151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34"/>
          <p:cNvSpPr/>
          <p:nvPr/>
        </p:nvSpPr>
        <p:spPr>
          <a:xfrm>
            <a:off x="4686896" y="1240482"/>
            <a:ext cx="1518000" cy="151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34"/>
          <p:cNvSpPr/>
          <p:nvPr/>
        </p:nvSpPr>
        <p:spPr>
          <a:xfrm>
            <a:off x="4686896" y="2945705"/>
            <a:ext cx="1518000" cy="15180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34"/>
          <p:cNvSpPr/>
          <p:nvPr/>
        </p:nvSpPr>
        <p:spPr>
          <a:xfrm>
            <a:off x="1014777" y="1378332"/>
            <a:ext cx="1242300" cy="124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34"/>
          <p:cNvSpPr/>
          <p:nvPr/>
        </p:nvSpPr>
        <p:spPr>
          <a:xfrm>
            <a:off x="1083627" y="1447182"/>
            <a:ext cx="1104600" cy="1104600"/>
          </a:xfrm>
          <a:prstGeom prst="ellipse">
            <a:avLst/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34"/>
          <p:cNvSpPr txBox="1"/>
          <p:nvPr>
            <p:ph idx="1" type="subTitle"/>
          </p:nvPr>
        </p:nvSpPr>
        <p:spPr>
          <a:xfrm>
            <a:off x="2393170" y="2065400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24" name="Google Shape;1324;p34"/>
          <p:cNvSpPr txBox="1"/>
          <p:nvPr>
            <p:ph type="title"/>
          </p:nvPr>
        </p:nvSpPr>
        <p:spPr>
          <a:xfrm>
            <a:off x="1181877" y="1560282"/>
            <a:ext cx="90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25" name="Google Shape;1325;p34"/>
          <p:cNvSpPr txBox="1"/>
          <p:nvPr>
            <p:ph idx="2" type="subTitle"/>
          </p:nvPr>
        </p:nvSpPr>
        <p:spPr>
          <a:xfrm>
            <a:off x="6202126" y="2065400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26" name="Google Shape;1326;p34"/>
          <p:cNvSpPr txBox="1"/>
          <p:nvPr>
            <p:ph idx="3" type="ctrTitle"/>
          </p:nvPr>
        </p:nvSpPr>
        <p:spPr>
          <a:xfrm>
            <a:off x="2393165" y="3208400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27" name="Google Shape;1327;p34"/>
          <p:cNvSpPr txBox="1"/>
          <p:nvPr>
            <p:ph idx="4" type="subTitle"/>
          </p:nvPr>
        </p:nvSpPr>
        <p:spPr>
          <a:xfrm>
            <a:off x="2393169" y="3741800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28" name="Google Shape;1328;p34"/>
          <p:cNvSpPr txBox="1"/>
          <p:nvPr>
            <p:ph idx="5" type="ctrTitle"/>
          </p:nvPr>
        </p:nvSpPr>
        <p:spPr>
          <a:xfrm>
            <a:off x="6202121" y="3208400"/>
            <a:ext cx="211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29" name="Google Shape;1329;p34"/>
          <p:cNvSpPr txBox="1"/>
          <p:nvPr>
            <p:ph idx="6" type="subTitle"/>
          </p:nvPr>
        </p:nvSpPr>
        <p:spPr>
          <a:xfrm>
            <a:off x="6202127" y="3741800"/>
            <a:ext cx="2103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30" name="Google Shape;1330;p34"/>
          <p:cNvSpPr txBox="1"/>
          <p:nvPr>
            <p:ph idx="7" type="ctrTitle"/>
          </p:nvPr>
        </p:nvSpPr>
        <p:spPr>
          <a:xfrm>
            <a:off x="2393165" y="1532000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31" name="Google Shape;1331;p34"/>
          <p:cNvSpPr txBox="1"/>
          <p:nvPr>
            <p:ph idx="8" type="ctrTitle"/>
          </p:nvPr>
        </p:nvSpPr>
        <p:spPr>
          <a:xfrm>
            <a:off x="6202121" y="1532000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bril Fatface"/>
              <a:buNone/>
              <a:defRPr sz="1800">
                <a:solidFill>
                  <a:srgbClr val="59595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32" name="Google Shape;1332;p34"/>
          <p:cNvSpPr/>
          <p:nvPr/>
        </p:nvSpPr>
        <p:spPr>
          <a:xfrm rot="-9261381">
            <a:off x="944910" y="1289661"/>
            <a:ext cx="1409978" cy="1409978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4"/>
          <p:cNvSpPr/>
          <p:nvPr/>
        </p:nvSpPr>
        <p:spPr>
          <a:xfrm>
            <a:off x="876918" y="1922532"/>
            <a:ext cx="124800" cy="124800"/>
          </a:xfrm>
          <a:prstGeom prst="ellipse">
            <a:avLst/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4"/>
          <p:cNvSpPr/>
          <p:nvPr/>
        </p:nvSpPr>
        <p:spPr>
          <a:xfrm>
            <a:off x="1014777" y="3083555"/>
            <a:ext cx="1242300" cy="124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4"/>
          <p:cNvSpPr/>
          <p:nvPr/>
        </p:nvSpPr>
        <p:spPr>
          <a:xfrm>
            <a:off x="1083627" y="3152405"/>
            <a:ext cx="1104600" cy="1104600"/>
          </a:xfrm>
          <a:prstGeom prst="ellipse">
            <a:avLst/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4"/>
          <p:cNvSpPr txBox="1"/>
          <p:nvPr>
            <p:ph idx="9" type="title"/>
          </p:nvPr>
        </p:nvSpPr>
        <p:spPr>
          <a:xfrm>
            <a:off x="1181877" y="3265505"/>
            <a:ext cx="90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37" name="Google Shape;1337;p34"/>
          <p:cNvSpPr/>
          <p:nvPr/>
        </p:nvSpPr>
        <p:spPr>
          <a:xfrm rot="-10195228">
            <a:off x="947736" y="2991828"/>
            <a:ext cx="1405594" cy="140559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34"/>
          <p:cNvSpPr/>
          <p:nvPr/>
        </p:nvSpPr>
        <p:spPr>
          <a:xfrm>
            <a:off x="876918" y="3642305"/>
            <a:ext cx="124800" cy="124800"/>
          </a:xfrm>
          <a:prstGeom prst="ellipse">
            <a:avLst/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34"/>
          <p:cNvSpPr/>
          <p:nvPr/>
        </p:nvSpPr>
        <p:spPr>
          <a:xfrm>
            <a:off x="4824746" y="1378332"/>
            <a:ext cx="1242300" cy="124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34"/>
          <p:cNvSpPr/>
          <p:nvPr/>
        </p:nvSpPr>
        <p:spPr>
          <a:xfrm>
            <a:off x="4893596" y="1447182"/>
            <a:ext cx="1104600" cy="1104600"/>
          </a:xfrm>
          <a:prstGeom prst="ellipse">
            <a:avLst/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34"/>
          <p:cNvSpPr txBox="1"/>
          <p:nvPr>
            <p:ph idx="13" type="title"/>
          </p:nvPr>
        </p:nvSpPr>
        <p:spPr>
          <a:xfrm>
            <a:off x="4991846" y="1560282"/>
            <a:ext cx="90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42" name="Google Shape;1342;p34"/>
          <p:cNvSpPr/>
          <p:nvPr/>
        </p:nvSpPr>
        <p:spPr>
          <a:xfrm rot="-8573366">
            <a:off x="4750701" y="1290804"/>
            <a:ext cx="1414092" cy="141409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34"/>
          <p:cNvSpPr/>
          <p:nvPr/>
        </p:nvSpPr>
        <p:spPr>
          <a:xfrm>
            <a:off x="4688893" y="1922532"/>
            <a:ext cx="124800" cy="124800"/>
          </a:xfrm>
          <a:prstGeom prst="ellipse">
            <a:avLst/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34"/>
          <p:cNvSpPr/>
          <p:nvPr/>
        </p:nvSpPr>
        <p:spPr>
          <a:xfrm>
            <a:off x="4824746" y="3083555"/>
            <a:ext cx="1242300" cy="124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34"/>
          <p:cNvSpPr/>
          <p:nvPr/>
        </p:nvSpPr>
        <p:spPr>
          <a:xfrm>
            <a:off x="4893596" y="3152405"/>
            <a:ext cx="1104600" cy="1104600"/>
          </a:xfrm>
          <a:prstGeom prst="ellipse">
            <a:avLst/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34"/>
          <p:cNvSpPr txBox="1"/>
          <p:nvPr>
            <p:ph idx="14" type="title"/>
          </p:nvPr>
        </p:nvSpPr>
        <p:spPr>
          <a:xfrm>
            <a:off x="4991846" y="3265505"/>
            <a:ext cx="908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bril Fatface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47" name="Google Shape;1347;p34"/>
          <p:cNvSpPr/>
          <p:nvPr/>
        </p:nvSpPr>
        <p:spPr>
          <a:xfrm rot="-6931960">
            <a:off x="4758064" y="3006579"/>
            <a:ext cx="1407341" cy="1407341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34"/>
          <p:cNvSpPr/>
          <p:nvPr/>
        </p:nvSpPr>
        <p:spPr>
          <a:xfrm>
            <a:off x="4991843" y="3083554"/>
            <a:ext cx="124800" cy="124800"/>
          </a:xfrm>
          <a:prstGeom prst="ellipse">
            <a:avLst/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34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34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34"/>
          <p:cNvSpPr/>
          <p:nvPr/>
        </p:nvSpPr>
        <p:spPr>
          <a:xfrm flipH="1" rot="-5400000">
            <a:off x="4670737" y="-46940"/>
            <a:ext cx="927600" cy="104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34"/>
          <p:cNvSpPr/>
          <p:nvPr/>
        </p:nvSpPr>
        <p:spPr>
          <a:xfrm flipH="1" rot="10800000">
            <a:off x="2244363" y="-6259"/>
            <a:ext cx="2386200" cy="4758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3" name="Google Shape;1353;p34"/>
          <p:cNvCxnSpPr>
            <a:endCxn id="1352" idx="3"/>
          </p:cNvCxnSpPr>
          <p:nvPr/>
        </p:nvCxnSpPr>
        <p:spPr>
          <a:xfrm>
            <a:off x="1368063" y="231641"/>
            <a:ext cx="3262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4" name="Google Shape;1354;p34"/>
          <p:cNvSpPr/>
          <p:nvPr/>
        </p:nvSpPr>
        <p:spPr>
          <a:xfrm flipH="1" rot="5400000">
            <a:off x="2908105" y="2388"/>
            <a:ext cx="465900" cy="4596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34"/>
          <p:cNvSpPr/>
          <p:nvPr/>
        </p:nvSpPr>
        <p:spPr>
          <a:xfrm flipH="1" rot="5400000">
            <a:off x="3837429" y="2388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34"/>
          <p:cNvSpPr/>
          <p:nvPr/>
        </p:nvSpPr>
        <p:spPr>
          <a:xfrm flipH="1">
            <a:off x="5698204" y="-1065"/>
            <a:ext cx="1809000" cy="4659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34"/>
          <p:cNvSpPr/>
          <p:nvPr/>
        </p:nvSpPr>
        <p:spPr>
          <a:xfrm flipH="1" rot="5400000">
            <a:off x="7968550" y="2388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34"/>
          <p:cNvSpPr/>
          <p:nvPr/>
        </p:nvSpPr>
        <p:spPr>
          <a:xfrm flipH="1" rot="10800000">
            <a:off x="5650541" y="-491"/>
            <a:ext cx="1809000" cy="4659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9" name="Google Shape;1359;p34"/>
          <p:cNvCxnSpPr>
            <a:endCxn id="1356" idx="0"/>
          </p:cNvCxnSpPr>
          <p:nvPr/>
        </p:nvCxnSpPr>
        <p:spPr>
          <a:xfrm flipH="1" rot="10800000">
            <a:off x="5719804" y="-1065"/>
            <a:ext cx="1787400" cy="46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0" name="Google Shape;1360;p34"/>
          <p:cNvSpPr/>
          <p:nvPr/>
        </p:nvSpPr>
        <p:spPr>
          <a:xfrm flipH="1" rot="5400000">
            <a:off x="7508866" y="-497"/>
            <a:ext cx="465900" cy="4596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34"/>
          <p:cNvSpPr/>
          <p:nvPr/>
        </p:nvSpPr>
        <p:spPr>
          <a:xfrm flipH="1" rot="-5400000">
            <a:off x="-1677025" y="1282000"/>
            <a:ext cx="4067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2" name="Google Shape;1362;p34"/>
          <p:cNvCxnSpPr>
            <a:stCxn id="1361" idx="1"/>
          </p:cNvCxnSpPr>
          <p:nvPr/>
        </p:nvCxnSpPr>
        <p:spPr>
          <a:xfrm>
            <a:off x="356825" y="-394850"/>
            <a:ext cx="0" cy="384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3" name="Google Shape;1363;p34"/>
          <p:cNvSpPr/>
          <p:nvPr/>
        </p:nvSpPr>
        <p:spPr>
          <a:xfrm flipH="1" rot="-5400000">
            <a:off x="-283" y="1955154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34"/>
          <p:cNvSpPr/>
          <p:nvPr/>
        </p:nvSpPr>
        <p:spPr>
          <a:xfrm flipH="1" rot="-5400000">
            <a:off x="-283" y="1241229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34"/>
          <p:cNvSpPr/>
          <p:nvPr/>
        </p:nvSpPr>
        <p:spPr>
          <a:xfrm flipH="1" rot="-5400000">
            <a:off x="-283" y="527305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34"/>
          <p:cNvSpPr/>
          <p:nvPr/>
        </p:nvSpPr>
        <p:spPr>
          <a:xfrm flipH="1" rot="-5400000">
            <a:off x="-943075" y="3882225"/>
            <a:ext cx="2599800" cy="714000"/>
          </a:xfrm>
          <a:prstGeom prst="roundRect">
            <a:avLst>
              <a:gd fmla="val 50000" name="adj"/>
            </a:avLst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34"/>
          <p:cNvSpPr/>
          <p:nvPr/>
        </p:nvSpPr>
        <p:spPr>
          <a:xfrm flipH="1" rot="-5400000">
            <a:off x="82659" y="2996618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34"/>
          <p:cNvSpPr/>
          <p:nvPr/>
        </p:nvSpPr>
        <p:spPr>
          <a:xfrm flipH="1" rot="-5400000">
            <a:off x="-175" y="2939320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34"/>
          <p:cNvSpPr/>
          <p:nvPr/>
        </p:nvSpPr>
        <p:spPr>
          <a:xfrm flipH="1" rot="10800000">
            <a:off x="768150" y="49527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34"/>
          <p:cNvSpPr/>
          <p:nvPr/>
        </p:nvSpPr>
        <p:spPr>
          <a:xfrm flipH="1">
            <a:off x="8431225" y="3209856"/>
            <a:ext cx="730200" cy="70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34"/>
          <p:cNvSpPr/>
          <p:nvPr/>
        </p:nvSpPr>
        <p:spPr>
          <a:xfrm flipH="1">
            <a:off x="8424526" y="3229425"/>
            <a:ext cx="730200" cy="684600"/>
          </a:xfrm>
          <a:prstGeom prst="rtTriangl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34"/>
          <p:cNvSpPr/>
          <p:nvPr/>
        </p:nvSpPr>
        <p:spPr>
          <a:xfrm flipH="1">
            <a:off x="8545364" y="3299522"/>
            <a:ext cx="501900" cy="4956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3" name="Google Shape;1373;p34"/>
          <p:cNvCxnSpPr/>
          <p:nvPr/>
        </p:nvCxnSpPr>
        <p:spPr>
          <a:xfrm rot="10800000">
            <a:off x="8424700" y="3917575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4" name="Google Shape;1374;p34"/>
          <p:cNvSpPr/>
          <p:nvPr/>
        </p:nvSpPr>
        <p:spPr>
          <a:xfrm flipH="1" rot="5400000">
            <a:off x="4069800" y="3953775"/>
            <a:ext cx="1038900" cy="13191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34"/>
          <p:cNvSpPr/>
          <p:nvPr/>
        </p:nvSpPr>
        <p:spPr>
          <a:xfrm flipH="1">
            <a:off x="5195342" y="4604250"/>
            <a:ext cx="2750400" cy="5484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6" name="Google Shape;1376;p34"/>
          <p:cNvCxnSpPr>
            <a:endCxn id="1375" idx="3"/>
          </p:cNvCxnSpPr>
          <p:nvPr/>
        </p:nvCxnSpPr>
        <p:spPr>
          <a:xfrm rot="10800000">
            <a:off x="5195342" y="4878450"/>
            <a:ext cx="3596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7" name="Google Shape;1377;p34"/>
          <p:cNvSpPr/>
          <p:nvPr/>
        </p:nvSpPr>
        <p:spPr>
          <a:xfrm flipH="1" rot="-5400000">
            <a:off x="6643825" y="4612925"/>
            <a:ext cx="537000" cy="5298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34"/>
          <p:cNvSpPr/>
          <p:nvPr/>
        </p:nvSpPr>
        <p:spPr>
          <a:xfrm flipH="1" rot="-5400000">
            <a:off x="5572750" y="4612925"/>
            <a:ext cx="537000" cy="52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34"/>
          <p:cNvSpPr/>
          <p:nvPr/>
        </p:nvSpPr>
        <p:spPr>
          <a:xfrm flipH="1" rot="-5400000">
            <a:off x="8389250" y="4392900"/>
            <a:ext cx="751500" cy="74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0" name="Google Shape;1380;p34"/>
          <p:cNvGrpSpPr/>
          <p:nvPr/>
        </p:nvGrpSpPr>
        <p:grpSpPr>
          <a:xfrm flipH="1" rot="-5400000">
            <a:off x="7811400" y="1263825"/>
            <a:ext cx="1969850" cy="191750"/>
            <a:chOff x="1454525" y="7080325"/>
            <a:chExt cx="1969850" cy="191750"/>
          </a:xfrm>
        </p:grpSpPr>
        <p:sp>
          <p:nvSpPr>
            <p:cNvPr id="1381" name="Google Shape;1381;p34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9" name="Google Shape;1409;p34"/>
          <p:cNvSpPr/>
          <p:nvPr/>
        </p:nvSpPr>
        <p:spPr>
          <a:xfrm flipH="1" rot="10800000">
            <a:off x="1796150" y="4609638"/>
            <a:ext cx="2084700" cy="5370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4"/>
          <p:cNvSpPr/>
          <p:nvPr/>
        </p:nvSpPr>
        <p:spPr>
          <a:xfrm flipH="1" rot="-5400000">
            <a:off x="727500" y="4612925"/>
            <a:ext cx="537000" cy="5298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4"/>
          <p:cNvSpPr/>
          <p:nvPr/>
        </p:nvSpPr>
        <p:spPr>
          <a:xfrm flipH="1">
            <a:off x="1851313" y="4609013"/>
            <a:ext cx="2084700" cy="5370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2" name="Google Shape;1412;p34"/>
          <p:cNvCxnSpPr>
            <a:endCxn id="1409" idx="0"/>
          </p:cNvCxnSpPr>
          <p:nvPr/>
        </p:nvCxnSpPr>
        <p:spPr>
          <a:xfrm flipH="1">
            <a:off x="1796150" y="4615038"/>
            <a:ext cx="2060100" cy="531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3" name="Google Shape;1413;p34"/>
          <p:cNvSpPr/>
          <p:nvPr/>
        </p:nvSpPr>
        <p:spPr>
          <a:xfrm flipH="1" rot="-5400000">
            <a:off x="1257300" y="4616250"/>
            <a:ext cx="537000" cy="5298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34"/>
          <p:cNvSpPr/>
          <p:nvPr/>
        </p:nvSpPr>
        <p:spPr>
          <a:xfrm>
            <a:off x="709050" y="-29275"/>
            <a:ext cx="1534500" cy="4557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4"/>
          <p:cNvSpPr/>
          <p:nvPr/>
        </p:nvSpPr>
        <p:spPr>
          <a:xfrm flipH="1">
            <a:off x="7921200" y="49527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34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4"/>
          <p:cNvSpPr txBox="1"/>
          <p:nvPr>
            <p:ph idx="15" type="title"/>
          </p:nvPr>
        </p:nvSpPr>
        <p:spPr>
          <a:xfrm>
            <a:off x="1159825" y="539500"/>
            <a:ext cx="678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8" name="Google Shape;1418;p34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34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408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34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34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bg>
      <p:bgPr>
        <a:solidFill>
          <a:schemeClr val="lt2"/>
        </a:solid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1423;p35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424" name="Google Shape;1424;p35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5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5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5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5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5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5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5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5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5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5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5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5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5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5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5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5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5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5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5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5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5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5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5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5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5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5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5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5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5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5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5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5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5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5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5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5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5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5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5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5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5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5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5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5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5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5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5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5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5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4" name="Google Shape;1474;p35"/>
          <p:cNvSpPr/>
          <p:nvPr/>
        </p:nvSpPr>
        <p:spPr>
          <a:xfrm>
            <a:off x="316788" y="1138000"/>
            <a:ext cx="8510400" cy="1806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35"/>
          <p:cNvSpPr/>
          <p:nvPr/>
        </p:nvSpPr>
        <p:spPr>
          <a:xfrm>
            <a:off x="316788" y="1138000"/>
            <a:ext cx="8510400" cy="1806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35"/>
          <p:cNvSpPr/>
          <p:nvPr/>
        </p:nvSpPr>
        <p:spPr>
          <a:xfrm>
            <a:off x="316788" y="2944310"/>
            <a:ext cx="8510400" cy="1806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35"/>
          <p:cNvSpPr/>
          <p:nvPr/>
        </p:nvSpPr>
        <p:spPr>
          <a:xfrm>
            <a:off x="316788" y="2944310"/>
            <a:ext cx="8510400" cy="1806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35"/>
          <p:cNvSpPr/>
          <p:nvPr/>
        </p:nvSpPr>
        <p:spPr>
          <a:xfrm flipH="1" rot="5400000">
            <a:off x="-515375" y="2448275"/>
            <a:ext cx="1015800" cy="10020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35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35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35"/>
          <p:cNvSpPr/>
          <p:nvPr/>
        </p:nvSpPr>
        <p:spPr>
          <a:xfrm flipH="1" rot="10800000">
            <a:off x="768150" y="49527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35"/>
          <p:cNvSpPr/>
          <p:nvPr/>
        </p:nvSpPr>
        <p:spPr>
          <a:xfrm flipH="1">
            <a:off x="7921200" y="49527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35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35"/>
          <p:cNvSpPr txBox="1"/>
          <p:nvPr>
            <p:ph type="title"/>
          </p:nvPr>
        </p:nvSpPr>
        <p:spPr>
          <a:xfrm>
            <a:off x="1159825" y="539500"/>
            <a:ext cx="678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5" name="Google Shape;1485;p35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35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35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35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35"/>
          <p:cNvSpPr txBox="1"/>
          <p:nvPr>
            <p:ph idx="2" type="title"/>
          </p:nvPr>
        </p:nvSpPr>
        <p:spPr>
          <a:xfrm>
            <a:off x="1024737" y="1439300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0" name="Google Shape;1490;p35"/>
          <p:cNvSpPr txBox="1"/>
          <p:nvPr>
            <p:ph idx="1" type="subTitle"/>
          </p:nvPr>
        </p:nvSpPr>
        <p:spPr>
          <a:xfrm>
            <a:off x="1024737" y="179930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1" name="Google Shape;1491;p35"/>
          <p:cNvSpPr txBox="1"/>
          <p:nvPr>
            <p:ph idx="3" type="title"/>
          </p:nvPr>
        </p:nvSpPr>
        <p:spPr>
          <a:xfrm>
            <a:off x="3546219" y="1439300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2" name="Google Shape;1492;p35"/>
          <p:cNvSpPr txBox="1"/>
          <p:nvPr>
            <p:ph idx="4" type="subTitle"/>
          </p:nvPr>
        </p:nvSpPr>
        <p:spPr>
          <a:xfrm>
            <a:off x="3546219" y="179930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35"/>
          <p:cNvSpPr txBox="1"/>
          <p:nvPr>
            <p:ph idx="5" type="title"/>
          </p:nvPr>
        </p:nvSpPr>
        <p:spPr>
          <a:xfrm>
            <a:off x="6067863" y="1439300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4" name="Google Shape;1494;p35"/>
          <p:cNvSpPr txBox="1"/>
          <p:nvPr>
            <p:ph idx="6" type="subTitle"/>
          </p:nvPr>
        </p:nvSpPr>
        <p:spPr>
          <a:xfrm>
            <a:off x="6067863" y="179930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5" name="Google Shape;1495;p35"/>
          <p:cNvSpPr txBox="1"/>
          <p:nvPr>
            <p:ph idx="7" type="title"/>
          </p:nvPr>
        </p:nvSpPr>
        <p:spPr>
          <a:xfrm>
            <a:off x="1024825" y="3267750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6" name="Google Shape;1496;p35"/>
          <p:cNvSpPr txBox="1"/>
          <p:nvPr>
            <p:ph idx="8" type="subTitle"/>
          </p:nvPr>
        </p:nvSpPr>
        <p:spPr>
          <a:xfrm>
            <a:off x="1024825" y="362775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7" name="Google Shape;1497;p35"/>
          <p:cNvSpPr txBox="1"/>
          <p:nvPr>
            <p:ph idx="9" type="title"/>
          </p:nvPr>
        </p:nvSpPr>
        <p:spPr>
          <a:xfrm>
            <a:off x="3546307" y="3268345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8" name="Google Shape;1498;p35"/>
          <p:cNvSpPr txBox="1"/>
          <p:nvPr>
            <p:ph idx="13" type="subTitle"/>
          </p:nvPr>
        </p:nvSpPr>
        <p:spPr>
          <a:xfrm>
            <a:off x="3546307" y="3628345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9" name="Google Shape;1499;p35"/>
          <p:cNvSpPr txBox="1"/>
          <p:nvPr>
            <p:ph idx="14" type="title"/>
          </p:nvPr>
        </p:nvSpPr>
        <p:spPr>
          <a:xfrm>
            <a:off x="6067951" y="3268345"/>
            <a:ext cx="205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0" name="Google Shape;1500;p35"/>
          <p:cNvSpPr txBox="1"/>
          <p:nvPr>
            <p:ph idx="15" type="subTitle"/>
          </p:nvPr>
        </p:nvSpPr>
        <p:spPr>
          <a:xfrm>
            <a:off x="6067951" y="3628345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1" name="Google Shape;1501;p35"/>
          <p:cNvSpPr/>
          <p:nvPr/>
        </p:nvSpPr>
        <p:spPr>
          <a:xfrm flipH="1" rot="5400000">
            <a:off x="8639500" y="2455150"/>
            <a:ext cx="995700" cy="9825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bg>
      <p:bgPr>
        <a:solidFill>
          <a:schemeClr val="lt2"/>
        </a:solidFill>
      </p:bgPr>
    </p:bg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6"/>
          <p:cNvSpPr/>
          <p:nvPr/>
        </p:nvSpPr>
        <p:spPr>
          <a:xfrm>
            <a:off x="428625" y="1004900"/>
            <a:ext cx="8286900" cy="2124000"/>
          </a:xfrm>
          <a:prstGeom prst="roundRect">
            <a:avLst>
              <a:gd fmla="val 50000" name="adj"/>
            </a:avLst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4" name="Google Shape;1504;p36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505" name="Google Shape;1505;p36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6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6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6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6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6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6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6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6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6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6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6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6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6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6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6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6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6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6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6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6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6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6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6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6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6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6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6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6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6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6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6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6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6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6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6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6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6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6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6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6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6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6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6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6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6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6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6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6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6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5" name="Google Shape;1555;p36"/>
          <p:cNvSpPr/>
          <p:nvPr/>
        </p:nvSpPr>
        <p:spPr>
          <a:xfrm>
            <a:off x="428625" y="2836025"/>
            <a:ext cx="8286900" cy="2097300"/>
          </a:xfrm>
          <a:prstGeom prst="roundRect">
            <a:avLst>
              <a:gd fmla="val 50000" name="adj"/>
            </a:avLst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36"/>
          <p:cNvSpPr/>
          <p:nvPr/>
        </p:nvSpPr>
        <p:spPr>
          <a:xfrm>
            <a:off x="720000" y="3084575"/>
            <a:ext cx="7704000" cy="1600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36"/>
          <p:cNvSpPr/>
          <p:nvPr/>
        </p:nvSpPr>
        <p:spPr>
          <a:xfrm>
            <a:off x="710550" y="1257300"/>
            <a:ext cx="7704000" cy="1600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36"/>
          <p:cNvSpPr/>
          <p:nvPr/>
        </p:nvSpPr>
        <p:spPr>
          <a:xfrm>
            <a:off x="-375300" y="3510725"/>
            <a:ext cx="1895400" cy="7479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6"/>
          <p:cNvSpPr/>
          <p:nvPr/>
        </p:nvSpPr>
        <p:spPr>
          <a:xfrm>
            <a:off x="-375300" y="1697806"/>
            <a:ext cx="1895400" cy="7479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36"/>
          <p:cNvSpPr/>
          <p:nvPr/>
        </p:nvSpPr>
        <p:spPr>
          <a:xfrm flipH="1">
            <a:off x="7593450" y="3510725"/>
            <a:ext cx="1895400" cy="7479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36"/>
          <p:cNvSpPr/>
          <p:nvPr/>
        </p:nvSpPr>
        <p:spPr>
          <a:xfrm flipH="1">
            <a:off x="7593450" y="1697806"/>
            <a:ext cx="1895400" cy="7479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36"/>
          <p:cNvSpPr/>
          <p:nvPr/>
        </p:nvSpPr>
        <p:spPr>
          <a:xfrm>
            <a:off x="582925" y="1117650"/>
            <a:ext cx="7981800" cy="1859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36"/>
          <p:cNvSpPr/>
          <p:nvPr/>
        </p:nvSpPr>
        <p:spPr>
          <a:xfrm>
            <a:off x="582825" y="2976750"/>
            <a:ext cx="7981800" cy="1859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4" name="Google Shape;1564;p36"/>
          <p:cNvCxnSpPr/>
          <p:nvPr/>
        </p:nvCxnSpPr>
        <p:spPr>
          <a:xfrm>
            <a:off x="4571925" y="955675"/>
            <a:ext cx="0" cy="4349700"/>
          </a:xfrm>
          <a:prstGeom prst="straightConnector1">
            <a:avLst/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5" name="Google Shape;1565;p36"/>
          <p:cNvSpPr txBox="1"/>
          <p:nvPr>
            <p:ph idx="1" type="subTitle"/>
          </p:nvPr>
        </p:nvSpPr>
        <p:spPr>
          <a:xfrm>
            <a:off x="1596303" y="1960519"/>
            <a:ext cx="2434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6" name="Google Shape;1566;p36"/>
          <p:cNvSpPr txBox="1"/>
          <p:nvPr>
            <p:ph idx="2" type="subTitle"/>
          </p:nvPr>
        </p:nvSpPr>
        <p:spPr>
          <a:xfrm>
            <a:off x="5066858" y="1960519"/>
            <a:ext cx="2434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7" name="Google Shape;1567;p36"/>
          <p:cNvSpPr txBox="1"/>
          <p:nvPr>
            <p:ph type="title"/>
          </p:nvPr>
        </p:nvSpPr>
        <p:spPr>
          <a:xfrm>
            <a:off x="1596300" y="1532125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8" name="Google Shape;1568;p36"/>
          <p:cNvSpPr txBox="1"/>
          <p:nvPr>
            <p:ph idx="3" type="title"/>
          </p:nvPr>
        </p:nvSpPr>
        <p:spPr>
          <a:xfrm>
            <a:off x="1604260" y="3397475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9" name="Google Shape;1569;p36"/>
          <p:cNvSpPr txBox="1"/>
          <p:nvPr>
            <p:ph idx="4" type="subTitle"/>
          </p:nvPr>
        </p:nvSpPr>
        <p:spPr>
          <a:xfrm>
            <a:off x="1604101" y="3833675"/>
            <a:ext cx="2434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0" name="Google Shape;1570;p36"/>
          <p:cNvSpPr txBox="1"/>
          <p:nvPr>
            <p:ph idx="5" type="title"/>
          </p:nvPr>
        </p:nvSpPr>
        <p:spPr>
          <a:xfrm>
            <a:off x="4708958" y="1532125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1" name="Google Shape;1571;p36"/>
          <p:cNvSpPr txBox="1"/>
          <p:nvPr>
            <p:ph idx="6" type="title"/>
          </p:nvPr>
        </p:nvSpPr>
        <p:spPr>
          <a:xfrm>
            <a:off x="4716758" y="3397475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2" name="Google Shape;1572;p36"/>
          <p:cNvSpPr txBox="1"/>
          <p:nvPr>
            <p:ph idx="7" type="subTitle"/>
          </p:nvPr>
        </p:nvSpPr>
        <p:spPr>
          <a:xfrm>
            <a:off x="5074658" y="3833675"/>
            <a:ext cx="2434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3" name="Google Shape;1573;p36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4" name="Google Shape;1574;p36"/>
          <p:cNvCxnSpPr/>
          <p:nvPr/>
        </p:nvCxnSpPr>
        <p:spPr>
          <a:xfrm>
            <a:off x="4571925" y="955675"/>
            <a:ext cx="0" cy="4349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5" name="Google Shape;1575;p36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36"/>
          <p:cNvSpPr txBox="1"/>
          <p:nvPr>
            <p:ph idx="8" type="title"/>
          </p:nvPr>
        </p:nvSpPr>
        <p:spPr>
          <a:xfrm>
            <a:off x="1223325" y="539500"/>
            <a:ext cx="6697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7" name="Google Shape;1577;p36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36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36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36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solidFill>
          <a:schemeClr val="lt2"/>
        </a:solidFill>
      </p:bgPr>
    </p:bg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582;p37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583" name="Google Shape;1583;p37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7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7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7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7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7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7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7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7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7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7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7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7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7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7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7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7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7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7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7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7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7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7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7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7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7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7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7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7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7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7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7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7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7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7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7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7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7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7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7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7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7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7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7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7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7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7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7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7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7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3" name="Google Shape;1633;p37"/>
          <p:cNvSpPr/>
          <p:nvPr/>
        </p:nvSpPr>
        <p:spPr>
          <a:xfrm rot="5400000">
            <a:off x="-564075" y="2533350"/>
            <a:ext cx="5263500" cy="2471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37"/>
          <p:cNvSpPr/>
          <p:nvPr/>
        </p:nvSpPr>
        <p:spPr>
          <a:xfrm rot="5400000">
            <a:off x="-564075" y="2533350"/>
            <a:ext cx="5263500" cy="2471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37"/>
          <p:cNvSpPr/>
          <p:nvPr/>
        </p:nvSpPr>
        <p:spPr>
          <a:xfrm rot="5400000">
            <a:off x="1924075" y="2513700"/>
            <a:ext cx="5263500" cy="2511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7"/>
          <p:cNvSpPr/>
          <p:nvPr/>
        </p:nvSpPr>
        <p:spPr>
          <a:xfrm rot="5400000">
            <a:off x="1924075" y="2513700"/>
            <a:ext cx="5263500" cy="2511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37"/>
          <p:cNvSpPr/>
          <p:nvPr/>
        </p:nvSpPr>
        <p:spPr>
          <a:xfrm rot="5400000">
            <a:off x="4438175" y="2520000"/>
            <a:ext cx="5263500" cy="2498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rgbClr val="F8B0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37"/>
          <p:cNvSpPr/>
          <p:nvPr/>
        </p:nvSpPr>
        <p:spPr>
          <a:xfrm rot="5400000">
            <a:off x="4438175" y="2520000"/>
            <a:ext cx="5263500" cy="2498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7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7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41" name="Google Shape;1641;p37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1642" name="Google Shape;1642;p37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0" name="Google Shape;1670;p37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37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37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37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37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5" name="Google Shape;1675;p37"/>
          <p:cNvCxnSpPr>
            <a:stCxn id="1674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6" name="Google Shape;1676;p37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37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37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F8B0AD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37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37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37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37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3" name="Google Shape;1683;p37"/>
          <p:cNvCxnSpPr>
            <a:stCxn id="1682" idx="1"/>
          </p:cNvCxnSpPr>
          <p:nvPr/>
        </p:nvCxnSpPr>
        <p:spPr>
          <a:xfrm>
            <a:off x="357000" y="1871925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4" name="Google Shape;1684;p37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37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37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BBE18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37"/>
          <p:cNvSpPr txBox="1"/>
          <p:nvPr>
            <p:ph idx="2" type="title"/>
          </p:nvPr>
        </p:nvSpPr>
        <p:spPr>
          <a:xfrm>
            <a:off x="1005500" y="3104325"/>
            <a:ext cx="2190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8" name="Google Shape;1688;p37"/>
          <p:cNvSpPr txBox="1"/>
          <p:nvPr>
            <p:ph idx="1" type="subTitle"/>
          </p:nvPr>
        </p:nvSpPr>
        <p:spPr>
          <a:xfrm>
            <a:off x="1005500" y="3616720"/>
            <a:ext cx="206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9" name="Google Shape;1689;p37"/>
          <p:cNvSpPr txBox="1"/>
          <p:nvPr>
            <p:ph idx="3" type="title"/>
          </p:nvPr>
        </p:nvSpPr>
        <p:spPr>
          <a:xfrm>
            <a:off x="5992413" y="3104325"/>
            <a:ext cx="220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0" name="Google Shape;1690;p37"/>
          <p:cNvSpPr txBox="1"/>
          <p:nvPr>
            <p:ph idx="4" type="subTitle"/>
          </p:nvPr>
        </p:nvSpPr>
        <p:spPr>
          <a:xfrm>
            <a:off x="5992413" y="3616720"/>
            <a:ext cx="2078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1" name="Google Shape;1691;p37"/>
          <p:cNvSpPr txBox="1"/>
          <p:nvPr>
            <p:ph idx="5" type="title"/>
          </p:nvPr>
        </p:nvSpPr>
        <p:spPr>
          <a:xfrm>
            <a:off x="3477925" y="3104325"/>
            <a:ext cx="220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2" name="Google Shape;1692;p37"/>
          <p:cNvSpPr txBox="1"/>
          <p:nvPr>
            <p:ph idx="6" type="subTitle"/>
          </p:nvPr>
        </p:nvSpPr>
        <p:spPr>
          <a:xfrm>
            <a:off x="3477925" y="3616720"/>
            <a:ext cx="2079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s">
  <p:cSld name="CUSTOM_3_3">
    <p:bg>
      <p:bgPr>
        <a:solidFill>
          <a:schemeClr val="lt2"/>
        </a:solidFill>
      </p:bgPr>
    </p:bg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4" name="Google Shape;1694;p38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695" name="Google Shape;1695;p38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8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8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8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8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8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8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8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8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8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8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8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8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8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8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8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8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8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8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8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8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8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8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8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8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8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8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8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8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8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8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8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8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8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8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8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8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8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8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8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8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8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8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8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8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8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8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8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8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8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5" name="Google Shape;1745;p38"/>
          <p:cNvSpPr/>
          <p:nvPr/>
        </p:nvSpPr>
        <p:spPr>
          <a:xfrm rot="5400000">
            <a:off x="-564075" y="2533350"/>
            <a:ext cx="5263500" cy="2471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38"/>
          <p:cNvSpPr/>
          <p:nvPr/>
        </p:nvSpPr>
        <p:spPr>
          <a:xfrm rot="5400000">
            <a:off x="-564075" y="2533350"/>
            <a:ext cx="5263500" cy="2471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38"/>
          <p:cNvSpPr/>
          <p:nvPr/>
        </p:nvSpPr>
        <p:spPr>
          <a:xfrm rot="5400000">
            <a:off x="1940171" y="2513700"/>
            <a:ext cx="5263500" cy="2511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38"/>
          <p:cNvSpPr/>
          <p:nvPr/>
        </p:nvSpPr>
        <p:spPr>
          <a:xfrm rot="5400000">
            <a:off x="1940171" y="2513700"/>
            <a:ext cx="5263500" cy="2511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38"/>
          <p:cNvSpPr/>
          <p:nvPr/>
        </p:nvSpPr>
        <p:spPr>
          <a:xfrm rot="5400000">
            <a:off x="4438175" y="2520000"/>
            <a:ext cx="5263500" cy="2498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38"/>
          <p:cNvSpPr/>
          <p:nvPr/>
        </p:nvSpPr>
        <p:spPr>
          <a:xfrm rot="5400000">
            <a:off x="4438175" y="2520000"/>
            <a:ext cx="5263500" cy="2498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38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38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53" name="Google Shape;1753;p38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1754" name="Google Shape;1754;p38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2" name="Google Shape;1782;p38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38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38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38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38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7" name="Google Shape;1787;p38"/>
          <p:cNvCxnSpPr>
            <a:stCxn id="1786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8" name="Google Shape;1788;p38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38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38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38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38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38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38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5" name="Google Shape;1795;p38"/>
          <p:cNvCxnSpPr>
            <a:stCxn id="1794" idx="1"/>
          </p:cNvCxnSpPr>
          <p:nvPr/>
        </p:nvCxnSpPr>
        <p:spPr>
          <a:xfrm>
            <a:off x="357000" y="1871925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6" name="Google Shape;1796;p38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8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8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BBE18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38"/>
          <p:cNvSpPr txBox="1"/>
          <p:nvPr>
            <p:ph idx="2" type="title"/>
          </p:nvPr>
        </p:nvSpPr>
        <p:spPr>
          <a:xfrm>
            <a:off x="972525" y="3485325"/>
            <a:ext cx="2190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0" name="Google Shape;1800;p38"/>
          <p:cNvSpPr txBox="1"/>
          <p:nvPr>
            <p:ph idx="1" type="subTitle"/>
          </p:nvPr>
        </p:nvSpPr>
        <p:spPr>
          <a:xfrm>
            <a:off x="1034175" y="3845320"/>
            <a:ext cx="206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1" name="Google Shape;1801;p38"/>
          <p:cNvSpPr txBox="1"/>
          <p:nvPr>
            <p:ph idx="3" type="title"/>
          </p:nvPr>
        </p:nvSpPr>
        <p:spPr>
          <a:xfrm>
            <a:off x="5968625" y="3485325"/>
            <a:ext cx="220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2" name="Google Shape;1802;p38"/>
          <p:cNvSpPr txBox="1"/>
          <p:nvPr>
            <p:ph idx="4" type="subTitle"/>
          </p:nvPr>
        </p:nvSpPr>
        <p:spPr>
          <a:xfrm>
            <a:off x="6030575" y="3845320"/>
            <a:ext cx="2078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3" name="Google Shape;1803;p38"/>
          <p:cNvSpPr txBox="1"/>
          <p:nvPr>
            <p:ph idx="5" type="title"/>
          </p:nvPr>
        </p:nvSpPr>
        <p:spPr>
          <a:xfrm>
            <a:off x="3470621" y="3485325"/>
            <a:ext cx="220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4" name="Google Shape;1804;p38"/>
          <p:cNvSpPr txBox="1"/>
          <p:nvPr>
            <p:ph idx="6" type="subTitle"/>
          </p:nvPr>
        </p:nvSpPr>
        <p:spPr>
          <a:xfrm>
            <a:off x="3532421" y="3845320"/>
            <a:ext cx="2079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5" name="Google Shape;1805;p38"/>
          <p:cNvSpPr txBox="1"/>
          <p:nvPr>
            <p:ph idx="7" type="title"/>
          </p:nvPr>
        </p:nvSpPr>
        <p:spPr>
          <a:xfrm>
            <a:off x="1622025" y="209367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06" name="Google Shape;1806;p38"/>
          <p:cNvSpPr txBox="1"/>
          <p:nvPr>
            <p:ph idx="8" type="title"/>
          </p:nvPr>
        </p:nvSpPr>
        <p:spPr>
          <a:xfrm>
            <a:off x="4116471" y="209367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07" name="Google Shape;1807;p38"/>
          <p:cNvSpPr txBox="1"/>
          <p:nvPr>
            <p:ph idx="9" type="title"/>
          </p:nvPr>
        </p:nvSpPr>
        <p:spPr>
          <a:xfrm>
            <a:off x="6624275" y="209367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-297175" y="437050"/>
            <a:ext cx="79743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 rot="10800000">
            <a:off x="7234875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1"/>
          <p:cNvSpPr/>
          <p:nvPr/>
        </p:nvSpPr>
        <p:spPr>
          <a:xfrm rot="10800000">
            <a:off x="7144800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2">
    <p:bg>
      <p:bgPr>
        <a:solidFill>
          <a:schemeClr val="lt2"/>
        </a:solidFill>
      </p:bgPr>
    </p:bg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9"/>
          <p:cNvSpPr/>
          <p:nvPr/>
        </p:nvSpPr>
        <p:spPr>
          <a:xfrm>
            <a:off x="6871325" y="430750"/>
            <a:ext cx="1564200" cy="156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39"/>
          <p:cNvSpPr/>
          <p:nvPr/>
        </p:nvSpPr>
        <p:spPr>
          <a:xfrm>
            <a:off x="709300" y="1329325"/>
            <a:ext cx="2932500" cy="2932500"/>
          </a:xfrm>
          <a:prstGeom prst="ellips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1" name="Google Shape;1811;p39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1812" name="Google Shape;1812;p39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9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9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9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9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9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9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9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9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9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9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9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9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9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9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9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9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9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9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9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9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9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9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9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9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9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9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9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9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9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9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9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9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9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9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9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9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9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9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9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9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9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9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9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9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9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9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9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9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9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2" name="Google Shape;1862;p39"/>
          <p:cNvSpPr/>
          <p:nvPr/>
        </p:nvSpPr>
        <p:spPr>
          <a:xfrm>
            <a:off x="825975" y="1133525"/>
            <a:ext cx="4706400" cy="17811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39"/>
          <p:cNvSpPr/>
          <p:nvPr/>
        </p:nvSpPr>
        <p:spPr>
          <a:xfrm>
            <a:off x="825975" y="1133525"/>
            <a:ext cx="4706400" cy="1781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39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39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66" name="Google Shape;1866;p39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1867" name="Google Shape;1867;p39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9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9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9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5" name="Google Shape;1895;p39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39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39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Google Shape;1898;p39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39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0" name="Google Shape;1900;p39"/>
          <p:cNvCxnSpPr>
            <a:stCxn id="1899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1" name="Google Shape;1901;p39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39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39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39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39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39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39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8" name="Google Shape;1908;p39"/>
          <p:cNvCxnSpPr>
            <a:stCxn id="1907" idx="1"/>
          </p:cNvCxnSpPr>
          <p:nvPr/>
        </p:nvCxnSpPr>
        <p:spPr>
          <a:xfrm>
            <a:off x="357000" y="1871925"/>
            <a:ext cx="0" cy="3992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9" name="Google Shape;1909;p39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rgbClr val="FBBE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39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39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BBE18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39"/>
          <p:cNvSpPr/>
          <p:nvPr/>
        </p:nvSpPr>
        <p:spPr>
          <a:xfrm>
            <a:off x="5634400" y="1060400"/>
            <a:ext cx="2742000" cy="1401900"/>
          </a:xfrm>
          <a:prstGeom prst="rtTriangle">
            <a:avLst/>
          </a:prstGeom>
          <a:solidFill>
            <a:srgbClr val="9FC5E8">
              <a:alpha val="55686"/>
            </a:srgbClr>
          </a:solidFill>
          <a:ln>
            <a:noFill/>
          </a:ln>
          <a:effectLst>
            <a:reflection blurRad="0" dir="0" dist="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39"/>
          <p:cNvSpPr/>
          <p:nvPr/>
        </p:nvSpPr>
        <p:spPr>
          <a:xfrm>
            <a:off x="3553625" y="2914784"/>
            <a:ext cx="4748700" cy="1797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86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39"/>
          <p:cNvSpPr/>
          <p:nvPr/>
        </p:nvSpPr>
        <p:spPr>
          <a:xfrm>
            <a:off x="3553625" y="2914784"/>
            <a:ext cx="4748700" cy="1797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39"/>
          <p:cNvSpPr txBox="1"/>
          <p:nvPr>
            <p:ph idx="2" type="title"/>
          </p:nvPr>
        </p:nvSpPr>
        <p:spPr>
          <a:xfrm>
            <a:off x="4072845" y="3387190"/>
            <a:ext cx="2349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6" name="Google Shape;1916;p39"/>
          <p:cNvSpPr txBox="1"/>
          <p:nvPr>
            <p:ph idx="1" type="subTitle"/>
          </p:nvPr>
        </p:nvSpPr>
        <p:spPr>
          <a:xfrm>
            <a:off x="4072845" y="3750420"/>
            <a:ext cx="23499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7" name="Google Shape;1917;p39"/>
          <p:cNvSpPr txBox="1"/>
          <p:nvPr>
            <p:ph idx="3" type="title"/>
          </p:nvPr>
        </p:nvSpPr>
        <p:spPr>
          <a:xfrm>
            <a:off x="2682195" y="1572752"/>
            <a:ext cx="2349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8" name="Google Shape;1918;p39"/>
          <p:cNvSpPr txBox="1"/>
          <p:nvPr>
            <p:ph idx="4" type="subTitle"/>
          </p:nvPr>
        </p:nvSpPr>
        <p:spPr>
          <a:xfrm>
            <a:off x="2682195" y="1935982"/>
            <a:ext cx="23499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_2_1">
    <p:bg>
      <p:bgPr>
        <a:solidFill>
          <a:schemeClr val="lt2"/>
        </a:solidFill>
      </p:bgPr>
    </p:bg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0" name="Google Shape;1920;p40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1921" name="Google Shape;1921;p40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40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40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40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40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40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40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40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40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40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40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40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40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40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40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40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40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40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40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40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40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40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40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40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40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40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40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40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40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40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40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40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40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40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40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40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40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40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40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40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40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40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40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40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40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40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40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40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40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40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1" name="Google Shape;1971;p40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40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73" name="Google Shape;1973;p40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1974" name="Google Shape;1974;p40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2" name="Google Shape;2002;p40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p40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Google Shape;2004;p40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Google Shape;2005;p40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40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7" name="Google Shape;2007;p40"/>
          <p:cNvCxnSpPr>
            <a:stCxn id="2006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8" name="Google Shape;2008;p40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40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40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40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40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40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4" name="Google Shape;2014;p40"/>
          <p:cNvCxnSpPr>
            <a:stCxn id="2013" idx="1"/>
            <a:endCxn id="2013" idx="3"/>
          </p:cNvCxnSpPr>
          <p:nvPr/>
        </p:nvCxnSpPr>
        <p:spPr>
          <a:xfrm>
            <a:off x="357000" y="1871925"/>
            <a:ext cx="0" cy="366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5" name="Google Shape;2015;p40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40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40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8" name="Google Shape;2018;p40"/>
          <p:cNvGrpSpPr/>
          <p:nvPr/>
        </p:nvGrpSpPr>
        <p:grpSpPr>
          <a:xfrm>
            <a:off x="709350" y="1028700"/>
            <a:ext cx="2091000" cy="5105400"/>
            <a:chOff x="709350" y="1028700"/>
            <a:chExt cx="2091000" cy="5105400"/>
          </a:xfrm>
        </p:grpSpPr>
        <p:sp>
          <p:nvSpPr>
            <p:cNvPr id="2019" name="Google Shape;2019;p40"/>
            <p:cNvSpPr/>
            <p:nvPr/>
          </p:nvSpPr>
          <p:spPr>
            <a:xfrm rot="5400000">
              <a:off x="-797850" y="2535900"/>
              <a:ext cx="5105400" cy="209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40"/>
            <p:cNvSpPr/>
            <p:nvPr/>
          </p:nvSpPr>
          <p:spPr>
            <a:xfrm rot="5400000">
              <a:off x="-570275" y="2740824"/>
              <a:ext cx="4656900" cy="1654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40"/>
            <p:cNvSpPr/>
            <p:nvPr/>
          </p:nvSpPr>
          <p:spPr>
            <a:xfrm rot="5400000">
              <a:off x="-675875" y="2632825"/>
              <a:ext cx="4868700" cy="1886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2" name="Google Shape;2022;p40"/>
          <p:cNvGrpSpPr/>
          <p:nvPr/>
        </p:nvGrpSpPr>
        <p:grpSpPr>
          <a:xfrm>
            <a:off x="2599325" y="1028700"/>
            <a:ext cx="2091000" cy="5105400"/>
            <a:chOff x="709350" y="1028700"/>
            <a:chExt cx="2091000" cy="5105400"/>
          </a:xfrm>
        </p:grpSpPr>
        <p:sp>
          <p:nvSpPr>
            <p:cNvPr id="2023" name="Google Shape;2023;p40"/>
            <p:cNvSpPr/>
            <p:nvPr/>
          </p:nvSpPr>
          <p:spPr>
            <a:xfrm rot="5400000">
              <a:off x="-797850" y="2535900"/>
              <a:ext cx="5105400" cy="209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40"/>
            <p:cNvSpPr/>
            <p:nvPr/>
          </p:nvSpPr>
          <p:spPr>
            <a:xfrm rot="5400000">
              <a:off x="-570275" y="2740824"/>
              <a:ext cx="4656900" cy="1654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40"/>
            <p:cNvSpPr/>
            <p:nvPr/>
          </p:nvSpPr>
          <p:spPr>
            <a:xfrm rot="5400000">
              <a:off x="-675875" y="2632825"/>
              <a:ext cx="4868700" cy="1886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6" name="Google Shape;2026;p40"/>
          <p:cNvGrpSpPr/>
          <p:nvPr/>
        </p:nvGrpSpPr>
        <p:grpSpPr>
          <a:xfrm>
            <a:off x="4489300" y="1028700"/>
            <a:ext cx="2091000" cy="5105400"/>
            <a:chOff x="709350" y="1028700"/>
            <a:chExt cx="2091000" cy="5105400"/>
          </a:xfrm>
        </p:grpSpPr>
        <p:sp>
          <p:nvSpPr>
            <p:cNvPr id="2027" name="Google Shape;2027;p40"/>
            <p:cNvSpPr/>
            <p:nvPr/>
          </p:nvSpPr>
          <p:spPr>
            <a:xfrm rot="5400000">
              <a:off x="-797850" y="2535900"/>
              <a:ext cx="5105400" cy="209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40"/>
            <p:cNvSpPr/>
            <p:nvPr/>
          </p:nvSpPr>
          <p:spPr>
            <a:xfrm rot="5400000">
              <a:off x="-570275" y="2740824"/>
              <a:ext cx="4656900" cy="1654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40"/>
            <p:cNvSpPr/>
            <p:nvPr/>
          </p:nvSpPr>
          <p:spPr>
            <a:xfrm rot="5400000">
              <a:off x="-675875" y="2632825"/>
              <a:ext cx="4868700" cy="1886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0" name="Google Shape;2030;p40"/>
          <p:cNvGrpSpPr/>
          <p:nvPr/>
        </p:nvGrpSpPr>
        <p:grpSpPr>
          <a:xfrm>
            <a:off x="6379275" y="1028700"/>
            <a:ext cx="2091000" cy="5105400"/>
            <a:chOff x="709350" y="1028700"/>
            <a:chExt cx="2091000" cy="5105400"/>
          </a:xfrm>
        </p:grpSpPr>
        <p:sp>
          <p:nvSpPr>
            <p:cNvPr id="2031" name="Google Shape;2031;p40"/>
            <p:cNvSpPr/>
            <p:nvPr/>
          </p:nvSpPr>
          <p:spPr>
            <a:xfrm rot="5400000">
              <a:off x="-797850" y="2535900"/>
              <a:ext cx="5105400" cy="2091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40"/>
            <p:cNvSpPr/>
            <p:nvPr/>
          </p:nvSpPr>
          <p:spPr>
            <a:xfrm rot="5400000">
              <a:off x="-570275" y="2740824"/>
              <a:ext cx="4656900" cy="1654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40"/>
            <p:cNvSpPr/>
            <p:nvPr/>
          </p:nvSpPr>
          <p:spPr>
            <a:xfrm rot="5400000">
              <a:off x="-675875" y="2632825"/>
              <a:ext cx="4868700" cy="1886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4" name="Google Shape;2034;p40"/>
          <p:cNvSpPr/>
          <p:nvPr/>
        </p:nvSpPr>
        <p:spPr>
          <a:xfrm rot="5400000">
            <a:off x="2159525" y="1894371"/>
            <a:ext cx="2970600" cy="1654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p40"/>
          <p:cNvSpPr/>
          <p:nvPr/>
        </p:nvSpPr>
        <p:spPr>
          <a:xfrm rot="5400000">
            <a:off x="1307225" y="2740275"/>
            <a:ext cx="4675200" cy="1656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40"/>
          <p:cNvSpPr txBox="1"/>
          <p:nvPr>
            <p:ph idx="2" type="title"/>
          </p:nvPr>
        </p:nvSpPr>
        <p:spPr>
          <a:xfrm>
            <a:off x="2965925" y="2805710"/>
            <a:ext cx="1357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7" name="Google Shape;2037;p40"/>
          <p:cNvSpPr txBox="1"/>
          <p:nvPr>
            <p:ph idx="1" type="subTitle"/>
          </p:nvPr>
        </p:nvSpPr>
        <p:spPr>
          <a:xfrm>
            <a:off x="2965925" y="3318421"/>
            <a:ext cx="1357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8" name="Google Shape;2038;p40"/>
          <p:cNvSpPr txBox="1"/>
          <p:nvPr>
            <p:ph idx="3" type="title"/>
          </p:nvPr>
        </p:nvSpPr>
        <p:spPr>
          <a:xfrm>
            <a:off x="1075950" y="2805710"/>
            <a:ext cx="1357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9" name="Google Shape;2039;p40"/>
          <p:cNvSpPr txBox="1"/>
          <p:nvPr>
            <p:ph idx="4" type="subTitle"/>
          </p:nvPr>
        </p:nvSpPr>
        <p:spPr>
          <a:xfrm>
            <a:off x="1075950" y="3318421"/>
            <a:ext cx="1357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0" name="Google Shape;2040;p40"/>
          <p:cNvSpPr/>
          <p:nvPr/>
        </p:nvSpPr>
        <p:spPr>
          <a:xfrm rot="5400000">
            <a:off x="5939475" y="1900264"/>
            <a:ext cx="2970600" cy="1654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p40"/>
          <p:cNvSpPr/>
          <p:nvPr/>
        </p:nvSpPr>
        <p:spPr>
          <a:xfrm rot="5400000">
            <a:off x="5087175" y="2749513"/>
            <a:ext cx="4675200" cy="1656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2" name="Google Shape;2042;p40"/>
          <p:cNvSpPr/>
          <p:nvPr/>
        </p:nvSpPr>
        <p:spPr>
          <a:xfrm rot="5400000">
            <a:off x="4049500" y="1900264"/>
            <a:ext cx="2970600" cy="1654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40"/>
          <p:cNvSpPr/>
          <p:nvPr/>
        </p:nvSpPr>
        <p:spPr>
          <a:xfrm rot="5400000">
            <a:off x="3206350" y="2750062"/>
            <a:ext cx="4656900" cy="1654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p40"/>
          <p:cNvSpPr txBox="1"/>
          <p:nvPr>
            <p:ph idx="5" type="title"/>
          </p:nvPr>
        </p:nvSpPr>
        <p:spPr>
          <a:xfrm>
            <a:off x="6745875" y="2811603"/>
            <a:ext cx="1357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5" name="Google Shape;2045;p40"/>
          <p:cNvSpPr txBox="1"/>
          <p:nvPr>
            <p:ph idx="6" type="subTitle"/>
          </p:nvPr>
        </p:nvSpPr>
        <p:spPr>
          <a:xfrm>
            <a:off x="6745875" y="3324314"/>
            <a:ext cx="1357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6" name="Google Shape;2046;p40"/>
          <p:cNvSpPr txBox="1"/>
          <p:nvPr>
            <p:ph idx="7" type="title"/>
          </p:nvPr>
        </p:nvSpPr>
        <p:spPr>
          <a:xfrm>
            <a:off x="4855900" y="2811603"/>
            <a:ext cx="1357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7" name="Google Shape;2047;p40"/>
          <p:cNvSpPr txBox="1"/>
          <p:nvPr>
            <p:ph idx="8" type="subTitle"/>
          </p:nvPr>
        </p:nvSpPr>
        <p:spPr>
          <a:xfrm>
            <a:off x="4855900" y="3324314"/>
            <a:ext cx="1357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83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3_2_1_1">
    <p:bg>
      <p:bgPr>
        <a:solidFill>
          <a:schemeClr val="lt2"/>
        </a:solidFill>
      </p:bgPr>
    </p:bg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41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2050" name="Google Shape;2050;p41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41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41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41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41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41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41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41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41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41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41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41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41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41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41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41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41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41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41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41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41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41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41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41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41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41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41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41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41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41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41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41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41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41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41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41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41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41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41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41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41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41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41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41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41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41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41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41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41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41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0" name="Google Shape;2100;p41"/>
          <p:cNvSpPr/>
          <p:nvPr/>
        </p:nvSpPr>
        <p:spPr>
          <a:xfrm>
            <a:off x="731700" y="615900"/>
            <a:ext cx="7704000" cy="399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41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41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03" name="Google Shape;2103;p41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2104" name="Google Shape;2104;p41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41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41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41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41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41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41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41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41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41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41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41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41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41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41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41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41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41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41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41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41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41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41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41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41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41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2" name="Google Shape;2132;p41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41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41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41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41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7" name="Google Shape;2137;p41"/>
          <p:cNvCxnSpPr>
            <a:stCxn id="2136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8" name="Google Shape;2138;p41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41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41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41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41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p41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4" name="Google Shape;2144;p41"/>
          <p:cNvCxnSpPr>
            <a:stCxn id="2143" idx="1"/>
            <a:endCxn id="2143" idx="3"/>
          </p:cNvCxnSpPr>
          <p:nvPr/>
        </p:nvCxnSpPr>
        <p:spPr>
          <a:xfrm>
            <a:off x="357000" y="1871925"/>
            <a:ext cx="0" cy="366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5" name="Google Shape;2145;p41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p41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p41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8" name="Google Shape;2148;p41"/>
          <p:cNvSpPr txBox="1"/>
          <p:nvPr>
            <p:ph idx="1" type="subTitle"/>
          </p:nvPr>
        </p:nvSpPr>
        <p:spPr>
          <a:xfrm>
            <a:off x="2100313" y="1604819"/>
            <a:ext cx="2434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9" name="Google Shape;2149;p41"/>
          <p:cNvSpPr txBox="1"/>
          <p:nvPr>
            <p:ph idx="2" type="subTitle"/>
          </p:nvPr>
        </p:nvSpPr>
        <p:spPr>
          <a:xfrm>
            <a:off x="5369239" y="1604819"/>
            <a:ext cx="2434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0" name="Google Shape;2150;p41"/>
          <p:cNvSpPr txBox="1"/>
          <p:nvPr>
            <p:ph idx="3" type="title"/>
          </p:nvPr>
        </p:nvSpPr>
        <p:spPr>
          <a:xfrm>
            <a:off x="1921363" y="1322170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1" name="Google Shape;2151;p41"/>
          <p:cNvSpPr txBox="1"/>
          <p:nvPr>
            <p:ph idx="4" type="title"/>
          </p:nvPr>
        </p:nvSpPr>
        <p:spPr>
          <a:xfrm>
            <a:off x="1921363" y="2672047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2" name="Google Shape;2152;p41"/>
          <p:cNvSpPr txBox="1"/>
          <p:nvPr>
            <p:ph idx="5" type="subTitle"/>
          </p:nvPr>
        </p:nvSpPr>
        <p:spPr>
          <a:xfrm>
            <a:off x="2100313" y="2954722"/>
            <a:ext cx="2434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3" name="Google Shape;2153;p41"/>
          <p:cNvSpPr txBox="1"/>
          <p:nvPr>
            <p:ph idx="6" type="title"/>
          </p:nvPr>
        </p:nvSpPr>
        <p:spPr>
          <a:xfrm>
            <a:off x="5190289" y="1322170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4" name="Google Shape;2154;p41"/>
          <p:cNvSpPr txBox="1"/>
          <p:nvPr>
            <p:ph idx="7" type="title"/>
          </p:nvPr>
        </p:nvSpPr>
        <p:spPr>
          <a:xfrm>
            <a:off x="5190289" y="2672047"/>
            <a:ext cx="2792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5" name="Google Shape;2155;p41"/>
          <p:cNvSpPr txBox="1"/>
          <p:nvPr>
            <p:ph idx="8" type="subTitle"/>
          </p:nvPr>
        </p:nvSpPr>
        <p:spPr>
          <a:xfrm>
            <a:off x="5369239" y="2954722"/>
            <a:ext cx="2434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830">
          <p15:clr>
            <a:srgbClr val="FA7B17"/>
          </p15:clr>
        </p15:guide>
        <p15:guide id="3" pos="126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3_2_1_1_3">
    <p:bg>
      <p:bgPr>
        <a:solidFill>
          <a:schemeClr val="lt2"/>
        </a:solidFill>
      </p:bgPr>
    </p:bg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42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2158" name="Google Shape;2158;p42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42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42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42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42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42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42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42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42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42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42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42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42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42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42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42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42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42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42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42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42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42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42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42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42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42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42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42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42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42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42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42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42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42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42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42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42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42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42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42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42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42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42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42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42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42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42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42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42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8" name="Google Shape;2208;p42"/>
          <p:cNvSpPr/>
          <p:nvPr/>
        </p:nvSpPr>
        <p:spPr>
          <a:xfrm>
            <a:off x="720000" y="714425"/>
            <a:ext cx="77040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42"/>
          <p:cNvSpPr txBox="1"/>
          <p:nvPr>
            <p:ph type="title"/>
          </p:nvPr>
        </p:nvSpPr>
        <p:spPr>
          <a:xfrm>
            <a:off x="988274" y="3000950"/>
            <a:ext cx="19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0" name="Google Shape;2210;p42"/>
          <p:cNvSpPr txBox="1"/>
          <p:nvPr>
            <p:ph idx="2" type="title"/>
          </p:nvPr>
        </p:nvSpPr>
        <p:spPr>
          <a:xfrm>
            <a:off x="2753649" y="3000950"/>
            <a:ext cx="19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1" name="Google Shape;2211;p42"/>
          <p:cNvSpPr/>
          <p:nvPr/>
        </p:nvSpPr>
        <p:spPr>
          <a:xfrm flipH="1">
            <a:off x="6233175" y="-24950"/>
            <a:ext cx="2202300" cy="8883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42"/>
          <p:cNvSpPr/>
          <p:nvPr/>
        </p:nvSpPr>
        <p:spPr>
          <a:xfrm rot="5400000">
            <a:off x="3546188" y="-42615"/>
            <a:ext cx="927600" cy="104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42"/>
          <p:cNvSpPr/>
          <p:nvPr/>
        </p:nvSpPr>
        <p:spPr>
          <a:xfrm rot="10800000">
            <a:off x="4513962" y="-1934"/>
            <a:ext cx="2386200" cy="4758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4" name="Google Shape;2214;p42"/>
          <p:cNvCxnSpPr>
            <a:endCxn id="2213" idx="3"/>
          </p:cNvCxnSpPr>
          <p:nvPr/>
        </p:nvCxnSpPr>
        <p:spPr>
          <a:xfrm rot="10800000">
            <a:off x="4513962" y="235966"/>
            <a:ext cx="3262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5" name="Google Shape;2215;p42"/>
          <p:cNvSpPr/>
          <p:nvPr/>
        </p:nvSpPr>
        <p:spPr>
          <a:xfrm rot="-5400000">
            <a:off x="5770520" y="6713"/>
            <a:ext cx="465900" cy="4596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42"/>
          <p:cNvSpPr/>
          <p:nvPr/>
        </p:nvSpPr>
        <p:spPr>
          <a:xfrm rot="-5400000">
            <a:off x="4841196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42"/>
          <p:cNvSpPr/>
          <p:nvPr/>
        </p:nvSpPr>
        <p:spPr>
          <a:xfrm>
            <a:off x="1637321" y="3260"/>
            <a:ext cx="1809000" cy="4659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42"/>
          <p:cNvSpPr/>
          <p:nvPr/>
        </p:nvSpPr>
        <p:spPr>
          <a:xfrm rot="-5400000">
            <a:off x="710075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42"/>
          <p:cNvSpPr/>
          <p:nvPr/>
        </p:nvSpPr>
        <p:spPr>
          <a:xfrm rot="10800000">
            <a:off x="1684984" y="3834"/>
            <a:ext cx="1809000" cy="4659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0" name="Google Shape;2220;p42"/>
          <p:cNvCxnSpPr>
            <a:endCxn id="2217" idx="0"/>
          </p:cNvCxnSpPr>
          <p:nvPr/>
        </p:nvCxnSpPr>
        <p:spPr>
          <a:xfrm rot="10800000">
            <a:off x="1637321" y="3260"/>
            <a:ext cx="1787400" cy="46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1" name="Google Shape;2221;p42"/>
          <p:cNvSpPr/>
          <p:nvPr/>
        </p:nvSpPr>
        <p:spPr>
          <a:xfrm rot="-5400000">
            <a:off x="1169759" y="3828"/>
            <a:ext cx="465900" cy="4596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p42"/>
          <p:cNvSpPr/>
          <p:nvPr/>
        </p:nvSpPr>
        <p:spPr>
          <a:xfrm rot="5400000">
            <a:off x="-1382050" y="1086075"/>
            <a:ext cx="3476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42"/>
          <p:cNvSpPr/>
          <p:nvPr/>
        </p:nvSpPr>
        <p:spPr>
          <a:xfrm rot="5400000">
            <a:off x="6753850" y="1286325"/>
            <a:ext cx="4067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4" name="Google Shape;2224;p42"/>
          <p:cNvCxnSpPr>
            <a:stCxn id="2223" idx="1"/>
          </p:cNvCxnSpPr>
          <p:nvPr/>
        </p:nvCxnSpPr>
        <p:spPr>
          <a:xfrm>
            <a:off x="8787700" y="-390525"/>
            <a:ext cx="0" cy="384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5" name="Google Shape;2225;p42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42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42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42"/>
          <p:cNvSpPr/>
          <p:nvPr/>
        </p:nvSpPr>
        <p:spPr>
          <a:xfrm rot="5400000">
            <a:off x="7487800" y="3886550"/>
            <a:ext cx="2599800" cy="714000"/>
          </a:xfrm>
          <a:prstGeom prst="roundRect">
            <a:avLst>
              <a:gd fmla="val 50000" name="adj"/>
            </a:avLst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42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42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42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42"/>
          <p:cNvSpPr txBox="1"/>
          <p:nvPr>
            <p:ph idx="3" type="title"/>
          </p:nvPr>
        </p:nvSpPr>
        <p:spPr>
          <a:xfrm>
            <a:off x="1223325" y="539500"/>
            <a:ext cx="6697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3" name="Google Shape;2233;p42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42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42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6" name="Google Shape;2236;p42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7" name="Google Shape;2237;p42"/>
          <p:cNvSpPr/>
          <p:nvPr/>
        </p:nvSpPr>
        <p:spPr>
          <a:xfrm>
            <a:off x="-16900" y="3214181"/>
            <a:ext cx="730200" cy="70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Google Shape;2238;p42"/>
          <p:cNvSpPr/>
          <p:nvPr/>
        </p:nvSpPr>
        <p:spPr>
          <a:xfrm>
            <a:off x="-10201" y="3233750"/>
            <a:ext cx="730200" cy="684600"/>
          </a:xfrm>
          <a:prstGeom prst="rtTriangl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9" name="Google Shape;2239;p42"/>
          <p:cNvSpPr/>
          <p:nvPr/>
        </p:nvSpPr>
        <p:spPr>
          <a:xfrm>
            <a:off x="97261" y="3303847"/>
            <a:ext cx="501900" cy="4956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0" name="Google Shape;2240;p42"/>
          <p:cNvCxnSpPr/>
          <p:nvPr/>
        </p:nvCxnSpPr>
        <p:spPr>
          <a:xfrm>
            <a:off x="-208975" y="3921900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1" name="Google Shape;2241;p42"/>
          <p:cNvSpPr/>
          <p:nvPr/>
        </p:nvSpPr>
        <p:spPr>
          <a:xfrm rot="-5400000">
            <a:off x="4035825" y="3958100"/>
            <a:ext cx="1038900" cy="13191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p42"/>
          <p:cNvSpPr/>
          <p:nvPr/>
        </p:nvSpPr>
        <p:spPr>
          <a:xfrm>
            <a:off x="1198783" y="4608575"/>
            <a:ext cx="2750400" cy="5484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3" name="Google Shape;2243;p42"/>
          <p:cNvCxnSpPr>
            <a:endCxn id="2242" idx="3"/>
          </p:cNvCxnSpPr>
          <p:nvPr/>
        </p:nvCxnSpPr>
        <p:spPr>
          <a:xfrm>
            <a:off x="352483" y="4882775"/>
            <a:ext cx="3596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4" name="Google Shape;2244;p42"/>
          <p:cNvSpPr/>
          <p:nvPr/>
        </p:nvSpPr>
        <p:spPr>
          <a:xfrm rot="5400000">
            <a:off x="1963700" y="4617250"/>
            <a:ext cx="537000" cy="5298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p42"/>
          <p:cNvSpPr/>
          <p:nvPr/>
        </p:nvSpPr>
        <p:spPr>
          <a:xfrm rot="5400000">
            <a:off x="3034775" y="4617250"/>
            <a:ext cx="537000" cy="52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6" name="Google Shape;2246;p42"/>
          <p:cNvSpPr/>
          <p:nvPr/>
        </p:nvSpPr>
        <p:spPr>
          <a:xfrm rot="5400000">
            <a:off x="3775" y="4397225"/>
            <a:ext cx="751500" cy="74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7" name="Google Shape;2247;p42"/>
          <p:cNvGrpSpPr/>
          <p:nvPr/>
        </p:nvGrpSpPr>
        <p:grpSpPr>
          <a:xfrm rot="5400000">
            <a:off x="-636725" y="1268150"/>
            <a:ext cx="1969850" cy="191750"/>
            <a:chOff x="1454525" y="7080325"/>
            <a:chExt cx="1969850" cy="191750"/>
          </a:xfrm>
        </p:grpSpPr>
        <p:sp>
          <p:nvSpPr>
            <p:cNvPr id="2248" name="Google Shape;2248;p42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42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42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42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42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42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42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42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42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42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42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42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42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42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42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42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42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42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42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42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42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6" name="Google Shape;2276;p42"/>
          <p:cNvSpPr/>
          <p:nvPr/>
        </p:nvSpPr>
        <p:spPr>
          <a:xfrm rot="10800000">
            <a:off x="5263675" y="4613963"/>
            <a:ext cx="2084700" cy="5370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7" name="Google Shape;2277;p42"/>
          <p:cNvSpPr/>
          <p:nvPr/>
        </p:nvSpPr>
        <p:spPr>
          <a:xfrm rot="5400000">
            <a:off x="7880025" y="4617250"/>
            <a:ext cx="537000" cy="5298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42"/>
          <p:cNvSpPr/>
          <p:nvPr/>
        </p:nvSpPr>
        <p:spPr>
          <a:xfrm>
            <a:off x="5208513" y="4613338"/>
            <a:ext cx="2084700" cy="5370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9" name="Google Shape;2279;p42"/>
          <p:cNvCxnSpPr>
            <a:endCxn id="2276" idx="0"/>
          </p:cNvCxnSpPr>
          <p:nvPr/>
        </p:nvCxnSpPr>
        <p:spPr>
          <a:xfrm>
            <a:off x="5288275" y="4619363"/>
            <a:ext cx="2060100" cy="531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0" name="Google Shape;2280;p42"/>
          <p:cNvSpPr/>
          <p:nvPr/>
        </p:nvSpPr>
        <p:spPr>
          <a:xfrm rot="5400000">
            <a:off x="7350225" y="4620575"/>
            <a:ext cx="537000" cy="5298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42"/>
          <p:cNvSpPr txBox="1"/>
          <p:nvPr>
            <p:ph idx="1" type="subTitle"/>
          </p:nvPr>
        </p:nvSpPr>
        <p:spPr>
          <a:xfrm>
            <a:off x="1113974" y="3353147"/>
            <a:ext cx="1709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2" name="Google Shape;2282;p42"/>
          <p:cNvSpPr txBox="1"/>
          <p:nvPr>
            <p:ph idx="4" type="subTitle"/>
          </p:nvPr>
        </p:nvSpPr>
        <p:spPr>
          <a:xfrm>
            <a:off x="2879349" y="3353147"/>
            <a:ext cx="1709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3" name="Google Shape;2283;p42"/>
          <p:cNvSpPr txBox="1"/>
          <p:nvPr>
            <p:ph idx="5" type="title"/>
          </p:nvPr>
        </p:nvSpPr>
        <p:spPr>
          <a:xfrm>
            <a:off x="4519024" y="3000950"/>
            <a:ext cx="19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4" name="Google Shape;2284;p42"/>
          <p:cNvSpPr txBox="1"/>
          <p:nvPr>
            <p:ph idx="6" type="subTitle"/>
          </p:nvPr>
        </p:nvSpPr>
        <p:spPr>
          <a:xfrm>
            <a:off x="4644724" y="3353147"/>
            <a:ext cx="1709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5" name="Google Shape;2285;p42"/>
          <p:cNvSpPr txBox="1"/>
          <p:nvPr>
            <p:ph idx="7" type="title"/>
          </p:nvPr>
        </p:nvSpPr>
        <p:spPr>
          <a:xfrm>
            <a:off x="6284399" y="3000950"/>
            <a:ext cx="196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6" name="Google Shape;2286;p42"/>
          <p:cNvSpPr txBox="1"/>
          <p:nvPr>
            <p:ph idx="8" type="subTitle"/>
          </p:nvPr>
        </p:nvSpPr>
        <p:spPr>
          <a:xfrm>
            <a:off x="6410099" y="3353147"/>
            <a:ext cx="1709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s 2">
  <p:cSld name="CUSTOM_3_2_1_1_2">
    <p:bg>
      <p:bgPr>
        <a:solidFill>
          <a:schemeClr val="lt2"/>
        </a:solidFill>
      </p:bgPr>
    </p:bg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8" name="Google Shape;2288;p43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2289" name="Google Shape;2289;p43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43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43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43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43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43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43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43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43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43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43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43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43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43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43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43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43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43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43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43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43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43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43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43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43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43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43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43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43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43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43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43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43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43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43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43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43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43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43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43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43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43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43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43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43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43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43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43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43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43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9" name="Google Shape;2339;p43"/>
          <p:cNvSpPr/>
          <p:nvPr/>
        </p:nvSpPr>
        <p:spPr>
          <a:xfrm>
            <a:off x="731700" y="615900"/>
            <a:ext cx="7704000" cy="399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p43"/>
          <p:cNvSpPr txBox="1"/>
          <p:nvPr>
            <p:ph type="title"/>
          </p:nvPr>
        </p:nvSpPr>
        <p:spPr>
          <a:xfrm>
            <a:off x="6084263" y="1789300"/>
            <a:ext cx="2091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1" name="Google Shape;2341;p43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p43"/>
          <p:cNvSpPr txBox="1"/>
          <p:nvPr>
            <p:ph idx="2"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43" name="Google Shape;2343;p43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2344" name="Google Shape;2344;p43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43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43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43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43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43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43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43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43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43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43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43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43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43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43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43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43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43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43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43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43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43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43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43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43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43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43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43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2" name="Google Shape;2372;p43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3" name="Google Shape;2373;p43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4" name="Google Shape;2374;p43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5" name="Google Shape;2375;p43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p43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7" name="Google Shape;2377;p43"/>
          <p:cNvCxnSpPr>
            <a:stCxn id="2376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8" name="Google Shape;2378;p43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9" name="Google Shape;2379;p43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43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43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43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43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4" name="Google Shape;2384;p43"/>
          <p:cNvCxnSpPr>
            <a:stCxn id="2383" idx="1"/>
            <a:endCxn id="2383" idx="3"/>
          </p:cNvCxnSpPr>
          <p:nvPr/>
        </p:nvCxnSpPr>
        <p:spPr>
          <a:xfrm>
            <a:off x="357000" y="1871925"/>
            <a:ext cx="0" cy="366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5" name="Google Shape;2385;p43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43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43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43"/>
          <p:cNvSpPr txBox="1"/>
          <p:nvPr>
            <p:ph idx="1" type="subTitle"/>
          </p:nvPr>
        </p:nvSpPr>
        <p:spPr>
          <a:xfrm>
            <a:off x="963838" y="2141495"/>
            <a:ext cx="1823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9" name="Google Shape;2389;p43"/>
          <p:cNvSpPr txBox="1"/>
          <p:nvPr>
            <p:ph idx="3" type="title"/>
          </p:nvPr>
        </p:nvSpPr>
        <p:spPr>
          <a:xfrm>
            <a:off x="963838" y="1789300"/>
            <a:ext cx="2091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0" name="Google Shape;2390;p43"/>
          <p:cNvSpPr txBox="1"/>
          <p:nvPr>
            <p:ph idx="4" type="title"/>
          </p:nvPr>
        </p:nvSpPr>
        <p:spPr>
          <a:xfrm>
            <a:off x="963838" y="115577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91" name="Google Shape;2391;p43"/>
          <p:cNvSpPr txBox="1"/>
          <p:nvPr>
            <p:ph idx="5" type="subTitle"/>
          </p:nvPr>
        </p:nvSpPr>
        <p:spPr>
          <a:xfrm>
            <a:off x="963838" y="3809649"/>
            <a:ext cx="1823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2" name="Google Shape;2392;p43"/>
          <p:cNvSpPr txBox="1"/>
          <p:nvPr>
            <p:ph idx="6" type="title"/>
          </p:nvPr>
        </p:nvSpPr>
        <p:spPr>
          <a:xfrm>
            <a:off x="963838" y="3457454"/>
            <a:ext cx="2091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3" name="Google Shape;2393;p43"/>
          <p:cNvSpPr txBox="1"/>
          <p:nvPr>
            <p:ph idx="7" type="title"/>
          </p:nvPr>
        </p:nvSpPr>
        <p:spPr>
          <a:xfrm>
            <a:off x="963838" y="282392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94" name="Google Shape;2394;p43"/>
          <p:cNvSpPr txBox="1"/>
          <p:nvPr>
            <p:ph idx="8" type="subTitle"/>
          </p:nvPr>
        </p:nvSpPr>
        <p:spPr>
          <a:xfrm>
            <a:off x="6352348" y="2141495"/>
            <a:ext cx="1823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5" name="Google Shape;2395;p43"/>
          <p:cNvSpPr txBox="1"/>
          <p:nvPr>
            <p:ph idx="9" type="title"/>
          </p:nvPr>
        </p:nvSpPr>
        <p:spPr>
          <a:xfrm>
            <a:off x="6980038" y="115577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96" name="Google Shape;2396;p43"/>
          <p:cNvSpPr txBox="1"/>
          <p:nvPr>
            <p:ph idx="13" type="subTitle"/>
          </p:nvPr>
        </p:nvSpPr>
        <p:spPr>
          <a:xfrm>
            <a:off x="6352348" y="3809650"/>
            <a:ext cx="1823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7" name="Google Shape;2397;p43"/>
          <p:cNvSpPr txBox="1"/>
          <p:nvPr>
            <p:ph idx="14" type="title"/>
          </p:nvPr>
        </p:nvSpPr>
        <p:spPr>
          <a:xfrm>
            <a:off x="6084263" y="3457455"/>
            <a:ext cx="2091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8" name="Google Shape;2398;p43"/>
          <p:cNvSpPr txBox="1"/>
          <p:nvPr>
            <p:ph idx="15" type="title"/>
          </p:nvPr>
        </p:nvSpPr>
        <p:spPr>
          <a:xfrm>
            <a:off x="6980038" y="2823925"/>
            <a:ext cx="11961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bril Fatface"/>
              <a:buNone/>
              <a:defRPr sz="4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830">
          <p15:clr>
            <a:srgbClr val="FA7B17"/>
          </p15:clr>
        </p15:guide>
        <p15:guide id="3" pos="1262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s 3">
  <p:cSld name="CUSTOM_3_2_1_1_2_1">
    <p:bg>
      <p:bgPr>
        <a:solidFill>
          <a:schemeClr val="lt2"/>
        </a:solidFill>
      </p:bgPr>
    </p:bg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0" name="Google Shape;2400;p44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2401" name="Google Shape;2401;p44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44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44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44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44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44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44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44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44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44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44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44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44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44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44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44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44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44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44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44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44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44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44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44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44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44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44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44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44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44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44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44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44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44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44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44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44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44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44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44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44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44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44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44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44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44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44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44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44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44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1" name="Google Shape;2451;p44"/>
          <p:cNvSpPr/>
          <p:nvPr/>
        </p:nvSpPr>
        <p:spPr>
          <a:xfrm>
            <a:off x="720000" y="714425"/>
            <a:ext cx="77040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Google Shape;2452;p44"/>
          <p:cNvSpPr/>
          <p:nvPr/>
        </p:nvSpPr>
        <p:spPr>
          <a:xfrm>
            <a:off x="7396600" y="3195756"/>
            <a:ext cx="869400" cy="869400"/>
          </a:xfrm>
          <a:prstGeom prst="ellipse">
            <a:avLst/>
          </a:prstGeom>
          <a:solidFill>
            <a:srgbClr val="9FC5E8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3" name="Google Shape;2453;p44"/>
          <p:cNvSpPr/>
          <p:nvPr/>
        </p:nvSpPr>
        <p:spPr>
          <a:xfrm>
            <a:off x="7396600" y="1683994"/>
            <a:ext cx="869400" cy="869400"/>
          </a:xfrm>
          <a:prstGeom prst="ellipse">
            <a:avLst/>
          </a:prstGeom>
          <a:solidFill>
            <a:srgbClr val="FBBE18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44"/>
          <p:cNvSpPr/>
          <p:nvPr/>
        </p:nvSpPr>
        <p:spPr>
          <a:xfrm>
            <a:off x="849923" y="3195756"/>
            <a:ext cx="869400" cy="869400"/>
          </a:xfrm>
          <a:prstGeom prst="ellipse">
            <a:avLst/>
          </a:prstGeom>
          <a:solidFill>
            <a:srgbClr val="F8B0AD">
              <a:alpha val="2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44"/>
          <p:cNvSpPr/>
          <p:nvPr/>
        </p:nvSpPr>
        <p:spPr>
          <a:xfrm>
            <a:off x="849923" y="1683994"/>
            <a:ext cx="869400" cy="869400"/>
          </a:xfrm>
          <a:prstGeom prst="ellipse">
            <a:avLst/>
          </a:prstGeom>
          <a:solidFill>
            <a:srgbClr val="FF736E">
              <a:alpha val="4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6" name="Google Shape;2456;p44"/>
          <p:cNvSpPr txBox="1"/>
          <p:nvPr>
            <p:ph type="title"/>
          </p:nvPr>
        </p:nvSpPr>
        <p:spPr>
          <a:xfrm>
            <a:off x="5590473" y="1713100"/>
            <a:ext cx="1823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7" name="Google Shape;2457;p44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Google Shape;2458;p44"/>
          <p:cNvSpPr txBox="1"/>
          <p:nvPr>
            <p:ph idx="2"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59" name="Google Shape;2459;p44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2460" name="Google Shape;2460;p44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44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44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44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44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44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44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44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44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44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44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44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44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44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8" name="Google Shape;2488;p44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44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44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44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44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3" name="Google Shape;2493;p44"/>
          <p:cNvCxnSpPr>
            <a:stCxn id="2492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4" name="Google Shape;2494;p44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44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44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Google Shape;2497;p44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Google Shape;2498;p44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9" name="Google Shape;2499;p44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0" name="Google Shape;2500;p44"/>
          <p:cNvCxnSpPr>
            <a:stCxn id="2499" idx="1"/>
            <a:endCxn id="2499" idx="3"/>
          </p:cNvCxnSpPr>
          <p:nvPr/>
        </p:nvCxnSpPr>
        <p:spPr>
          <a:xfrm>
            <a:off x="357000" y="1871925"/>
            <a:ext cx="0" cy="366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1" name="Google Shape;2501;p44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44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44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p44"/>
          <p:cNvSpPr txBox="1"/>
          <p:nvPr>
            <p:ph idx="1" type="subTitle"/>
          </p:nvPr>
        </p:nvSpPr>
        <p:spPr>
          <a:xfrm>
            <a:off x="1725848" y="2065295"/>
            <a:ext cx="1590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5" name="Google Shape;2505;p44"/>
          <p:cNvSpPr txBox="1"/>
          <p:nvPr>
            <p:ph idx="3" type="title"/>
          </p:nvPr>
        </p:nvSpPr>
        <p:spPr>
          <a:xfrm>
            <a:off x="1725848" y="1713100"/>
            <a:ext cx="1823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06" name="Google Shape;2506;p44"/>
          <p:cNvSpPr txBox="1"/>
          <p:nvPr>
            <p:ph idx="4" type="title"/>
          </p:nvPr>
        </p:nvSpPr>
        <p:spPr>
          <a:xfrm>
            <a:off x="865523" y="1679494"/>
            <a:ext cx="8382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07" name="Google Shape;2507;p44"/>
          <p:cNvSpPr txBox="1"/>
          <p:nvPr>
            <p:ph idx="5" type="subTitle"/>
          </p:nvPr>
        </p:nvSpPr>
        <p:spPr>
          <a:xfrm>
            <a:off x="1725848" y="3581050"/>
            <a:ext cx="1590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8" name="Google Shape;2508;p44"/>
          <p:cNvSpPr txBox="1"/>
          <p:nvPr>
            <p:ph idx="6" type="title"/>
          </p:nvPr>
        </p:nvSpPr>
        <p:spPr>
          <a:xfrm>
            <a:off x="1725848" y="3228855"/>
            <a:ext cx="1823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09" name="Google Shape;2509;p44"/>
          <p:cNvSpPr txBox="1"/>
          <p:nvPr>
            <p:ph idx="7" type="title"/>
          </p:nvPr>
        </p:nvSpPr>
        <p:spPr>
          <a:xfrm>
            <a:off x="865523" y="3191256"/>
            <a:ext cx="8382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10" name="Google Shape;2510;p44"/>
          <p:cNvSpPr txBox="1"/>
          <p:nvPr>
            <p:ph idx="8" type="subTitle"/>
          </p:nvPr>
        </p:nvSpPr>
        <p:spPr>
          <a:xfrm>
            <a:off x="5824188" y="2065295"/>
            <a:ext cx="1590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1" name="Google Shape;2511;p44"/>
          <p:cNvSpPr txBox="1"/>
          <p:nvPr>
            <p:ph idx="9" type="title"/>
          </p:nvPr>
        </p:nvSpPr>
        <p:spPr>
          <a:xfrm>
            <a:off x="7412200" y="1679494"/>
            <a:ext cx="8382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12" name="Google Shape;2512;p44"/>
          <p:cNvSpPr txBox="1"/>
          <p:nvPr>
            <p:ph idx="13" type="subTitle"/>
          </p:nvPr>
        </p:nvSpPr>
        <p:spPr>
          <a:xfrm>
            <a:off x="5824188" y="3581050"/>
            <a:ext cx="1590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3" name="Google Shape;2513;p44"/>
          <p:cNvSpPr txBox="1"/>
          <p:nvPr>
            <p:ph idx="14" type="title"/>
          </p:nvPr>
        </p:nvSpPr>
        <p:spPr>
          <a:xfrm>
            <a:off x="5590473" y="3228855"/>
            <a:ext cx="1823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4" name="Google Shape;2514;p44"/>
          <p:cNvSpPr txBox="1"/>
          <p:nvPr>
            <p:ph idx="15" type="title"/>
          </p:nvPr>
        </p:nvSpPr>
        <p:spPr>
          <a:xfrm>
            <a:off x="7412200" y="3191256"/>
            <a:ext cx="8382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bril Fatface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83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3_2_1_1_1">
    <p:bg>
      <p:bgPr>
        <a:solidFill>
          <a:schemeClr val="lt2"/>
        </a:solidFill>
      </p:bgPr>
    </p:bg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6" name="Google Shape;2516;p45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2517" name="Google Shape;2517;p45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45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45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45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45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45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45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45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45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45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45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45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45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45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45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45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45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45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45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45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45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45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45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45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45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45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45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45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45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45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45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45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45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45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45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45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45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45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45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45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45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45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45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45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45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45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45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45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45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45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7" name="Google Shape;2567;p45"/>
          <p:cNvSpPr/>
          <p:nvPr/>
        </p:nvSpPr>
        <p:spPr>
          <a:xfrm>
            <a:off x="731700" y="615900"/>
            <a:ext cx="7704000" cy="399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8" name="Google Shape;2568;p45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9" name="Google Shape;2569;p45"/>
          <p:cNvSpPr txBox="1"/>
          <p:nvPr>
            <p:ph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70" name="Google Shape;2570;p45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2571" name="Google Shape;2571;p45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45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45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45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45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45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45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45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45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45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45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45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45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45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45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45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45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45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45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45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45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45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45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45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45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45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45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45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9" name="Google Shape;2599;p45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0" name="Google Shape;2600;p45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p45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2" name="Google Shape;2602;p45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3" name="Google Shape;2603;p45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4" name="Google Shape;2604;p45"/>
          <p:cNvCxnSpPr>
            <a:stCxn id="2603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5" name="Google Shape;2605;p45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6" name="Google Shape;2606;p45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7" name="Google Shape;2607;p45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8" name="Google Shape;2608;p45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9" name="Google Shape;2609;p45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0" name="Google Shape;2610;p45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1" name="Google Shape;2611;p45"/>
          <p:cNvCxnSpPr>
            <a:stCxn id="2610" idx="1"/>
            <a:endCxn id="2610" idx="3"/>
          </p:cNvCxnSpPr>
          <p:nvPr/>
        </p:nvCxnSpPr>
        <p:spPr>
          <a:xfrm>
            <a:off x="357000" y="1871925"/>
            <a:ext cx="0" cy="366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2" name="Google Shape;2612;p45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3" name="Google Shape;2613;p45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p45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5" name="Google Shape;2615;p45"/>
          <p:cNvSpPr txBox="1"/>
          <p:nvPr>
            <p:ph idx="1" type="subTitle"/>
          </p:nvPr>
        </p:nvSpPr>
        <p:spPr>
          <a:xfrm>
            <a:off x="918688" y="14312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6" name="Google Shape;2616;p45"/>
          <p:cNvSpPr txBox="1"/>
          <p:nvPr>
            <p:ph idx="2" type="subTitle"/>
          </p:nvPr>
        </p:nvSpPr>
        <p:spPr>
          <a:xfrm>
            <a:off x="918688" y="19798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7" name="Google Shape;2617;p45"/>
          <p:cNvSpPr txBox="1"/>
          <p:nvPr>
            <p:ph idx="3" type="subTitle"/>
          </p:nvPr>
        </p:nvSpPr>
        <p:spPr>
          <a:xfrm>
            <a:off x="918688" y="25284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8" name="Google Shape;2618;p45"/>
          <p:cNvSpPr txBox="1"/>
          <p:nvPr>
            <p:ph idx="4" type="subTitle"/>
          </p:nvPr>
        </p:nvSpPr>
        <p:spPr>
          <a:xfrm>
            <a:off x="918688" y="30770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9" name="Google Shape;2619;p45"/>
          <p:cNvSpPr txBox="1"/>
          <p:nvPr>
            <p:ph idx="5" type="subTitle"/>
          </p:nvPr>
        </p:nvSpPr>
        <p:spPr>
          <a:xfrm>
            <a:off x="918688" y="36256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0" name="Google Shape;2620;p45"/>
          <p:cNvSpPr txBox="1"/>
          <p:nvPr>
            <p:ph idx="6" type="subTitle"/>
          </p:nvPr>
        </p:nvSpPr>
        <p:spPr>
          <a:xfrm>
            <a:off x="4957288" y="14312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1" name="Google Shape;2621;p45"/>
          <p:cNvSpPr txBox="1"/>
          <p:nvPr>
            <p:ph idx="7" type="subTitle"/>
          </p:nvPr>
        </p:nvSpPr>
        <p:spPr>
          <a:xfrm>
            <a:off x="4957288" y="19798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2" name="Google Shape;2622;p45"/>
          <p:cNvSpPr txBox="1"/>
          <p:nvPr>
            <p:ph idx="8" type="subTitle"/>
          </p:nvPr>
        </p:nvSpPr>
        <p:spPr>
          <a:xfrm>
            <a:off x="4957288" y="25284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3" name="Google Shape;2623;p45"/>
          <p:cNvSpPr txBox="1"/>
          <p:nvPr>
            <p:ph idx="9" type="subTitle"/>
          </p:nvPr>
        </p:nvSpPr>
        <p:spPr>
          <a:xfrm>
            <a:off x="4957288" y="30770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4" name="Google Shape;2624;p45"/>
          <p:cNvSpPr txBox="1"/>
          <p:nvPr>
            <p:ph idx="13" type="subTitle"/>
          </p:nvPr>
        </p:nvSpPr>
        <p:spPr>
          <a:xfrm>
            <a:off x="4957288" y="3625650"/>
            <a:ext cx="327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830">
          <p15:clr>
            <a:srgbClr val="FA7B17"/>
          </p15:clr>
        </p15:guide>
        <p15:guide id="3" pos="1262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8_1_1">
    <p:bg>
      <p:bgPr>
        <a:solidFill>
          <a:schemeClr val="lt2"/>
        </a:solidFill>
      </p:bgPr>
    </p:bg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46"/>
          <p:cNvSpPr/>
          <p:nvPr/>
        </p:nvSpPr>
        <p:spPr>
          <a:xfrm flipH="1" rot="10800000">
            <a:off x="-24372" y="0"/>
            <a:ext cx="1390800" cy="13905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7" name="Google Shape;2627;p46"/>
          <p:cNvGrpSpPr/>
          <p:nvPr/>
        </p:nvGrpSpPr>
        <p:grpSpPr>
          <a:xfrm flipH="1">
            <a:off x="-412301" y="-92850"/>
            <a:ext cx="9637055" cy="5427080"/>
            <a:chOff x="-170" y="-1888"/>
            <a:chExt cx="9144183" cy="5148055"/>
          </a:xfrm>
        </p:grpSpPr>
        <p:sp>
          <p:nvSpPr>
            <p:cNvPr id="2628" name="Google Shape;2628;p46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46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46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46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46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46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46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46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46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46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46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46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46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46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46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46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46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46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46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46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46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46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46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46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46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46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46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46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46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46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46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46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46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46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46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46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46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46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46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46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46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46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46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46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46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46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46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46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46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46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8" name="Google Shape;2678;p46"/>
          <p:cNvSpPr/>
          <p:nvPr/>
        </p:nvSpPr>
        <p:spPr>
          <a:xfrm flipH="1">
            <a:off x="285530" y="-53046"/>
            <a:ext cx="5268009" cy="526800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9" name="Google Shape;2679;p46"/>
          <p:cNvSpPr/>
          <p:nvPr/>
        </p:nvSpPr>
        <p:spPr>
          <a:xfrm flipH="1">
            <a:off x="265552" y="-72815"/>
            <a:ext cx="5307756" cy="530775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0" name="Google Shape;2680;p46"/>
          <p:cNvSpPr/>
          <p:nvPr/>
        </p:nvSpPr>
        <p:spPr>
          <a:xfrm flipH="1">
            <a:off x="118308" y="-220275"/>
            <a:ext cx="5602460" cy="560246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1" name="Google Shape;2681;p46"/>
          <p:cNvSpPr/>
          <p:nvPr/>
        </p:nvSpPr>
        <p:spPr>
          <a:xfrm flipH="1">
            <a:off x="210330" y="-174181"/>
            <a:ext cx="5418553" cy="551040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2" name="Google Shape;2682;p46"/>
          <p:cNvSpPr/>
          <p:nvPr/>
        </p:nvSpPr>
        <p:spPr>
          <a:xfrm flipH="1">
            <a:off x="485143" y="146458"/>
            <a:ext cx="4868893" cy="486889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3" name="Google Shape;2683;p46"/>
          <p:cNvSpPr/>
          <p:nvPr/>
        </p:nvSpPr>
        <p:spPr>
          <a:xfrm flipH="1">
            <a:off x="606302" y="267694"/>
            <a:ext cx="4626498" cy="462649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4" name="Google Shape;2684;p46"/>
          <p:cNvSpPr/>
          <p:nvPr/>
        </p:nvSpPr>
        <p:spPr>
          <a:xfrm flipH="1">
            <a:off x="706424" y="367749"/>
            <a:ext cx="4426322" cy="4426322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5" name="Google Shape;2685;p46"/>
          <p:cNvSpPr/>
          <p:nvPr/>
        </p:nvSpPr>
        <p:spPr>
          <a:xfrm flipH="1">
            <a:off x="957993" y="619298"/>
            <a:ext cx="3923205" cy="392320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6" name="Google Shape;2686;p46"/>
          <p:cNvSpPr/>
          <p:nvPr/>
        </p:nvSpPr>
        <p:spPr>
          <a:xfrm flipH="1">
            <a:off x="547076" y="751795"/>
            <a:ext cx="378000" cy="37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7" name="Google Shape;2687;p46"/>
          <p:cNvSpPr/>
          <p:nvPr/>
        </p:nvSpPr>
        <p:spPr>
          <a:xfrm flipH="1">
            <a:off x="847987" y="596220"/>
            <a:ext cx="220500" cy="2181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46"/>
          <p:cNvSpPr/>
          <p:nvPr/>
        </p:nvSpPr>
        <p:spPr>
          <a:xfrm flipH="1">
            <a:off x="3883101" y="338592"/>
            <a:ext cx="317100" cy="31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p46"/>
          <p:cNvSpPr/>
          <p:nvPr/>
        </p:nvSpPr>
        <p:spPr>
          <a:xfrm flipH="1">
            <a:off x="3597708" y="204423"/>
            <a:ext cx="317100" cy="313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0" name="Google Shape;2690;p46"/>
          <p:cNvSpPr/>
          <p:nvPr/>
        </p:nvSpPr>
        <p:spPr>
          <a:xfrm flipH="1">
            <a:off x="3295207" y="109283"/>
            <a:ext cx="317100" cy="313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p46"/>
          <p:cNvSpPr/>
          <p:nvPr/>
        </p:nvSpPr>
        <p:spPr>
          <a:xfrm flipH="1" rot="-8111183">
            <a:off x="481625" y="3110194"/>
            <a:ext cx="326049" cy="3224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2" name="Google Shape;2692;p46"/>
          <p:cNvSpPr/>
          <p:nvPr/>
        </p:nvSpPr>
        <p:spPr>
          <a:xfrm flipH="1" rot="-8111183">
            <a:off x="592519" y="3414921"/>
            <a:ext cx="326049" cy="322443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Google Shape;2693;p46"/>
          <p:cNvSpPr/>
          <p:nvPr/>
        </p:nvSpPr>
        <p:spPr>
          <a:xfrm flipH="1" rot="-8111183">
            <a:off x="744180" y="3703584"/>
            <a:ext cx="326049" cy="322443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p46"/>
          <p:cNvSpPr/>
          <p:nvPr/>
        </p:nvSpPr>
        <p:spPr>
          <a:xfrm flipH="1">
            <a:off x="2947428" y="-457200"/>
            <a:ext cx="6212100" cy="59436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p46"/>
          <p:cNvSpPr txBox="1"/>
          <p:nvPr>
            <p:ph type="title"/>
          </p:nvPr>
        </p:nvSpPr>
        <p:spPr>
          <a:xfrm flipH="1">
            <a:off x="3612403" y="966725"/>
            <a:ext cx="47940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696" name="Google Shape;2696;p46"/>
          <p:cNvSpPr txBox="1"/>
          <p:nvPr>
            <p:ph idx="1" type="subTitle"/>
          </p:nvPr>
        </p:nvSpPr>
        <p:spPr>
          <a:xfrm flipH="1">
            <a:off x="5049700" y="2087250"/>
            <a:ext cx="3356700" cy="24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7" name="Google Shape;2697;p46"/>
          <p:cNvSpPr/>
          <p:nvPr/>
        </p:nvSpPr>
        <p:spPr>
          <a:xfrm rot="10800000">
            <a:off x="-1171925" y="4181426"/>
            <a:ext cx="2240400" cy="22404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bg>
      <p:bgPr>
        <a:solidFill>
          <a:schemeClr val="lt2"/>
        </a:solidFill>
      </p:bgPr>
    </p:bg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9" name="Google Shape;2699;p47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2700" name="Google Shape;2700;p47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47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47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47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47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47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47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47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47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47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47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47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47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47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47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47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47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47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47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47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47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47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47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47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47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47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47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47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47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47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47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47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47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47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47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47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47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47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47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47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47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47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47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47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47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47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47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47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47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47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0" name="Google Shape;2750;p47"/>
          <p:cNvSpPr/>
          <p:nvPr/>
        </p:nvSpPr>
        <p:spPr>
          <a:xfrm>
            <a:off x="525" y="1799325"/>
            <a:ext cx="1028100" cy="2551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1" name="Google Shape;2751;p47"/>
          <p:cNvSpPr/>
          <p:nvPr/>
        </p:nvSpPr>
        <p:spPr>
          <a:xfrm>
            <a:off x="525" y="-75"/>
            <a:ext cx="3321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47"/>
          <p:cNvSpPr/>
          <p:nvPr/>
        </p:nvSpPr>
        <p:spPr>
          <a:xfrm>
            <a:off x="1890151" y="-123349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3" name="Google Shape;2753;p47"/>
          <p:cNvSpPr/>
          <p:nvPr/>
        </p:nvSpPr>
        <p:spPr>
          <a:xfrm>
            <a:off x="8124900" y="2866650"/>
            <a:ext cx="1079400" cy="22767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4" name="Google Shape;2754;p47"/>
          <p:cNvSpPr/>
          <p:nvPr/>
        </p:nvSpPr>
        <p:spPr>
          <a:xfrm rot="-5400000">
            <a:off x="6698675" y="-1309375"/>
            <a:ext cx="2564700" cy="25734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5" name="Google Shape;2755;p47"/>
          <p:cNvSpPr/>
          <p:nvPr/>
        </p:nvSpPr>
        <p:spPr>
          <a:xfrm>
            <a:off x="8124800" y="1259675"/>
            <a:ext cx="1079400" cy="160350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6" name="Google Shape;2756;p47"/>
          <p:cNvSpPr/>
          <p:nvPr/>
        </p:nvSpPr>
        <p:spPr>
          <a:xfrm>
            <a:off x="1869969" y="-143531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7" name="Google Shape;2757;p47"/>
          <p:cNvSpPr/>
          <p:nvPr/>
        </p:nvSpPr>
        <p:spPr>
          <a:xfrm>
            <a:off x="1719425" y="-294075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8" name="Google Shape;2758;p47"/>
          <p:cNvSpPr/>
          <p:nvPr/>
        </p:nvSpPr>
        <p:spPr>
          <a:xfrm>
            <a:off x="1813232" y="-247017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9" name="Google Shape;2759;p47"/>
          <p:cNvSpPr/>
          <p:nvPr/>
        </p:nvSpPr>
        <p:spPr>
          <a:xfrm>
            <a:off x="2093829" y="80328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0" name="Google Shape;2760;p47"/>
          <p:cNvSpPr/>
          <p:nvPr/>
        </p:nvSpPr>
        <p:spPr>
          <a:xfrm>
            <a:off x="2217600" y="204100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1" name="Google Shape;2761;p47"/>
          <p:cNvSpPr/>
          <p:nvPr/>
        </p:nvSpPr>
        <p:spPr>
          <a:xfrm>
            <a:off x="2319747" y="306247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2" name="Google Shape;2762;p47"/>
          <p:cNvSpPr/>
          <p:nvPr/>
        </p:nvSpPr>
        <p:spPr>
          <a:xfrm>
            <a:off x="2576558" y="563057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3" name="Google Shape;2763;p47"/>
          <p:cNvGrpSpPr/>
          <p:nvPr/>
        </p:nvGrpSpPr>
        <p:grpSpPr>
          <a:xfrm>
            <a:off x="105400" y="571350"/>
            <a:ext cx="1969850" cy="191750"/>
            <a:chOff x="1454525" y="7080325"/>
            <a:chExt cx="1969850" cy="191750"/>
          </a:xfrm>
        </p:grpSpPr>
        <p:sp>
          <p:nvSpPr>
            <p:cNvPr id="2764" name="Google Shape;2764;p47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47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47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47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47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47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47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47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47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47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47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47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47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47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47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47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47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47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47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47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47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47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47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47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47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47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47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47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2" name="Google Shape;2792;p47"/>
          <p:cNvSpPr/>
          <p:nvPr/>
        </p:nvSpPr>
        <p:spPr>
          <a:xfrm>
            <a:off x="6469025" y="539496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47"/>
          <p:cNvSpPr/>
          <p:nvPr/>
        </p:nvSpPr>
        <p:spPr>
          <a:xfrm>
            <a:off x="1719425" y="2689459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47"/>
          <p:cNvSpPr/>
          <p:nvPr/>
        </p:nvSpPr>
        <p:spPr>
          <a:xfrm>
            <a:off x="7050" y="3768875"/>
            <a:ext cx="3105600" cy="13662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p47"/>
          <p:cNvSpPr/>
          <p:nvPr/>
        </p:nvSpPr>
        <p:spPr>
          <a:xfrm rot="5400000">
            <a:off x="809588" y="500475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p47"/>
          <p:cNvSpPr/>
          <p:nvPr/>
        </p:nvSpPr>
        <p:spPr>
          <a:xfrm>
            <a:off x="1751163" y="1444727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p47"/>
          <p:cNvSpPr/>
          <p:nvPr/>
        </p:nvSpPr>
        <p:spPr>
          <a:xfrm rot="-5400000">
            <a:off x="8134675" y="1534804"/>
            <a:ext cx="380700" cy="22761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p47"/>
          <p:cNvSpPr/>
          <p:nvPr/>
        </p:nvSpPr>
        <p:spPr>
          <a:xfrm rot="10800000">
            <a:off x="7181400" y="24790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47"/>
          <p:cNvSpPr/>
          <p:nvPr/>
        </p:nvSpPr>
        <p:spPr>
          <a:xfrm>
            <a:off x="3271800" y="276481"/>
            <a:ext cx="323700" cy="32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p47"/>
          <p:cNvSpPr/>
          <p:nvPr/>
        </p:nvSpPr>
        <p:spPr>
          <a:xfrm>
            <a:off x="3563163" y="139505"/>
            <a:ext cx="323700" cy="3201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p47"/>
          <p:cNvSpPr/>
          <p:nvPr/>
        </p:nvSpPr>
        <p:spPr>
          <a:xfrm>
            <a:off x="3871992" y="42375"/>
            <a:ext cx="323700" cy="3201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2" name="Google Shape;2802;p47"/>
          <p:cNvCxnSpPr/>
          <p:nvPr/>
        </p:nvCxnSpPr>
        <p:spPr>
          <a:xfrm>
            <a:off x="-371475" y="5141100"/>
            <a:ext cx="34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3" name="Google Shape;2803;p47"/>
          <p:cNvSpPr/>
          <p:nvPr/>
        </p:nvSpPr>
        <p:spPr>
          <a:xfrm rot="-5400000">
            <a:off x="7083241" y="-939870"/>
            <a:ext cx="1824300" cy="18243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47"/>
          <p:cNvSpPr/>
          <p:nvPr/>
        </p:nvSpPr>
        <p:spPr>
          <a:xfrm rot="8113155">
            <a:off x="6735410" y="3106126"/>
            <a:ext cx="332625" cy="3290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5" name="Google Shape;2805;p47"/>
          <p:cNvSpPr/>
          <p:nvPr/>
        </p:nvSpPr>
        <p:spPr>
          <a:xfrm rot="8113155">
            <a:off x="6622197" y="3417227"/>
            <a:ext cx="332625" cy="329018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6" name="Google Shape;2806;p47"/>
          <p:cNvSpPr/>
          <p:nvPr/>
        </p:nvSpPr>
        <p:spPr>
          <a:xfrm rot="8113155">
            <a:off x="6467364" y="3711927"/>
            <a:ext cx="332625" cy="329018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7" name="Google Shape;2807;p47"/>
          <p:cNvSpPr/>
          <p:nvPr/>
        </p:nvSpPr>
        <p:spPr>
          <a:xfrm>
            <a:off x="1028700" y="1001100"/>
            <a:ext cx="7096200" cy="2836500"/>
          </a:xfrm>
          <a:prstGeom prst="roundRect">
            <a:avLst>
              <a:gd fmla="val 4802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Google Shape;2808;p47"/>
          <p:cNvSpPr/>
          <p:nvPr/>
        </p:nvSpPr>
        <p:spPr>
          <a:xfrm>
            <a:off x="1028625" y="2322850"/>
            <a:ext cx="7096200" cy="125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47"/>
          <p:cNvSpPr/>
          <p:nvPr/>
        </p:nvSpPr>
        <p:spPr>
          <a:xfrm>
            <a:off x="727250" y="3572175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0" name="Google Shape;2810;p47"/>
          <p:cNvGrpSpPr/>
          <p:nvPr/>
        </p:nvGrpSpPr>
        <p:grpSpPr>
          <a:xfrm>
            <a:off x="727250" y="3572175"/>
            <a:ext cx="7704000" cy="593400"/>
            <a:chOff x="727250" y="4105575"/>
            <a:chExt cx="7704000" cy="593400"/>
          </a:xfrm>
        </p:grpSpPr>
        <p:sp>
          <p:nvSpPr>
            <p:cNvPr id="2811" name="Google Shape;2811;p47"/>
            <p:cNvSpPr/>
            <p:nvPr/>
          </p:nvSpPr>
          <p:spPr>
            <a:xfrm>
              <a:off x="77487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47"/>
            <p:cNvSpPr/>
            <p:nvPr/>
          </p:nvSpPr>
          <p:spPr>
            <a:xfrm>
              <a:off x="7272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47"/>
            <p:cNvSpPr/>
            <p:nvPr/>
          </p:nvSpPr>
          <p:spPr>
            <a:xfrm rot="10800000">
              <a:off x="7927925" y="4174425"/>
              <a:ext cx="455700" cy="4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47"/>
            <p:cNvSpPr/>
            <p:nvPr/>
          </p:nvSpPr>
          <p:spPr>
            <a:xfrm rot="10800000">
              <a:off x="7837850" y="4105575"/>
              <a:ext cx="593400" cy="593400"/>
            </a:xfrm>
            <a:prstGeom prst="pie">
              <a:avLst>
                <a:gd fmla="val 5366593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5" name="Google Shape;2815;p47"/>
          <p:cNvSpPr txBox="1"/>
          <p:nvPr>
            <p:ph type="title"/>
          </p:nvPr>
        </p:nvSpPr>
        <p:spPr>
          <a:xfrm>
            <a:off x="1336350" y="1001100"/>
            <a:ext cx="64713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6" name="Google Shape;2816;p47"/>
          <p:cNvSpPr txBox="1"/>
          <p:nvPr>
            <p:ph idx="2" type="title"/>
          </p:nvPr>
        </p:nvSpPr>
        <p:spPr>
          <a:xfrm>
            <a:off x="1219200" y="3572175"/>
            <a:ext cx="6696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None/>
              <a:defRPr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17" name="Google Shape;2817;p47"/>
          <p:cNvSpPr/>
          <p:nvPr/>
        </p:nvSpPr>
        <p:spPr>
          <a:xfrm flipH="1">
            <a:off x="6047475" y="4162225"/>
            <a:ext cx="2083200" cy="981000"/>
          </a:xfrm>
          <a:prstGeom prst="rtTriangl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solidFill>
          <a:srgbClr val="FFFAEB"/>
        </a:solidFill>
      </p:bgPr>
    </p:bg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48"/>
          <p:cNvSpPr/>
          <p:nvPr/>
        </p:nvSpPr>
        <p:spPr>
          <a:xfrm flipH="1">
            <a:off x="6233175" y="-24950"/>
            <a:ext cx="2202300" cy="8883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0" name="Google Shape;2820;p48"/>
          <p:cNvSpPr/>
          <p:nvPr/>
        </p:nvSpPr>
        <p:spPr>
          <a:xfrm rot="5400000">
            <a:off x="3546188" y="-42615"/>
            <a:ext cx="927600" cy="104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1" name="Google Shape;2821;p48"/>
          <p:cNvSpPr/>
          <p:nvPr/>
        </p:nvSpPr>
        <p:spPr>
          <a:xfrm rot="10800000">
            <a:off x="4513962" y="-1934"/>
            <a:ext cx="2386200" cy="4758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2" name="Google Shape;2822;p48"/>
          <p:cNvCxnSpPr>
            <a:endCxn id="2821" idx="3"/>
          </p:cNvCxnSpPr>
          <p:nvPr/>
        </p:nvCxnSpPr>
        <p:spPr>
          <a:xfrm rot="10800000">
            <a:off x="4513962" y="235966"/>
            <a:ext cx="3262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3" name="Google Shape;2823;p48"/>
          <p:cNvSpPr/>
          <p:nvPr/>
        </p:nvSpPr>
        <p:spPr>
          <a:xfrm rot="-5400000">
            <a:off x="5770520" y="6713"/>
            <a:ext cx="465900" cy="4596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4" name="Google Shape;2824;p48"/>
          <p:cNvSpPr/>
          <p:nvPr/>
        </p:nvSpPr>
        <p:spPr>
          <a:xfrm rot="-5400000">
            <a:off x="4841196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5" name="Google Shape;2825;p48"/>
          <p:cNvSpPr/>
          <p:nvPr/>
        </p:nvSpPr>
        <p:spPr>
          <a:xfrm>
            <a:off x="1637321" y="3260"/>
            <a:ext cx="1809000" cy="4659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6" name="Google Shape;2826;p48"/>
          <p:cNvSpPr/>
          <p:nvPr/>
        </p:nvSpPr>
        <p:spPr>
          <a:xfrm rot="-5400000">
            <a:off x="710075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7" name="Google Shape;2827;p48"/>
          <p:cNvSpPr/>
          <p:nvPr/>
        </p:nvSpPr>
        <p:spPr>
          <a:xfrm rot="10800000">
            <a:off x="1684984" y="3834"/>
            <a:ext cx="1809000" cy="4659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8" name="Google Shape;2828;p48"/>
          <p:cNvCxnSpPr>
            <a:endCxn id="2825" idx="0"/>
          </p:cNvCxnSpPr>
          <p:nvPr/>
        </p:nvCxnSpPr>
        <p:spPr>
          <a:xfrm rot="10800000">
            <a:off x="1637321" y="3260"/>
            <a:ext cx="1787400" cy="46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9" name="Google Shape;2829;p48"/>
          <p:cNvSpPr/>
          <p:nvPr/>
        </p:nvSpPr>
        <p:spPr>
          <a:xfrm rot="-5400000">
            <a:off x="1169759" y="3828"/>
            <a:ext cx="465900" cy="4596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p48"/>
          <p:cNvSpPr/>
          <p:nvPr/>
        </p:nvSpPr>
        <p:spPr>
          <a:xfrm rot="5400000">
            <a:off x="-1382050" y="1086075"/>
            <a:ext cx="3476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1" name="Google Shape;2831;p48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2832" name="Google Shape;2832;p48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48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48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48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48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48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48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48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48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48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48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48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48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48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48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48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48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48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48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48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48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48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48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48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48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48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48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48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48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48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48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48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48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48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48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48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48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48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48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48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48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48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48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48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48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48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48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48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48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48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2" name="Google Shape;2882;p48"/>
          <p:cNvSpPr/>
          <p:nvPr/>
        </p:nvSpPr>
        <p:spPr>
          <a:xfrm>
            <a:off x="720000" y="714425"/>
            <a:ext cx="77040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3" name="Google Shape;2883;p48"/>
          <p:cNvSpPr/>
          <p:nvPr/>
        </p:nvSpPr>
        <p:spPr>
          <a:xfrm rot="5400000">
            <a:off x="6753850" y="1286325"/>
            <a:ext cx="4067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4" name="Google Shape;2884;p48"/>
          <p:cNvCxnSpPr>
            <a:stCxn id="2883" idx="1"/>
          </p:cNvCxnSpPr>
          <p:nvPr/>
        </p:nvCxnSpPr>
        <p:spPr>
          <a:xfrm>
            <a:off x="8787700" y="-390525"/>
            <a:ext cx="0" cy="384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5" name="Google Shape;2885;p48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Google Shape;2886;p48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48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48"/>
          <p:cNvSpPr/>
          <p:nvPr/>
        </p:nvSpPr>
        <p:spPr>
          <a:xfrm rot="5400000">
            <a:off x="7487800" y="3886550"/>
            <a:ext cx="2599800" cy="714000"/>
          </a:xfrm>
          <a:prstGeom prst="roundRect">
            <a:avLst>
              <a:gd fmla="val 50000" name="adj"/>
            </a:avLst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48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48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48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48"/>
          <p:cNvSpPr txBox="1"/>
          <p:nvPr>
            <p:ph type="title"/>
          </p:nvPr>
        </p:nvSpPr>
        <p:spPr>
          <a:xfrm>
            <a:off x="1223325" y="539500"/>
            <a:ext cx="6697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3" name="Google Shape;2893;p48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48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48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48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8"/>
          <p:cNvSpPr/>
          <p:nvPr/>
        </p:nvSpPr>
        <p:spPr>
          <a:xfrm>
            <a:off x="-16900" y="3214181"/>
            <a:ext cx="730200" cy="70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8" name="Google Shape;2898;p48"/>
          <p:cNvSpPr/>
          <p:nvPr/>
        </p:nvSpPr>
        <p:spPr>
          <a:xfrm>
            <a:off x="-10201" y="3233750"/>
            <a:ext cx="730200" cy="684600"/>
          </a:xfrm>
          <a:prstGeom prst="rtTriangl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Google Shape;2899;p48"/>
          <p:cNvSpPr/>
          <p:nvPr/>
        </p:nvSpPr>
        <p:spPr>
          <a:xfrm>
            <a:off x="97261" y="3303847"/>
            <a:ext cx="501900" cy="4956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0" name="Google Shape;2900;p48"/>
          <p:cNvCxnSpPr/>
          <p:nvPr/>
        </p:nvCxnSpPr>
        <p:spPr>
          <a:xfrm>
            <a:off x="-208975" y="3921900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1" name="Google Shape;2901;p48"/>
          <p:cNvSpPr/>
          <p:nvPr/>
        </p:nvSpPr>
        <p:spPr>
          <a:xfrm rot="-5400000">
            <a:off x="4035825" y="3958100"/>
            <a:ext cx="1038900" cy="13191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2" name="Google Shape;2902;p48"/>
          <p:cNvSpPr/>
          <p:nvPr/>
        </p:nvSpPr>
        <p:spPr>
          <a:xfrm>
            <a:off x="1198783" y="4608575"/>
            <a:ext cx="2750400" cy="5484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3" name="Google Shape;2903;p48"/>
          <p:cNvCxnSpPr>
            <a:endCxn id="2902" idx="3"/>
          </p:cNvCxnSpPr>
          <p:nvPr/>
        </p:nvCxnSpPr>
        <p:spPr>
          <a:xfrm>
            <a:off x="352483" y="4882775"/>
            <a:ext cx="3596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4" name="Google Shape;2904;p48"/>
          <p:cNvSpPr/>
          <p:nvPr/>
        </p:nvSpPr>
        <p:spPr>
          <a:xfrm rot="5400000">
            <a:off x="1963700" y="4617250"/>
            <a:ext cx="537000" cy="5298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5" name="Google Shape;2905;p48"/>
          <p:cNvSpPr/>
          <p:nvPr/>
        </p:nvSpPr>
        <p:spPr>
          <a:xfrm rot="5400000">
            <a:off x="3034775" y="4617250"/>
            <a:ext cx="537000" cy="52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6" name="Google Shape;2906;p48"/>
          <p:cNvSpPr/>
          <p:nvPr/>
        </p:nvSpPr>
        <p:spPr>
          <a:xfrm rot="5400000">
            <a:off x="3775" y="4397225"/>
            <a:ext cx="751500" cy="74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7" name="Google Shape;2907;p48"/>
          <p:cNvGrpSpPr/>
          <p:nvPr/>
        </p:nvGrpSpPr>
        <p:grpSpPr>
          <a:xfrm rot="5400000">
            <a:off x="-636725" y="1268150"/>
            <a:ext cx="1969850" cy="191750"/>
            <a:chOff x="1454525" y="7080325"/>
            <a:chExt cx="1969850" cy="191750"/>
          </a:xfrm>
        </p:grpSpPr>
        <p:sp>
          <p:nvSpPr>
            <p:cNvPr id="2908" name="Google Shape;2908;p48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48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48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48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48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48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48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48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48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48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48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48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48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48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48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48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48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48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48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48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48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48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48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48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48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48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48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48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6" name="Google Shape;2936;p48"/>
          <p:cNvSpPr/>
          <p:nvPr/>
        </p:nvSpPr>
        <p:spPr>
          <a:xfrm rot="10800000">
            <a:off x="5263675" y="4613963"/>
            <a:ext cx="2084700" cy="5370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7" name="Google Shape;2937;p48"/>
          <p:cNvSpPr/>
          <p:nvPr/>
        </p:nvSpPr>
        <p:spPr>
          <a:xfrm rot="5400000">
            <a:off x="7880025" y="4617250"/>
            <a:ext cx="537000" cy="5298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8" name="Google Shape;2938;p48"/>
          <p:cNvSpPr/>
          <p:nvPr/>
        </p:nvSpPr>
        <p:spPr>
          <a:xfrm>
            <a:off x="5208513" y="4613338"/>
            <a:ext cx="2084700" cy="5370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9" name="Google Shape;2939;p48"/>
          <p:cNvCxnSpPr>
            <a:endCxn id="2936" idx="0"/>
          </p:cNvCxnSpPr>
          <p:nvPr/>
        </p:nvCxnSpPr>
        <p:spPr>
          <a:xfrm>
            <a:off x="5288275" y="4619363"/>
            <a:ext cx="2060100" cy="531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0" name="Google Shape;2940;p48"/>
          <p:cNvSpPr/>
          <p:nvPr/>
        </p:nvSpPr>
        <p:spPr>
          <a:xfrm rot="5400000">
            <a:off x="7350225" y="4620575"/>
            <a:ext cx="537000" cy="5298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-104775" y="3829050"/>
            <a:ext cx="4105200" cy="13605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720000" y="4029075"/>
            <a:ext cx="2775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  <a:defRPr sz="17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22"/>
          <p:cNvSpPr/>
          <p:nvPr/>
        </p:nvSpPr>
        <p:spPr>
          <a:xfrm rot="10800000">
            <a:off x="7440600" y="0"/>
            <a:ext cx="1703400" cy="17034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 rot="10800000">
            <a:off x="7960075" y="228750"/>
            <a:ext cx="941400" cy="941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 rot="10800000">
            <a:off x="3503409" y="3987096"/>
            <a:ext cx="1044600" cy="10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 rot="10800000">
            <a:off x="3296700" y="3829050"/>
            <a:ext cx="1360500" cy="13605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 flipH="1" rot="10800000">
            <a:off x="-133350" y="4905300"/>
            <a:ext cx="3905100" cy="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bg>
      <p:bgPr>
        <a:solidFill>
          <a:srgbClr val="FFFAEB"/>
        </a:solidFill>
      </p:bgPr>
    </p:bg>
    <p:spTree>
      <p:nvGrpSpPr>
        <p:cNvPr id="294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2" name="Google Shape;2942;p49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2943" name="Google Shape;2943;p49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49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49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49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49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49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49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49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49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49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49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49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49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49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49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49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49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49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49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49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49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49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49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49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49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49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49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49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49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49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49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49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49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49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49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49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49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49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49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49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49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49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49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49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49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49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49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49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49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49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3" name="Google Shape;2993;p49"/>
          <p:cNvSpPr/>
          <p:nvPr/>
        </p:nvSpPr>
        <p:spPr>
          <a:xfrm>
            <a:off x="681600" y="545800"/>
            <a:ext cx="7056600" cy="4083600"/>
          </a:xfrm>
          <a:prstGeom prst="roundRect">
            <a:avLst>
              <a:gd fmla="val 4665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4" name="Google Shape;2994;p49"/>
          <p:cNvSpPr/>
          <p:nvPr/>
        </p:nvSpPr>
        <p:spPr>
          <a:xfrm>
            <a:off x="-209550" y="437050"/>
            <a:ext cx="85725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5" name="Google Shape;2995;p49"/>
          <p:cNvSpPr/>
          <p:nvPr/>
        </p:nvSpPr>
        <p:spPr>
          <a:xfrm rot="10800000">
            <a:off x="7920675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6" name="Google Shape;2996;p49"/>
          <p:cNvSpPr txBox="1"/>
          <p:nvPr>
            <p:ph type="title"/>
          </p:nvPr>
        </p:nvSpPr>
        <p:spPr>
          <a:xfrm>
            <a:off x="713225" y="545800"/>
            <a:ext cx="7056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7" name="Google Shape;2997;p49"/>
          <p:cNvSpPr/>
          <p:nvPr/>
        </p:nvSpPr>
        <p:spPr>
          <a:xfrm rot="10800000">
            <a:off x="7830600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_1_2">
    <p:bg>
      <p:bgPr>
        <a:solidFill>
          <a:srgbClr val="FFFAEB"/>
        </a:solidFill>
      </p:bgPr>
    </p:bg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50"/>
          <p:cNvSpPr/>
          <p:nvPr/>
        </p:nvSpPr>
        <p:spPr>
          <a:xfrm>
            <a:off x="-70225" y="1028700"/>
            <a:ext cx="879900" cy="358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Google Shape;3000;p50"/>
          <p:cNvSpPr/>
          <p:nvPr/>
        </p:nvSpPr>
        <p:spPr>
          <a:xfrm flipH="1" rot="-5400000">
            <a:off x="7624075" y="339975"/>
            <a:ext cx="2303400" cy="690000"/>
          </a:xfrm>
          <a:prstGeom prst="roundRect">
            <a:avLst>
              <a:gd fmla="val 50000" name="adj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1" name="Google Shape;3001;p50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3002" name="Google Shape;3002;p50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50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50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50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50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50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50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50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50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50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50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50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50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50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50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50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50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50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50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50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50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50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50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50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50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50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50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50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50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50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50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50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50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50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50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50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50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50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50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50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50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50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50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50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50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50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50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50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50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50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2" name="Google Shape;3052;p50"/>
          <p:cNvSpPr/>
          <p:nvPr/>
        </p:nvSpPr>
        <p:spPr>
          <a:xfrm>
            <a:off x="713225" y="1028700"/>
            <a:ext cx="7697400" cy="358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p50"/>
          <p:cNvSpPr/>
          <p:nvPr/>
        </p:nvSpPr>
        <p:spPr>
          <a:xfrm>
            <a:off x="-209550" y="437050"/>
            <a:ext cx="85725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Google Shape;3054;p50"/>
          <p:cNvSpPr/>
          <p:nvPr/>
        </p:nvSpPr>
        <p:spPr>
          <a:xfrm rot="10800000">
            <a:off x="7920675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5" name="Google Shape;3055;p50"/>
          <p:cNvSpPr txBox="1"/>
          <p:nvPr>
            <p:ph type="title"/>
          </p:nvPr>
        </p:nvSpPr>
        <p:spPr>
          <a:xfrm>
            <a:off x="713225" y="545800"/>
            <a:ext cx="7056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6" name="Google Shape;3056;p50"/>
          <p:cNvSpPr/>
          <p:nvPr/>
        </p:nvSpPr>
        <p:spPr>
          <a:xfrm rot="10800000">
            <a:off x="7830600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7" name="Google Shape;3057;p50"/>
          <p:cNvSpPr/>
          <p:nvPr/>
        </p:nvSpPr>
        <p:spPr>
          <a:xfrm flipH="1">
            <a:off x="7954075" y="3905250"/>
            <a:ext cx="2933700" cy="293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p50"/>
          <p:cNvSpPr/>
          <p:nvPr/>
        </p:nvSpPr>
        <p:spPr>
          <a:xfrm flipH="1">
            <a:off x="7954075" y="3905250"/>
            <a:ext cx="2933700" cy="293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50"/>
          <p:cNvSpPr/>
          <p:nvPr/>
        </p:nvSpPr>
        <p:spPr>
          <a:xfrm flipH="1">
            <a:off x="8144575" y="4095750"/>
            <a:ext cx="2743200" cy="2743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50"/>
          <p:cNvSpPr/>
          <p:nvPr/>
        </p:nvSpPr>
        <p:spPr>
          <a:xfrm flipH="1">
            <a:off x="8610375" y="3968546"/>
            <a:ext cx="225300" cy="22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1" name="Google Shape;3061;p50"/>
          <p:cNvSpPr/>
          <p:nvPr/>
        </p:nvSpPr>
        <p:spPr>
          <a:xfrm flipH="1" rot="10800000">
            <a:off x="8404233" y="4408548"/>
            <a:ext cx="1551300" cy="1551300"/>
          </a:xfrm>
          <a:prstGeom prst="pie">
            <a:avLst>
              <a:gd fmla="val 5393868" name="adj1"/>
              <a:gd fmla="val 10660545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Google Shape;3062;p50"/>
          <p:cNvSpPr/>
          <p:nvPr/>
        </p:nvSpPr>
        <p:spPr>
          <a:xfrm flipH="1" rot="-5400000">
            <a:off x="7395625" y="2163095"/>
            <a:ext cx="2760300" cy="690000"/>
          </a:xfrm>
          <a:prstGeom prst="roundRect">
            <a:avLst>
              <a:gd fmla="val 50000" name="adj"/>
            </a:avLst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3" name="Google Shape;3063;p50"/>
          <p:cNvCxnSpPr>
            <a:stCxn id="3000" idx="1"/>
          </p:cNvCxnSpPr>
          <p:nvPr/>
        </p:nvCxnSpPr>
        <p:spPr>
          <a:xfrm>
            <a:off x="8775775" y="-466725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4" name="Google Shape;3064;p50"/>
          <p:cNvSpPr/>
          <p:nvPr/>
        </p:nvSpPr>
        <p:spPr>
          <a:xfrm flipH="1" rot="-5400000">
            <a:off x="8430809" y="2458765"/>
            <a:ext cx="689700" cy="6807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5" name="Google Shape;3065;p50"/>
          <p:cNvSpPr/>
          <p:nvPr/>
        </p:nvSpPr>
        <p:spPr>
          <a:xfrm flipH="1" rot="-5400000">
            <a:off x="8510816" y="1183297"/>
            <a:ext cx="529800" cy="52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6" name="Google Shape;3066;p50"/>
          <p:cNvSpPr/>
          <p:nvPr/>
        </p:nvSpPr>
        <p:spPr>
          <a:xfrm>
            <a:off x="1719" y="3350900"/>
            <a:ext cx="1103400" cy="1034700"/>
          </a:xfrm>
          <a:prstGeom prst="rtTriangl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50"/>
          <p:cNvSpPr/>
          <p:nvPr/>
        </p:nvSpPr>
        <p:spPr>
          <a:xfrm>
            <a:off x="225262" y="4529774"/>
            <a:ext cx="879900" cy="8685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8" name="Google Shape;3068;p50"/>
          <p:cNvCxnSpPr/>
          <p:nvPr/>
        </p:nvCxnSpPr>
        <p:spPr>
          <a:xfrm>
            <a:off x="-132775" y="4390279"/>
            <a:ext cx="1238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7_1_1">
    <p:bg>
      <p:bgPr>
        <a:solidFill>
          <a:srgbClr val="FFFAEB"/>
        </a:solidFill>
      </p:bgPr>
    </p:bg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0" name="Google Shape;3070;p51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3071" name="Google Shape;3071;p51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51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51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51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51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51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51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51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51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51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51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51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51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51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51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51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51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51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51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51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51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51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51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51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51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51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51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51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51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51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51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51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51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51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51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51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51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51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51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51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51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51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51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51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51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51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51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51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51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51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1" name="Google Shape;3121;p51"/>
          <p:cNvSpPr/>
          <p:nvPr/>
        </p:nvSpPr>
        <p:spPr>
          <a:xfrm rot="10800000">
            <a:off x="7336900" y="-126"/>
            <a:ext cx="1860000" cy="1859400"/>
          </a:xfrm>
          <a:prstGeom prst="rtTriangl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2" name="Google Shape;3122;p51"/>
          <p:cNvSpPr/>
          <p:nvPr/>
        </p:nvSpPr>
        <p:spPr>
          <a:xfrm>
            <a:off x="3104804" y="-78248"/>
            <a:ext cx="5320730" cy="532052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3" name="Google Shape;3123;p51"/>
          <p:cNvSpPr/>
          <p:nvPr/>
        </p:nvSpPr>
        <p:spPr>
          <a:xfrm>
            <a:off x="3084838" y="-98214"/>
            <a:ext cx="5360683" cy="536068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4" name="Google Shape;3124;p51"/>
          <p:cNvSpPr/>
          <p:nvPr/>
        </p:nvSpPr>
        <p:spPr>
          <a:xfrm>
            <a:off x="2935907" y="-247145"/>
            <a:ext cx="5658270" cy="565827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5" name="Google Shape;3125;p51"/>
          <p:cNvSpPr/>
          <p:nvPr/>
        </p:nvSpPr>
        <p:spPr>
          <a:xfrm>
            <a:off x="3028708" y="-200592"/>
            <a:ext cx="5472716" cy="556518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Google Shape;3126;p51"/>
          <p:cNvSpPr/>
          <p:nvPr/>
        </p:nvSpPr>
        <p:spPr>
          <a:xfrm>
            <a:off x="3306299" y="123248"/>
            <a:ext cx="4917495" cy="491749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Google Shape;3127;p51"/>
          <p:cNvSpPr/>
          <p:nvPr/>
        </p:nvSpPr>
        <p:spPr>
          <a:xfrm>
            <a:off x="3428744" y="245693"/>
            <a:ext cx="4672629" cy="467262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8" name="Google Shape;3128;p51"/>
          <p:cNvSpPr/>
          <p:nvPr/>
        </p:nvSpPr>
        <p:spPr>
          <a:xfrm>
            <a:off x="3529797" y="346747"/>
            <a:ext cx="4470806" cy="447080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9" name="Google Shape;3129;p51"/>
          <p:cNvSpPr/>
          <p:nvPr/>
        </p:nvSpPr>
        <p:spPr>
          <a:xfrm>
            <a:off x="7779460" y="734625"/>
            <a:ext cx="381300" cy="37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0" name="Google Shape;3130;p51"/>
          <p:cNvSpPr/>
          <p:nvPr/>
        </p:nvSpPr>
        <p:spPr>
          <a:xfrm>
            <a:off x="7634618" y="577497"/>
            <a:ext cx="222300" cy="2205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1" name="Google Shape;3131;p51"/>
          <p:cNvSpPr/>
          <p:nvPr/>
        </p:nvSpPr>
        <p:spPr>
          <a:xfrm>
            <a:off x="4673683" y="452074"/>
            <a:ext cx="301500" cy="29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2" name="Google Shape;3132;p51"/>
          <p:cNvSpPr/>
          <p:nvPr/>
        </p:nvSpPr>
        <p:spPr>
          <a:xfrm>
            <a:off x="4945380" y="324343"/>
            <a:ext cx="301500" cy="298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p51"/>
          <p:cNvSpPr/>
          <p:nvPr/>
        </p:nvSpPr>
        <p:spPr>
          <a:xfrm>
            <a:off x="5233363" y="233769"/>
            <a:ext cx="301500" cy="298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4" name="Google Shape;3134;p51"/>
          <p:cNvSpPr/>
          <p:nvPr/>
        </p:nvSpPr>
        <p:spPr>
          <a:xfrm rot="8111068">
            <a:off x="7898151" y="3116935"/>
            <a:ext cx="329443" cy="325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Google Shape;3135;p51"/>
          <p:cNvSpPr/>
          <p:nvPr/>
        </p:nvSpPr>
        <p:spPr>
          <a:xfrm rot="8111068">
            <a:off x="7786151" y="3424703"/>
            <a:ext cx="329443" cy="325202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6" name="Google Shape;3136;p51"/>
          <p:cNvSpPr/>
          <p:nvPr/>
        </p:nvSpPr>
        <p:spPr>
          <a:xfrm rot="8111068">
            <a:off x="7632977" y="3716247"/>
            <a:ext cx="329443" cy="325202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7" name="Google Shape;3137;p51"/>
          <p:cNvSpPr/>
          <p:nvPr/>
        </p:nvSpPr>
        <p:spPr>
          <a:xfrm>
            <a:off x="-201225" y="40600"/>
            <a:ext cx="6093900" cy="4996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8" name="Google Shape;3138;p51"/>
          <p:cNvSpPr/>
          <p:nvPr/>
        </p:nvSpPr>
        <p:spPr>
          <a:xfrm flipH="1" rot="10800000">
            <a:off x="7850775" y="3810075"/>
            <a:ext cx="2686800" cy="26868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9" name="Google Shape;3139;p51"/>
          <p:cNvSpPr/>
          <p:nvPr/>
        </p:nvSpPr>
        <p:spPr>
          <a:xfrm>
            <a:off x="-1516375" y="437050"/>
            <a:ext cx="67938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0" name="Google Shape;3140;p51"/>
          <p:cNvSpPr/>
          <p:nvPr/>
        </p:nvSpPr>
        <p:spPr>
          <a:xfrm rot="10800000">
            <a:off x="4774188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Google Shape;3141;p51"/>
          <p:cNvSpPr txBox="1"/>
          <p:nvPr>
            <p:ph type="title"/>
          </p:nvPr>
        </p:nvSpPr>
        <p:spPr>
          <a:xfrm>
            <a:off x="713225" y="545800"/>
            <a:ext cx="382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2" name="Google Shape;3142;p51"/>
          <p:cNvSpPr/>
          <p:nvPr/>
        </p:nvSpPr>
        <p:spPr>
          <a:xfrm rot="10800000">
            <a:off x="4684113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3" name="Google Shape;3143;p51"/>
          <p:cNvSpPr/>
          <p:nvPr/>
        </p:nvSpPr>
        <p:spPr>
          <a:xfrm>
            <a:off x="-197726" y="13656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4" name="Google Shape;3144;p51"/>
          <p:cNvCxnSpPr/>
          <p:nvPr/>
        </p:nvCxnSpPr>
        <p:spPr>
          <a:xfrm>
            <a:off x="-201225" y="127065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5" name="Google Shape;3145;p51"/>
          <p:cNvCxnSpPr/>
          <p:nvPr/>
        </p:nvCxnSpPr>
        <p:spPr>
          <a:xfrm>
            <a:off x="-201225" y="249493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6" name="Google Shape;3146;p51"/>
          <p:cNvSpPr/>
          <p:nvPr/>
        </p:nvSpPr>
        <p:spPr>
          <a:xfrm>
            <a:off x="-197798" y="4817501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7" name="Google Shape;3147;p51"/>
          <p:cNvCxnSpPr/>
          <p:nvPr/>
        </p:nvCxnSpPr>
        <p:spPr>
          <a:xfrm>
            <a:off x="-201225" y="4914749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8" name="Google Shape;3148;p51"/>
          <p:cNvCxnSpPr/>
          <p:nvPr/>
        </p:nvCxnSpPr>
        <p:spPr>
          <a:xfrm>
            <a:off x="-201225" y="5037178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9" name="Google Shape;3149;p51"/>
          <p:cNvSpPr/>
          <p:nvPr/>
        </p:nvSpPr>
        <p:spPr>
          <a:xfrm rot="5400000">
            <a:off x="7835700" y="2529675"/>
            <a:ext cx="2154000" cy="4626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0" name="Google Shape;3150;p51"/>
          <p:cNvSpPr/>
          <p:nvPr/>
        </p:nvSpPr>
        <p:spPr>
          <a:xfrm rot="5400000">
            <a:off x="8735132" y="3321297"/>
            <a:ext cx="355200" cy="35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1" name="Google Shape;3151;p51"/>
          <p:cNvSpPr/>
          <p:nvPr/>
        </p:nvSpPr>
        <p:spPr>
          <a:xfrm rot="-5400000">
            <a:off x="8681400" y="1683973"/>
            <a:ext cx="462600" cy="4626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7_1_1_1">
    <p:bg>
      <p:bgPr>
        <a:solidFill>
          <a:srgbClr val="FFFAEB"/>
        </a:solidFill>
      </p:bgPr>
    </p:bg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3" name="Google Shape;3153;p52"/>
          <p:cNvGrpSpPr/>
          <p:nvPr/>
        </p:nvGrpSpPr>
        <p:grpSpPr>
          <a:xfrm>
            <a:off x="-108365" y="-51884"/>
            <a:ext cx="9312436" cy="5244324"/>
            <a:chOff x="-170" y="-1888"/>
            <a:chExt cx="9144183" cy="5148055"/>
          </a:xfrm>
        </p:grpSpPr>
        <p:sp>
          <p:nvSpPr>
            <p:cNvPr id="3154" name="Google Shape;3154;p52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52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52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52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52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52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52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52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52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52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52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52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52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52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52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52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52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52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52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52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52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52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52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52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52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52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52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52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52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52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52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52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52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52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52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52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52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52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52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52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52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52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52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52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52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52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52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52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52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52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4" name="Google Shape;3204;p52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3205" name="Google Shape;3205;p52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52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52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52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52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52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52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52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52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52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52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52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52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52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52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52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52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52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52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52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52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52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52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52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52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52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52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52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3" name="Google Shape;3233;p52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rgbClr val="FBBE18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4" name="Google Shape;3234;p52"/>
          <p:cNvCxnSpPr>
            <a:stCxn id="3233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5" name="Google Shape;3235;p52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6" name="Google Shape;3236;p52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Google Shape;3237;p52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8" name="Google Shape;3238;p52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9" name="Google Shape;3239;p52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0" name="Google Shape;3240;p52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1" name="Google Shape;3241;p52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2" name="Google Shape;3242;p52"/>
          <p:cNvCxnSpPr>
            <a:stCxn id="3241" idx="1"/>
          </p:cNvCxnSpPr>
          <p:nvPr/>
        </p:nvCxnSpPr>
        <p:spPr>
          <a:xfrm>
            <a:off x="357000" y="1871925"/>
            <a:ext cx="0" cy="3992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3" name="Google Shape;3243;p52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4" name="Google Shape;3244;p52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5" name="Google Shape;3245;p52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FFFFF">
              <a:alpha val="3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6" name="Google Shape;3246;p52"/>
          <p:cNvSpPr/>
          <p:nvPr/>
        </p:nvSpPr>
        <p:spPr>
          <a:xfrm>
            <a:off x="720000" y="714425"/>
            <a:ext cx="77040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7" name="Google Shape;3247;p52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8" name="Google Shape;3248;p52"/>
          <p:cNvSpPr txBox="1"/>
          <p:nvPr>
            <p:ph type="title"/>
          </p:nvPr>
        </p:nvSpPr>
        <p:spPr>
          <a:xfrm>
            <a:off x="1223325" y="539500"/>
            <a:ext cx="6697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9" name="Google Shape;3249;p52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0" name="Google Shape;3250;p52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1" name="Google Shape;3251;p52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2" name="Google Shape;3252;p52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"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3"/>
          <p:cNvSpPr/>
          <p:nvPr/>
        </p:nvSpPr>
        <p:spPr>
          <a:xfrm flipH="1" rot="-5400000">
            <a:off x="6998066" y="3000125"/>
            <a:ext cx="2022900" cy="23094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5" name="Google Shape;3255;p53"/>
          <p:cNvSpPr/>
          <p:nvPr/>
        </p:nvSpPr>
        <p:spPr>
          <a:xfrm flipH="1" rot="5400000">
            <a:off x="7479641" y="3452974"/>
            <a:ext cx="1088400" cy="2338200"/>
          </a:xfrm>
          <a:prstGeom prst="rtTriangl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p53"/>
          <p:cNvSpPr/>
          <p:nvPr/>
        </p:nvSpPr>
        <p:spPr>
          <a:xfrm flipH="1" rot="5400000">
            <a:off x="4344529" y="2562788"/>
            <a:ext cx="2543400" cy="25434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7" name="Google Shape;3257;p53"/>
          <p:cNvGrpSpPr/>
          <p:nvPr/>
        </p:nvGrpSpPr>
        <p:grpSpPr>
          <a:xfrm flipH="1">
            <a:off x="13316" y="18224"/>
            <a:ext cx="9144183" cy="5148055"/>
            <a:chOff x="-170" y="-1888"/>
            <a:chExt cx="9144183" cy="5148055"/>
          </a:xfrm>
        </p:grpSpPr>
        <p:sp>
          <p:nvSpPr>
            <p:cNvPr id="3258" name="Google Shape;3258;p53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53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53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53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53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53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53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53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53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53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53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53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53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53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53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53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53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53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53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53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53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53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53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53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53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53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53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53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53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53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53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53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53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53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53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53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53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53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53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53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53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53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53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53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53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53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53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53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53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53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8" name="Google Shape;3308;p53"/>
          <p:cNvSpPr/>
          <p:nvPr/>
        </p:nvSpPr>
        <p:spPr>
          <a:xfrm flipH="1" rot="5400000">
            <a:off x="4728979" y="2947238"/>
            <a:ext cx="1774500" cy="1774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53"/>
          <p:cNvSpPr/>
          <p:nvPr/>
        </p:nvSpPr>
        <p:spPr>
          <a:xfrm flipH="1" rot="5400000">
            <a:off x="5174479" y="3392738"/>
            <a:ext cx="883500" cy="8835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p53"/>
          <p:cNvSpPr/>
          <p:nvPr/>
        </p:nvSpPr>
        <p:spPr>
          <a:xfrm flipH="1" rot="5400000">
            <a:off x="4840579" y="3005673"/>
            <a:ext cx="1551300" cy="15513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1" name="Google Shape;3311;p53"/>
          <p:cNvSpPr/>
          <p:nvPr/>
        </p:nvSpPr>
        <p:spPr>
          <a:xfrm flipH="1">
            <a:off x="951366" y="-12450"/>
            <a:ext cx="8232900" cy="1444800"/>
          </a:xfrm>
          <a:prstGeom prst="rect">
            <a:avLst/>
          </a:prstGeom>
          <a:solidFill>
            <a:srgbClr val="FBBE18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2" name="Google Shape;3312;p53"/>
          <p:cNvSpPr/>
          <p:nvPr/>
        </p:nvSpPr>
        <p:spPr>
          <a:xfrm flipH="1">
            <a:off x="2680216" y="530550"/>
            <a:ext cx="1597800" cy="1611900"/>
          </a:xfrm>
          <a:prstGeom prst="round2SameRect">
            <a:avLst>
              <a:gd fmla="val 50000" name="adj1"/>
              <a:gd fmla="val 208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3" name="Google Shape;3313;p53"/>
          <p:cNvSpPr/>
          <p:nvPr/>
        </p:nvSpPr>
        <p:spPr>
          <a:xfrm flipH="1">
            <a:off x="2675516" y="1819950"/>
            <a:ext cx="1597800" cy="15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4" name="Google Shape;3314;p53"/>
          <p:cNvSpPr/>
          <p:nvPr/>
        </p:nvSpPr>
        <p:spPr>
          <a:xfrm flipH="1">
            <a:off x="2554416" y="1652700"/>
            <a:ext cx="1719000" cy="1611900"/>
          </a:xfrm>
          <a:prstGeom prst="rtTriangl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5" name="Google Shape;3315;p53"/>
          <p:cNvSpPr/>
          <p:nvPr/>
        </p:nvSpPr>
        <p:spPr>
          <a:xfrm flipH="1">
            <a:off x="4278066" y="539500"/>
            <a:ext cx="4906200" cy="28365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6" name="Google Shape;3316;p53"/>
          <p:cNvSpPr/>
          <p:nvPr/>
        </p:nvSpPr>
        <p:spPr>
          <a:xfrm flipH="1">
            <a:off x="3767391" y="32706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7" name="Google Shape;3317;p53"/>
          <p:cNvSpPr txBox="1"/>
          <p:nvPr>
            <p:ph type="title"/>
          </p:nvPr>
        </p:nvSpPr>
        <p:spPr>
          <a:xfrm flipH="1">
            <a:off x="4287366" y="2128400"/>
            <a:ext cx="41370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8" name="Google Shape;3318;p53"/>
          <p:cNvSpPr txBox="1"/>
          <p:nvPr>
            <p:ph idx="2" type="title"/>
          </p:nvPr>
        </p:nvSpPr>
        <p:spPr>
          <a:xfrm flipH="1">
            <a:off x="5045766" y="1024800"/>
            <a:ext cx="33786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9" name="Google Shape;3319;p53"/>
          <p:cNvSpPr txBox="1"/>
          <p:nvPr>
            <p:ph idx="1" type="subTitle"/>
          </p:nvPr>
        </p:nvSpPr>
        <p:spPr>
          <a:xfrm flipH="1">
            <a:off x="5573766" y="3270650"/>
            <a:ext cx="2850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320" name="Google Shape;3320;p53"/>
          <p:cNvSpPr/>
          <p:nvPr/>
        </p:nvSpPr>
        <p:spPr>
          <a:xfrm flipH="1" rot="5400000">
            <a:off x="1502241" y="2699950"/>
            <a:ext cx="1812600" cy="3508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1" name="Google Shape;3321;p53"/>
          <p:cNvSpPr/>
          <p:nvPr/>
        </p:nvSpPr>
        <p:spPr>
          <a:xfrm flipH="1">
            <a:off x="-2994499" y="-135724"/>
            <a:ext cx="5378188" cy="537818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2" name="Google Shape;3322;p53"/>
          <p:cNvSpPr/>
          <p:nvPr/>
        </p:nvSpPr>
        <p:spPr>
          <a:xfrm flipH="1">
            <a:off x="-3014681" y="-155906"/>
            <a:ext cx="5418553" cy="541855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3" name="Google Shape;3323;p53"/>
          <p:cNvSpPr/>
          <p:nvPr/>
        </p:nvSpPr>
        <p:spPr>
          <a:xfrm flipH="1">
            <a:off x="-3165225" y="-306450"/>
            <a:ext cx="5719641" cy="571964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4" name="Google Shape;3324;p53"/>
          <p:cNvSpPr/>
          <p:nvPr/>
        </p:nvSpPr>
        <p:spPr>
          <a:xfrm flipH="1">
            <a:off x="-3071418" y="-259392"/>
            <a:ext cx="5532027" cy="562552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Google Shape;3325;p53"/>
          <p:cNvSpPr/>
          <p:nvPr/>
        </p:nvSpPr>
        <p:spPr>
          <a:xfrm flipH="1">
            <a:off x="-2790822" y="67953"/>
            <a:ext cx="4970834" cy="497083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6" name="Google Shape;3326;p53"/>
          <p:cNvSpPr/>
          <p:nvPr/>
        </p:nvSpPr>
        <p:spPr>
          <a:xfrm flipH="1">
            <a:off x="-2667050" y="191725"/>
            <a:ext cx="4723291" cy="4723291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7" name="Google Shape;3327;p53"/>
          <p:cNvSpPr/>
          <p:nvPr/>
        </p:nvSpPr>
        <p:spPr>
          <a:xfrm flipH="1">
            <a:off x="-2564903" y="293872"/>
            <a:ext cx="4518996" cy="451899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8" name="Google Shape;3328;p53"/>
          <p:cNvSpPr/>
          <p:nvPr/>
        </p:nvSpPr>
        <p:spPr>
          <a:xfrm flipH="1">
            <a:off x="-2308092" y="550682"/>
            <a:ext cx="4005376" cy="400537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9" name="Google Shape;3329;p53"/>
          <p:cNvSpPr/>
          <p:nvPr/>
        </p:nvSpPr>
        <p:spPr>
          <a:xfrm flipH="1">
            <a:off x="2953318" y="2001689"/>
            <a:ext cx="1042200" cy="10287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0" name="Google Shape;3330;p53"/>
          <p:cNvSpPr/>
          <p:nvPr/>
        </p:nvSpPr>
        <p:spPr>
          <a:xfrm flipH="1" rot="-5400000">
            <a:off x="3021292" y="550350"/>
            <a:ext cx="380700" cy="21516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1" name="Google Shape;3331;p53"/>
          <p:cNvSpPr/>
          <p:nvPr/>
        </p:nvSpPr>
        <p:spPr>
          <a:xfrm flipH="1">
            <a:off x="2130278" y="1432352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2" name="Google Shape;3332;p53"/>
          <p:cNvSpPr/>
          <p:nvPr/>
        </p:nvSpPr>
        <p:spPr>
          <a:xfrm flipH="1" rot="5400000">
            <a:off x="-505584" y="2564075"/>
            <a:ext cx="380700" cy="3598200"/>
          </a:xfrm>
          <a:prstGeom prst="round2SameRect">
            <a:avLst>
              <a:gd fmla="val 4638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3" name="Google Shape;3333;p53"/>
          <p:cNvSpPr/>
          <p:nvPr/>
        </p:nvSpPr>
        <p:spPr>
          <a:xfrm flipH="1" rot="10800000">
            <a:off x="1097041" y="4169377"/>
            <a:ext cx="392400" cy="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4" name="Google Shape;3334;p53"/>
          <p:cNvGrpSpPr/>
          <p:nvPr/>
        </p:nvGrpSpPr>
        <p:grpSpPr>
          <a:xfrm flipH="1" rot="10800000">
            <a:off x="1933766" y="4595938"/>
            <a:ext cx="1969850" cy="191750"/>
            <a:chOff x="1454525" y="7080325"/>
            <a:chExt cx="1969850" cy="191750"/>
          </a:xfrm>
        </p:grpSpPr>
        <p:sp>
          <p:nvSpPr>
            <p:cNvPr id="3335" name="Google Shape;3335;p53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53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53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53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53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53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53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53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53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53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53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53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53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53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53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53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53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53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53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53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53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53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53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53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53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53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53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53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3" name="Google Shape;3363;p53"/>
          <p:cNvSpPr/>
          <p:nvPr/>
        </p:nvSpPr>
        <p:spPr>
          <a:xfrm flipH="1" rot="712991">
            <a:off x="1116015" y="555858"/>
            <a:ext cx="323431" cy="32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53"/>
          <p:cNvSpPr/>
          <p:nvPr/>
        </p:nvSpPr>
        <p:spPr>
          <a:xfrm flipH="1" rot="712991">
            <a:off x="859123" y="361792"/>
            <a:ext cx="323431" cy="320017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53"/>
          <p:cNvSpPr/>
          <p:nvPr/>
        </p:nvSpPr>
        <p:spPr>
          <a:xfrm flipH="1" rot="712991">
            <a:off x="576932" y="203120"/>
            <a:ext cx="323431" cy="320017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6" name="Google Shape;3366;p53"/>
          <p:cNvCxnSpPr/>
          <p:nvPr/>
        </p:nvCxnSpPr>
        <p:spPr>
          <a:xfrm rot="10800000">
            <a:off x="2373041" y="3271725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7" name="Google Shape;3367;p53"/>
          <p:cNvSpPr/>
          <p:nvPr/>
        </p:nvSpPr>
        <p:spPr>
          <a:xfrm flipH="1" rot="6883382">
            <a:off x="7887092" y="4407783"/>
            <a:ext cx="575996" cy="568075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8" name="Google Shape;3368;p53"/>
          <p:cNvCxnSpPr>
            <a:stCxn id="3367" idx="4"/>
            <a:endCxn id="3367" idx="0"/>
          </p:cNvCxnSpPr>
          <p:nvPr/>
        </p:nvCxnSpPr>
        <p:spPr>
          <a:xfrm>
            <a:off x="7917087" y="4573027"/>
            <a:ext cx="5160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9" name="Google Shape;3369;p53"/>
          <p:cNvSpPr/>
          <p:nvPr/>
        </p:nvSpPr>
        <p:spPr>
          <a:xfrm flipH="1">
            <a:off x="10968066" y="33395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0" name="Google Shape;3370;p53"/>
          <p:cNvSpPr/>
          <p:nvPr/>
        </p:nvSpPr>
        <p:spPr>
          <a:xfrm flipH="1" rot="10800000">
            <a:off x="3815016" y="33395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1" name="Google Shape;3371;p53"/>
          <p:cNvSpPr/>
          <p:nvPr/>
        </p:nvSpPr>
        <p:spPr>
          <a:xfrm flipH="1" rot="10800000">
            <a:off x="3767391" y="32706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2" name="Google Shape;3372;p53"/>
          <p:cNvSpPr/>
          <p:nvPr/>
        </p:nvSpPr>
        <p:spPr>
          <a:xfrm flipH="1">
            <a:off x="2748291" y="-54025"/>
            <a:ext cx="6900900" cy="593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3" name="Google Shape;3373;p53"/>
          <p:cNvCxnSpPr/>
          <p:nvPr/>
        </p:nvCxnSpPr>
        <p:spPr>
          <a:xfrm rot="10800000">
            <a:off x="2844816" y="242400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4" name="Google Shape;3374;p53"/>
          <p:cNvSpPr/>
          <p:nvPr/>
        </p:nvSpPr>
        <p:spPr>
          <a:xfrm flipH="1">
            <a:off x="2748291" y="-5012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5" name="Google Shape;3375;p53"/>
          <p:cNvSpPr/>
          <p:nvPr/>
        </p:nvSpPr>
        <p:spPr>
          <a:xfrm flipH="1">
            <a:off x="3341691" y="-5012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6" name="Google Shape;3376;p53"/>
          <p:cNvSpPr/>
          <p:nvPr/>
        </p:nvSpPr>
        <p:spPr>
          <a:xfrm flipH="1">
            <a:off x="3935091" y="-4622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7" name="Google Shape;3377;p53"/>
          <p:cNvSpPr/>
          <p:nvPr/>
        </p:nvSpPr>
        <p:spPr>
          <a:xfrm flipH="1">
            <a:off x="2268966" y="3160584"/>
            <a:ext cx="225300" cy="2223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8" name="Google Shape;3378;p53"/>
          <p:cNvSpPr/>
          <p:nvPr/>
        </p:nvSpPr>
        <p:spPr>
          <a:xfrm flipH="1" rot="-5400000">
            <a:off x="-1925805" y="974001"/>
            <a:ext cx="3240900" cy="32409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6862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9" name="Google Shape;3379;p53"/>
          <p:cNvSpPr/>
          <p:nvPr/>
        </p:nvSpPr>
        <p:spPr>
          <a:xfrm flipH="1" rot="-5400000">
            <a:off x="-1435938" y="1463867"/>
            <a:ext cx="2261100" cy="22611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0" name="Google Shape;3380;p53"/>
          <p:cNvSpPr/>
          <p:nvPr/>
        </p:nvSpPr>
        <p:spPr>
          <a:xfrm flipH="1" rot="5400000">
            <a:off x="-2006609" y="800099"/>
            <a:ext cx="3486600" cy="350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1" name="Google Shape;3381;p53"/>
          <p:cNvCxnSpPr>
            <a:endCxn id="3378" idx="3"/>
          </p:cNvCxnSpPr>
          <p:nvPr/>
        </p:nvCxnSpPr>
        <p:spPr>
          <a:xfrm rot="10800000">
            <a:off x="-1925805" y="2594451"/>
            <a:ext cx="3240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3_1">
    <p:bg>
      <p:bgPr>
        <a:solidFill>
          <a:schemeClr val="lt2"/>
        </a:solidFill>
      </p:bgPr>
    </p:bg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54"/>
          <p:cNvSpPr/>
          <p:nvPr/>
        </p:nvSpPr>
        <p:spPr>
          <a:xfrm rot="10800000">
            <a:off x="7779400" y="0"/>
            <a:ext cx="1390800" cy="1390500"/>
          </a:xfrm>
          <a:prstGeom prst="rtTriangl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4" name="Google Shape;3384;p54"/>
          <p:cNvGrpSpPr/>
          <p:nvPr/>
        </p:nvGrpSpPr>
        <p:grpSpPr>
          <a:xfrm>
            <a:off x="-459925" y="-92850"/>
            <a:ext cx="9637055" cy="5427080"/>
            <a:chOff x="-170" y="-1888"/>
            <a:chExt cx="9144183" cy="5148055"/>
          </a:xfrm>
        </p:grpSpPr>
        <p:sp>
          <p:nvSpPr>
            <p:cNvPr id="3385" name="Google Shape;3385;p54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54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54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54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54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54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54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54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54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54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54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54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54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54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54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54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54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54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54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54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54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54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54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54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54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54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54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54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54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54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54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54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54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54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54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54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54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54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54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54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54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54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54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54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54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54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54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54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54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54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5" name="Google Shape;3435;p54"/>
          <p:cNvSpPr/>
          <p:nvPr/>
        </p:nvSpPr>
        <p:spPr>
          <a:xfrm>
            <a:off x="3592289" y="-53046"/>
            <a:ext cx="5268009" cy="526800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6" name="Google Shape;3436;p54"/>
          <p:cNvSpPr/>
          <p:nvPr/>
        </p:nvSpPr>
        <p:spPr>
          <a:xfrm>
            <a:off x="3572520" y="-72815"/>
            <a:ext cx="5307756" cy="530775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7" name="Google Shape;3437;p54"/>
          <p:cNvSpPr/>
          <p:nvPr/>
        </p:nvSpPr>
        <p:spPr>
          <a:xfrm>
            <a:off x="3425061" y="-220275"/>
            <a:ext cx="5602460" cy="560246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8" name="Google Shape;3438;p54"/>
          <p:cNvSpPr/>
          <p:nvPr/>
        </p:nvSpPr>
        <p:spPr>
          <a:xfrm>
            <a:off x="3516945" y="-174181"/>
            <a:ext cx="5418553" cy="551040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9" name="Google Shape;3439;p54"/>
          <p:cNvSpPr/>
          <p:nvPr/>
        </p:nvSpPr>
        <p:spPr>
          <a:xfrm>
            <a:off x="3791793" y="146458"/>
            <a:ext cx="4868893" cy="486889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0" name="Google Shape;3440;p54"/>
          <p:cNvSpPr/>
          <p:nvPr/>
        </p:nvSpPr>
        <p:spPr>
          <a:xfrm>
            <a:off x="3913028" y="267694"/>
            <a:ext cx="4626498" cy="462649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1" name="Google Shape;3441;p54"/>
          <p:cNvSpPr/>
          <p:nvPr/>
        </p:nvSpPr>
        <p:spPr>
          <a:xfrm>
            <a:off x="4013083" y="367749"/>
            <a:ext cx="4426322" cy="4426322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2" name="Google Shape;3442;p54"/>
          <p:cNvSpPr/>
          <p:nvPr/>
        </p:nvSpPr>
        <p:spPr>
          <a:xfrm>
            <a:off x="5022188" y="1416649"/>
            <a:ext cx="2408086" cy="240808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3" name="Google Shape;3443;p54"/>
          <p:cNvSpPr/>
          <p:nvPr/>
        </p:nvSpPr>
        <p:spPr>
          <a:xfrm>
            <a:off x="8220753" y="751795"/>
            <a:ext cx="378000" cy="37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4" name="Google Shape;3444;p54"/>
          <p:cNvSpPr/>
          <p:nvPr/>
        </p:nvSpPr>
        <p:spPr>
          <a:xfrm>
            <a:off x="8077341" y="596220"/>
            <a:ext cx="220500" cy="2181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5" name="Google Shape;3445;p54"/>
          <p:cNvSpPr/>
          <p:nvPr/>
        </p:nvSpPr>
        <p:spPr>
          <a:xfrm>
            <a:off x="4945628" y="338592"/>
            <a:ext cx="317100" cy="31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6" name="Google Shape;3446;p54"/>
          <p:cNvSpPr/>
          <p:nvPr/>
        </p:nvSpPr>
        <p:spPr>
          <a:xfrm>
            <a:off x="5231021" y="204423"/>
            <a:ext cx="317100" cy="313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7" name="Google Shape;3447;p54"/>
          <p:cNvSpPr/>
          <p:nvPr/>
        </p:nvSpPr>
        <p:spPr>
          <a:xfrm>
            <a:off x="5533521" y="109283"/>
            <a:ext cx="317100" cy="313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8" name="Google Shape;3448;p54"/>
          <p:cNvSpPr/>
          <p:nvPr/>
        </p:nvSpPr>
        <p:spPr>
          <a:xfrm rot="8111183">
            <a:off x="8338154" y="3110194"/>
            <a:ext cx="326049" cy="3224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9" name="Google Shape;3449;p54"/>
          <p:cNvSpPr/>
          <p:nvPr/>
        </p:nvSpPr>
        <p:spPr>
          <a:xfrm rot="8111183">
            <a:off x="8227261" y="3414921"/>
            <a:ext cx="326049" cy="322443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0" name="Google Shape;3450;p54"/>
          <p:cNvSpPr/>
          <p:nvPr/>
        </p:nvSpPr>
        <p:spPr>
          <a:xfrm>
            <a:off x="4454637" y="856262"/>
            <a:ext cx="3499169" cy="349916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p54"/>
          <p:cNvSpPr/>
          <p:nvPr/>
        </p:nvSpPr>
        <p:spPr>
          <a:xfrm rot="8111183">
            <a:off x="8075600" y="3703584"/>
            <a:ext cx="326049" cy="322443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p54"/>
          <p:cNvSpPr/>
          <p:nvPr/>
        </p:nvSpPr>
        <p:spPr>
          <a:xfrm>
            <a:off x="-13700" y="-457200"/>
            <a:ext cx="6212100" cy="59436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3" name="Google Shape;3453;p54"/>
          <p:cNvSpPr/>
          <p:nvPr/>
        </p:nvSpPr>
        <p:spPr>
          <a:xfrm flipH="1" rot="10800000">
            <a:off x="8077353" y="4181426"/>
            <a:ext cx="2240400" cy="22404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4" name="Google Shape;3454;p54"/>
          <p:cNvSpPr txBox="1"/>
          <p:nvPr/>
        </p:nvSpPr>
        <p:spPr>
          <a:xfrm>
            <a:off x="739425" y="3660875"/>
            <a:ext cx="3591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-US" sz="1100" u="none" cap="none" strike="noStrike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-US" sz="1100" u="none" cap="none" strike="noStrike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i="0" lang="en-US" sz="1100" u="none" cap="none" strike="noStrike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5" name="Google Shape;3455;p54"/>
          <p:cNvSpPr txBox="1"/>
          <p:nvPr>
            <p:ph idx="1" type="subTitle"/>
          </p:nvPr>
        </p:nvSpPr>
        <p:spPr>
          <a:xfrm>
            <a:off x="739425" y="1702850"/>
            <a:ext cx="37827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6" name="Google Shape;3456;p54"/>
          <p:cNvSpPr/>
          <p:nvPr/>
        </p:nvSpPr>
        <p:spPr>
          <a:xfrm>
            <a:off x="-53575" y="371500"/>
            <a:ext cx="6299100" cy="104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7" name="Google Shape;3457;p54"/>
          <p:cNvSpPr txBox="1"/>
          <p:nvPr>
            <p:ph type="title"/>
          </p:nvPr>
        </p:nvSpPr>
        <p:spPr>
          <a:xfrm>
            <a:off x="739425" y="371426"/>
            <a:ext cx="39444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458" name="Google Shape;3458;p54"/>
          <p:cNvCxnSpPr/>
          <p:nvPr/>
        </p:nvCxnSpPr>
        <p:spPr>
          <a:xfrm>
            <a:off x="740575" y="3427100"/>
            <a:ext cx="343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9" name="Google Shape;3459;p54"/>
          <p:cNvCxnSpPr/>
          <p:nvPr/>
        </p:nvCxnSpPr>
        <p:spPr>
          <a:xfrm rot="10800000">
            <a:off x="5125375" y="856250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0" name="Google Shape;3460;p54"/>
          <p:cNvSpPr/>
          <p:nvPr/>
        </p:nvSpPr>
        <p:spPr>
          <a:xfrm>
            <a:off x="5234725" y="1685275"/>
            <a:ext cx="1870800" cy="187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bg>
      <p:bgPr>
        <a:solidFill>
          <a:schemeClr val="lt2"/>
        </a:solidFill>
      </p:bgPr>
    </p:bg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2" name="Google Shape;3462;p55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3463" name="Google Shape;3463;p55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55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55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55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55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55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55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55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55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55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55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55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55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55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55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55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55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55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55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55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55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55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55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55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55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55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55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55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55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55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55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55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55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55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55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55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55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55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55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55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55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55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55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55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55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55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55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55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55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55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">
    <p:bg>
      <p:bgPr>
        <a:solidFill>
          <a:schemeClr val="lt2"/>
        </a:solidFill>
      </p:bgPr>
    </p:bg>
    <p:spTree>
      <p:nvGrpSpPr>
        <p:cNvPr id="3513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4" name="Google Shape;3514;p56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3515" name="Google Shape;3515;p56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56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56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56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56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56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56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56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56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56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56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56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56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56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56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56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56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56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56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56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56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56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56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56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56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56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56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56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56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56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56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56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56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56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56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56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56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56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56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56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56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56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56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56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56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56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56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56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56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56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5" name="Google Shape;3565;p56"/>
          <p:cNvSpPr/>
          <p:nvPr/>
        </p:nvSpPr>
        <p:spPr>
          <a:xfrm rot="-5400000">
            <a:off x="6244249" y="-1492260"/>
            <a:ext cx="2887200" cy="28872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9FC5E8">
              <a:alpha val="5960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6" name="Google Shape;3566;p56"/>
          <p:cNvSpPr/>
          <p:nvPr/>
        </p:nvSpPr>
        <p:spPr>
          <a:xfrm rot="-5400000">
            <a:off x="6680684" y="-1056295"/>
            <a:ext cx="2014800" cy="20148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56"/>
          <p:cNvSpPr/>
          <p:nvPr/>
        </p:nvSpPr>
        <p:spPr>
          <a:xfrm rot="-5400000">
            <a:off x="7186425" y="-550435"/>
            <a:ext cx="1003200" cy="10032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56"/>
          <p:cNvSpPr/>
          <p:nvPr/>
        </p:nvSpPr>
        <p:spPr>
          <a:xfrm rot="5400000">
            <a:off x="6239550" y="-1504325"/>
            <a:ext cx="2897100" cy="2911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9" name="Google Shape;3569;p56"/>
          <p:cNvSpPr/>
          <p:nvPr/>
        </p:nvSpPr>
        <p:spPr>
          <a:xfrm rot="-5400000">
            <a:off x="6807375" y="-988638"/>
            <a:ext cx="1760100" cy="17601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0" name="Google Shape;3570;p56"/>
          <p:cNvSpPr/>
          <p:nvPr/>
        </p:nvSpPr>
        <p:spPr>
          <a:xfrm flipH="1">
            <a:off x="6541725" y="2040540"/>
            <a:ext cx="2014800" cy="1997400"/>
          </a:xfrm>
          <a:prstGeom prst="rect">
            <a:avLst/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1" name="Google Shape;3571;p56"/>
          <p:cNvSpPr/>
          <p:nvPr/>
        </p:nvSpPr>
        <p:spPr>
          <a:xfrm rot="5400000">
            <a:off x="6928450" y="2621075"/>
            <a:ext cx="3839100" cy="593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2" name="Google Shape;3572;p56"/>
          <p:cNvCxnSpPr>
            <a:stCxn id="3573" idx="2"/>
          </p:cNvCxnSpPr>
          <p:nvPr/>
        </p:nvCxnSpPr>
        <p:spPr>
          <a:xfrm>
            <a:off x="8848000" y="2220290"/>
            <a:ext cx="0" cy="2398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4" name="Google Shape;3574;p56"/>
          <p:cNvSpPr/>
          <p:nvPr/>
        </p:nvSpPr>
        <p:spPr>
          <a:xfrm rot="5400000">
            <a:off x="8551300" y="341099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5" name="Google Shape;3575;p56"/>
          <p:cNvSpPr/>
          <p:nvPr/>
        </p:nvSpPr>
        <p:spPr>
          <a:xfrm rot="5400000">
            <a:off x="8551300" y="281759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3" name="Google Shape;3573;p56"/>
          <p:cNvSpPr/>
          <p:nvPr/>
        </p:nvSpPr>
        <p:spPr>
          <a:xfrm rot="5400000">
            <a:off x="8551300" y="222419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6" name="Google Shape;3576;p56"/>
          <p:cNvSpPr/>
          <p:nvPr/>
        </p:nvSpPr>
        <p:spPr>
          <a:xfrm rot="5400000">
            <a:off x="8029600" y="4750475"/>
            <a:ext cx="1634100" cy="596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7" name="Google Shape;3577;p56"/>
          <p:cNvSpPr/>
          <p:nvPr/>
        </p:nvSpPr>
        <p:spPr>
          <a:xfrm rot="5400000">
            <a:off x="8620150" y="427672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8" name="Google Shape;3578;p56"/>
          <p:cNvSpPr/>
          <p:nvPr/>
        </p:nvSpPr>
        <p:spPr>
          <a:xfrm rot="5400000">
            <a:off x="8551300" y="422910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9" name="Google Shape;3579;p56"/>
          <p:cNvSpPr/>
          <p:nvPr/>
        </p:nvSpPr>
        <p:spPr>
          <a:xfrm flipH="1">
            <a:off x="6533775" y="2089263"/>
            <a:ext cx="2014800" cy="195240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0" name="Google Shape;3580;p56"/>
          <p:cNvSpPr/>
          <p:nvPr/>
        </p:nvSpPr>
        <p:spPr>
          <a:xfrm flipH="1">
            <a:off x="7097477" y="2601100"/>
            <a:ext cx="887400" cy="87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1" name="Google Shape;3581;p56"/>
          <p:cNvCxnSpPr/>
          <p:nvPr/>
        </p:nvCxnSpPr>
        <p:spPr>
          <a:xfrm rot="10800000">
            <a:off x="4244317" y="5187575"/>
            <a:ext cx="4256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2" name="Google Shape;3582;p56"/>
          <p:cNvSpPr/>
          <p:nvPr/>
        </p:nvSpPr>
        <p:spPr>
          <a:xfrm flipH="1" rot="-5400000">
            <a:off x="7103475" y="4736675"/>
            <a:ext cx="875400" cy="863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3" name="Google Shape;3583;p56"/>
          <p:cNvCxnSpPr>
            <a:stCxn id="3579" idx="2"/>
            <a:endCxn id="3579" idx="4"/>
          </p:cNvCxnSpPr>
          <p:nvPr/>
        </p:nvCxnSpPr>
        <p:spPr>
          <a:xfrm rot="10800000">
            <a:off x="6533775" y="4041663"/>
            <a:ext cx="2014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4" name="Google Shape;3584;p56"/>
          <p:cNvSpPr/>
          <p:nvPr/>
        </p:nvSpPr>
        <p:spPr>
          <a:xfrm>
            <a:off x="720000" y="819150"/>
            <a:ext cx="5813700" cy="379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181" name="Google Shape;181;p23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23"/>
          <p:cNvSpPr/>
          <p:nvPr/>
        </p:nvSpPr>
        <p:spPr>
          <a:xfrm>
            <a:off x="720000" y="714425"/>
            <a:ext cx="78312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-1895475" y="4105275"/>
            <a:ext cx="2933700" cy="293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-263175" y="437050"/>
            <a:ext cx="79923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 txBox="1"/>
          <p:nvPr>
            <p:ph type="title"/>
          </p:nvPr>
        </p:nvSpPr>
        <p:spPr>
          <a:xfrm>
            <a:off x="720000" y="545800"/>
            <a:ext cx="6506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1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796200" y="1249900"/>
            <a:ext cx="77040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23"/>
          <p:cNvSpPr/>
          <p:nvPr/>
        </p:nvSpPr>
        <p:spPr>
          <a:xfrm>
            <a:off x="-1895475" y="4105275"/>
            <a:ext cx="2933700" cy="293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-1895475" y="4295775"/>
            <a:ext cx="2743200" cy="2743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156625" y="4168571"/>
            <a:ext cx="225300" cy="222300"/>
          </a:xfrm>
          <a:prstGeom prst="ellipse">
            <a:avLst/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 rot="10800000">
            <a:off x="7225925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 rot="10800000">
            <a:off x="7135850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 rot="5400000">
            <a:off x="6433900" y="1823032"/>
            <a:ext cx="4828200" cy="593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3"/>
          <p:cNvCxnSpPr/>
          <p:nvPr/>
        </p:nvCxnSpPr>
        <p:spPr>
          <a:xfrm rot="5400000">
            <a:off x="6424300" y="1890297"/>
            <a:ext cx="4847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23"/>
          <p:cNvSpPr/>
          <p:nvPr/>
        </p:nvSpPr>
        <p:spPr>
          <a:xfrm rot="5400000">
            <a:off x="8551300" y="310619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 rot="5400000">
            <a:off x="8551300" y="251279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/>
          <p:nvPr/>
        </p:nvSpPr>
        <p:spPr>
          <a:xfrm rot="5400000">
            <a:off x="8551300" y="191939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 rot="10800000">
            <a:off x="-963233" y="4608573"/>
            <a:ext cx="1551300" cy="1551300"/>
          </a:xfrm>
          <a:prstGeom prst="pie">
            <a:avLst>
              <a:gd fmla="val 5393868" name="adj1"/>
              <a:gd fmla="val 10660545" name="adj2"/>
            </a:avLst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 rot="5400000">
            <a:off x="6433900" y="6041707"/>
            <a:ext cx="4828200" cy="593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/>
          <p:nvPr/>
        </p:nvSpPr>
        <p:spPr>
          <a:xfrm rot="5400000">
            <a:off x="8620150" y="397192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/>
          <p:nvPr/>
        </p:nvSpPr>
        <p:spPr>
          <a:xfrm rot="5400000">
            <a:off x="8551300" y="392430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6857425" y="92900"/>
            <a:ext cx="1969850" cy="191750"/>
            <a:chOff x="1454525" y="7080325"/>
            <a:chExt cx="1969850" cy="191750"/>
          </a:xfrm>
        </p:grpSpPr>
        <p:sp>
          <p:nvSpPr>
            <p:cNvPr id="251" name="Google Shape;251;p23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3_2_1_1_3_1">
    <p:bg>
      <p:bgPr>
        <a:solidFill>
          <a:schemeClr val="lt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4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281" name="Google Shape;281;p24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4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4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24"/>
          <p:cNvSpPr/>
          <p:nvPr/>
        </p:nvSpPr>
        <p:spPr>
          <a:xfrm>
            <a:off x="720000" y="714425"/>
            <a:ext cx="7704000" cy="3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4"/>
          <p:cNvSpPr/>
          <p:nvPr/>
        </p:nvSpPr>
        <p:spPr>
          <a:xfrm flipH="1">
            <a:off x="6233175" y="-24950"/>
            <a:ext cx="2202300" cy="8883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/>
          <p:nvPr/>
        </p:nvSpPr>
        <p:spPr>
          <a:xfrm rot="5400000">
            <a:off x="3546188" y="-42615"/>
            <a:ext cx="927600" cy="104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4"/>
          <p:cNvSpPr/>
          <p:nvPr/>
        </p:nvSpPr>
        <p:spPr>
          <a:xfrm rot="10800000">
            <a:off x="4513962" y="-1934"/>
            <a:ext cx="2386200" cy="4758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24"/>
          <p:cNvCxnSpPr>
            <a:endCxn id="334" idx="3"/>
          </p:cNvCxnSpPr>
          <p:nvPr/>
        </p:nvCxnSpPr>
        <p:spPr>
          <a:xfrm rot="10800000">
            <a:off x="4513962" y="235966"/>
            <a:ext cx="3262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24"/>
          <p:cNvSpPr/>
          <p:nvPr/>
        </p:nvSpPr>
        <p:spPr>
          <a:xfrm rot="-5400000">
            <a:off x="5770520" y="6713"/>
            <a:ext cx="465900" cy="4596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/>
          <p:nvPr/>
        </p:nvSpPr>
        <p:spPr>
          <a:xfrm rot="-5400000">
            <a:off x="4841196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1637321" y="3260"/>
            <a:ext cx="1809000" cy="4659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/>
          <p:nvPr/>
        </p:nvSpPr>
        <p:spPr>
          <a:xfrm rot="-5400000">
            <a:off x="710075" y="6713"/>
            <a:ext cx="465900" cy="45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 rot="10800000">
            <a:off x="1684984" y="3834"/>
            <a:ext cx="1809000" cy="4659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24"/>
          <p:cNvCxnSpPr>
            <a:endCxn id="338" idx="0"/>
          </p:cNvCxnSpPr>
          <p:nvPr/>
        </p:nvCxnSpPr>
        <p:spPr>
          <a:xfrm rot="10800000">
            <a:off x="1637321" y="3260"/>
            <a:ext cx="1787400" cy="46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24"/>
          <p:cNvSpPr/>
          <p:nvPr/>
        </p:nvSpPr>
        <p:spPr>
          <a:xfrm rot="-5400000">
            <a:off x="1169759" y="3828"/>
            <a:ext cx="465900" cy="4596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/>
          <p:nvPr/>
        </p:nvSpPr>
        <p:spPr>
          <a:xfrm rot="5400000">
            <a:off x="-1382050" y="1086075"/>
            <a:ext cx="3476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/>
          <p:nvPr/>
        </p:nvSpPr>
        <p:spPr>
          <a:xfrm rot="5400000">
            <a:off x="6753850" y="1286325"/>
            <a:ext cx="4067700" cy="7140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24"/>
          <p:cNvCxnSpPr>
            <a:stCxn id="344" idx="1"/>
          </p:cNvCxnSpPr>
          <p:nvPr/>
        </p:nvCxnSpPr>
        <p:spPr>
          <a:xfrm>
            <a:off x="8787700" y="-390525"/>
            <a:ext cx="0" cy="3840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24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4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4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/>
          <p:nvPr/>
        </p:nvSpPr>
        <p:spPr>
          <a:xfrm rot="5400000">
            <a:off x="7487800" y="3886550"/>
            <a:ext cx="2599800" cy="714000"/>
          </a:xfrm>
          <a:prstGeom prst="roundRect">
            <a:avLst>
              <a:gd fmla="val 50000" name="adj"/>
            </a:avLst>
          </a:prstGeom>
          <a:solidFill>
            <a:srgbClr val="F8B0AD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 txBox="1"/>
          <p:nvPr>
            <p:ph type="title"/>
          </p:nvPr>
        </p:nvSpPr>
        <p:spPr>
          <a:xfrm>
            <a:off x="1223325" y="539500"/>
            <a:ext cx="6697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24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4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-16900" y="3214181"/>
            <a:ext cx="730200" cy="70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-10201" y="3233750"/>
            <a:ext cx="730200" cy="684600"/>
          </a:xfrm>
          <a:prstGeom prst="rtTriangle">
            <a:avLst/>
          </a:prstGeom>
          <a:solidFill>
            <a:srgbClr val="F8B0AD">
              <a:alpha val="46666"/>
            </a:srgbClr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97261" y="3303847"/>
            <a:ext cx="501900" cy="495600"/>
          </a:xfrm>
          <a:prstGeom prst="ellipse">
            <a:avLst/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24"/>
          <p:cNvCxnSpPr/>
          <p:nvPr/>
        </p:nvCxnSpPr>
        <p:spPr>
          <a:xfrm>
            <a:off x="-208975" y="3921900"/>
            <a:ext cx="928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24"/>
          <p:cNvSpPr/>
          <p:nvPr/>
        </p:nvSpPr>
        <p:spPr>
          <a:xfrm rot="-5400000">
            <a:off x="4035825" y="3958100"/>
            <a:ext cx="1038900" cy="13191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 txBox="1"/>
          <p:nvPr>
            <p:ph idx="2" type="title"/>
          </p:nvPr>
        </p:nvSpPr>
        <p:spPr>
          <a:xfrm>
            <a:off x="941825" y="1451610"/>
            <a:ext cx="233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4" name="Google Shape;364;p24"/>
          <p:cNvSpPr/>
          <p:nvPr/>
        </p:nvSpPr>
        <p:spPr>
          <a:xfrm>
            <a:off x="1198783" y="4608575"/>
            <a:ext cx="2750400" cy="5484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24"/>
          <p:cNvCxnSpPr>
            <a:endCxn id="364" idx="3"/>
          </p:cNvCxnSpPr>
          <p:nvPr/>
        </p:nvCxnSpPr>
        <p:spPr>
          <a:xfrm>
            <a:off x="352483" y="4882775"/>
            <a:ext cx="3596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24"/>
          <p:cNvSpPr/>
          <p:nvPr/>
        </p:nvSpPr>
        <p:spPr>
          <a:xfrm rot="5400000">
            <a:off x="1963700" y="4617250"/>
            <a:ext cx="537000" cy="5298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4"/>
          <p:cNvSpPr/>
          <p:nvPr/>
        </p:nvSpPr>
        <p:spPr>
          <a:xfrm rot="5400000">
            <a:off x="3034775" y="4617250"/>
            <a:ext cx="537000" cy="52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/>
          <p:nvPr/>
        </p:nvSpPr>
        <p:spPr>
          <a:xfrm rot="5400000">
            <a:off x="3775" y="4397225"/>
            <a:ext cx="751500" cy="74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24"/>
          <p:cNvGrpSpPr/>
          <p:nvPr/>
        </p:nvGrpSpPr>
        <p:grpSpPr>
          <a:xfrm rot="5400000">
            <a:off x="-636725" y="1268150"/>
            <a:ext cx="1969850" cy="191750"/>
            <a:chOff x="1454525" y="7080325"/>
            <a:chExt cx="1969850" cy="191750"/>
          </a:xfrm>
        </p:grpSpPr>
        <p:sp>
          <p:nvSpPr>
            <p:cNvPr id="370" name="Google Shape;370;p24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FC5E8">
                <a:alpha val="5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24"/>
          <p:cNvSpPr/>
          <p:nvPr/>
        </p:nvSpPr>
        <p:spPr>
          <a:xfrm rot="10800000">
            <a:off x="5263675" y="4613963"/>
            <a:ext cx="2084700" cy="537000"/>
          </a:xfrm>
          <a:prstGeom prst="rtTriangle">
            <a:avLst/>
          </a:prstGeom>
          <a:solidFill>
            <a:srgbClr val="9FC5E8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4"/>
          <p:cNvSpPr/>
          <p:nvPr/>
        </p:nvSpPr>
        <p:spPr>
          <a:xfrm rot="5400000">
            <a:off x="7880025" y="4617250"/>
            <a:ext cx="537000" cy="529800"/>
          </a:xfrm>
          <a:prstGeom prst="ellipse">
            <a:avLst/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4"/>
          <p:cNvSpPr txBox="1"/>
          <p:nvPr>
            <p:ph idx="3" type="title"/>
          </p:nvPr>
        </p:nvSpPr>
        <p:spPr>
          <a:xfrm>
            <a:off x="5859293" y="1451610"/>
            <a:ext cx="233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" name="Google Shape;401;p24"/>
          <p:cNvSpPr/>
          <p:nvPr/>
        </p:nvSpPr>
        <p:spPr>
          <a:xfrm>
            <a:off x="5208513" y="4613338"/>
            <a:ext cx="2084700" cy="5370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24"/>
          <p:cNvCxnSpPr>
            <a:endCxn id="398" idx="0"/>
          </p:cNvCxnSpPr>
          <p:nvPr/>
        </p:nvCxnSpPr>
        <p:spPr>
          <a:xfrm>
            <a:off x="5288275" y="4619363"/>
            <a:ext cx="2060100" cy="531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24"/>
          <p:cNvSpPr/>
          <p:nvPr/>
        </p:nvSpPr>
        <p:spPr>
          <a:xfrm rot="5400000">
            <a:off x="7350225" y="4620575"/>
            <a:ext cx="537000" cy="5298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4"/>
          <p:cNvSpPr txBox="1"/>
          <p:nvPr>
            <p:ph idx="1" type="subTitle"/>
          </p:nvPr>
        </p:nvSpPr>
        <p:spPr>
          <a:xfrm>
            <a:off x="1241184" y="1810457"/>
            <a:ext cx="2036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24"/>
          <p:cNvSpPr txBox="1"/>
          <p:nvPr>
            <p:ph idx="4" type="subTitle"/>
          </p:nvPr>
        </p:nvSpPr>
        <p:spPr>
          <a:xfrm>
            <a:off x="5859293" y="1810457"/>
            <a:ext cx="2036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4"/>
          <p:cNvSpPr txBox="1"/>
          <p:nvPr>
            <p:ph idx="5" type="title"/>
          </p:nvPr>
        </p:nvSpPr>
        <p:spPr>
          <a:xfrm>
            <a:off x="941825" y="2953877"/>
            <a:ext cx="233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7" name="Google Shape;407;p24"/>
          <p:cNvSpPr txBox="1"/>
          <p:nvPr>
            <p:ph idx="6" type="subTitle"/>
          </p:nvPr>
        </p:nvSpPr>
        <p:spPr>
          <a:xfrm>
            <a:off x="1241184" y="3312750"/>
            <a:ext cx="2036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7" type="title"/>
          </p:nvPr>
        </p:nvSpPr>
        <p:spPr>
          <a:xfrm>
            <a:off x="5859293" y="2953877"/>
            <a:ext cx="233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" name="Google Shape;409;p24"/>
          <p:cNvSpPr txBox="1"/>
          <p:nvPr>
            <p:ph idx="8" type="subTitle"/>
          </p:nvPr>
        </p:nvSpPr>
        <p:spPr>
          <a:xfrm>
            <a:off x="5859293" y="3312750"/>
            <a:ext cx="2036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83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FFFAEB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5"/>
          <p:cNvGrpSpPr/>
          <p:nvPr/>
        </p:nvGrpSpPr>
        <p:grpSpPr>
          <a:xfrm>
            <a:off x="-170" y="-1888"/>
            <a:ext cx="9144183" cy="5148055"/>
            <a:chOff x="-170" y="-1888"/>
            <a:chExt cx="9144183" cy="5148055"/>
          </a:xfrm>
        </p:grpSpPr>
        <p:sp>
          <p:nvSpPr>
            <p:cNvPr id="412" name="Google Shape;412;p25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5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25"/>
          <p:cNvSpPr/>
          <p:nvPr/>
        </p:nvSpPr>
        <p:spPr>
          <a:xfrm>
            <a:off x="4841588" y="1024150"/>
            <a:ext cx="3594000" cy="3594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5"/>
          <p:cNvSpPr/>
          <p:nvPr/>
        </p:nvSpPr>
        <p:spPr>
          <a:xfrm>
            <a:off x="706400" y="1024150"/>
            <a:ext cx="3594000" cy="3594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874550" y="1240825"/>
            <a:ext cx="3257700" cy="3257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5009750" y="1192300"/>
            <a:ext cx="3257700" cy="3257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4841600" y="2819400"/>
            <a:ext cx="4557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>
            <a:off x="7979900" y="2819400"/>
            <a:ext cx="4557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706400" y="2819400"/>
            <a:ext cx="4557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3844700" y="2819400"/>
            <a:ext cx="455700" cy="23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 rot="5400000">
            <a:off x="4066850" y="2530875"/>
            <a:ext cx="5143500" cy="286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 rot="5400000">
            <a:off x="4056375" y="2529975"/>
            <a:ext cx="5163600" cy="28671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 rot="5400000">
            <a:off x="-68350" y="2530875"/>
            <a:ext cx="5143500" cy="286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 rot="5400000">
            <a:off x="-68350" y="2530875"/>
            <a:ext cx="5143500" cy="2865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 txBox="1"/>
          <p:nvPr>
            <p:ph type="title"/>
          </p:nvPr>
        </p:nvSpPr>
        <p:spPr>
          <a:xfrm>
            <a:off x="5462900" y="3053400"/>
            <a:ext cx="235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5" name="Google Shape;475;p25"/>
          <p:cNvSpPr txBox="1"/>
          <p:nvPr>
            <p:ph idx="1" type="subTitle"/>
          </p:nvPr>
        </p:nvSpPr>
        <p:spPr>
          <a:xfrm>
            <a:off x="5462900" y="3413400"/>
            <a:ext cx="2351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25"/>
          <p:cNvSpPr txBox="1"/>
          <p:nvPr>
            <p:ph idx="2" type="title"/>
          </p:nvPr>
        </p:nvSpPr>
        <p:spPr>
          <a:xfrm>
            <a:off x="1327700" y="3053400"/>
            <a:ext cx="235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7" name="Google Shape;477;p25"/>
          <p:cNvSpPr txBox="1"/>
          <p:nvPr>
            <p:ph idx="3" type="subTitle"/>
          </p:nvPr>
        </p:nvSpPr>
        <p:spPr>
          <a:xfrm>
            <a:off x="1327700" y="3413400"/>
            <a:ext cx="2351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25"/>
          <p:cNvSpPr/>
          <p:nvPr/>
        </p:nvSpPr>
        <p:spPr>
          <a:xfrm>
            <a:off x="720000" y="430750"/>
            <a:ext cx="77040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 txBox="1"/>
          <p:nvPr>
            <p:ph idx="4"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80" name="Google Shape;480;p25"/>
          <p:cNvGrpSpPr/>
          <p:nvPr/>
        </p:nvGrpSpPr>
        <p:grpSpPr>
          <a:xfrm flipH="1" rot="5400000">
            <a:off x="-627825" y="584250"/>
            <a:ext cx="1969850" cy="191750"/>
            <a:chOff x="1454525" y="7080325"/>
            <a:chExt cx="1969850" cy="191750"/>
          </a:xfrm>
        </p:grpSpPr>
        <p:sp>
          <p:nvSpPr>
            <p:cNvPr id="481" name="Google Shape;481;p25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25"/>
          <p:cNvSpPr/>
          <p:nvPr/>
        </p:nvSpPr>
        <p:spPr>
          <a:xfrm>
            <a:off x="76762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7200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 rot="10800000">
            <a:off x="7920675" y="4996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/>
          <p:nvPr/>
        </p:nvSpPr>
        <p:spPr>
          <a:xfrm rot="10800000">
            <a:off x="7830600" y="4307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 rot="5400000">
            <a:off x="6696100" y="1228451"/>
            <a:ext cx="41832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25"/>
          <p:cNvCxnSpPr>
            <a:stCxn id="513" idx="1"/>
          </p:cNvCxnSpPr>
          <p:nvPr/>
        </p:nvCxnSpPr>
        <p:spPr>
          <a:xfrm>
            <a:off x="8787700" y="-506149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5" name="Google Shape;515;p25"/>
          <p:cNvSpPr/>
          <p:nvPr/>
        </p:nvSpPr>
        <p:spPr>
          <a:xfrm rot="5400000">
            <a:off x="8430808" y="1959479"/>
            <a:ext cx="714000" cy="70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 rot="5400000">
            <a:off x="8430808" y="1245554"/>
            <a:ext cx="714000" cy="7044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/>
          <p:nvPr/>
        </p:nvSpPr>
        <p:spPr>
          <a:xfrm rot="5400000">
            <a:off x="8430808" y="531630"/>
            <a:ext cx="714000" cy="7044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 rot="5400000">
            <a:off x="7498150" y="3876200"/>
            <a:ext cx="2579100" cy="714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 rot="5400000">
            <a:off x="8513466" y="3000943"/>
            <a:ext cx="548400" cy="54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5"/>
          <p:cNvSpPr/>
          <p:nvPr/>
        </p:nvSpPr>
        <p:spPr>
          <a:xfrm rot="5400000">
            <a:off x="8430700" y="2943645"/>
            <a:ext cx="714000" cy="7140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25"/>
          <p:cNvCxnSpPr/>
          <p:nvPr/>
        </p:nvCxnSpPr>
        <p:spPr>
          <a:xfrm>
            <a:off x="4131475" y="2819400"/>
            <a:ext cx="0" cy="2400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25"/>
          <p:cNvCxnSpPr/>
          <p:nvPr/>
        </p:nvCxnSpPr>
        <p:spPr>
          <a:xfrm>
            <a:off x="5009425" y="2819400"/>
            <a:ext cx="0" cy="2400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25"/>
          <p:cNvCxnSpPr/>
          <p:nvPr/>
        </p:nvCxnSpPr>
        <p:spPr>
          <a:xfrm>
            <a:off x="876300" y="2819400"/>
            <a:ext cx="0" cy="2400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25"/>
          <p:cNvCxnSpPr/>
          <p:nvPr/>
        </p:nvCxnSpPr>
        <p:spPr>
          <a:xfrm>
            <a:off x="8266975" y="2743200"/>
            <a:ext cx="28500" cy="2562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5" name="Google Shape;525;p25"/>
          <p:cNvSpPr/>
          <p:nvPr/>
        </p:nvSpPr>
        <p:spPr>
          <a:xfrm rot="5400000">
            <a:off x="-1477800" y="3349725"/>
            <a:ext cx="3669600" cy="714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25"/>
          <p:cNvCxnSpPr>
            <a:stCxn id="525" idx="1"/>
          </p:cNvCxnSpPr>
          <p:nvPr/>
        </p:nvCxnSpPr>
        <p:spPr>
          <a:xfrm>
            <a:off x="357000" y="1871925"/>
            <a:ext cx="0" cy="399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25"/>
          <p:cNvSpPr/>
          <p:nvPr/>
        </p:nvSpPr>
        <p:spPr>
          <a:xfrm rot="5400000">
            <a:off x="108" y="4337554"/>
            <a:ext cx="714000" cy="70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5"/>
          <p:cNvSpPr/>
          <p:nvPr/>
        </p:nvSpPr>
        <p:spPr>
          <a:xfrm rot="5400000">
            <a:off x="108" y="3623629"/>
            <a:ext cx="714000" cy="704400"/>
          </a:xfrm>
          <a:prstGeom prst="ellipse">
            <a:avLst/>
          </a:prstGeom>
          <a:solidFill>
            <a:srgbClr val="F8B0AD">
              <a:alpha val="6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5"/>
          <p:cNvSpPr/>
          <p:nvPr/>
        </p:nvSpPr>
        <p:spPr>
          <a:xfrm rot="5400000">
            <a:off x="108" y="2909705"/>
            <a:ext cx="714000" cy="704400"/>
          </a:xfrm>
          <a:prstGeom prst="ellipse">
            <a:avLst/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6"/>
          <p:cNvGrpSpPr/>
          <p:nvPr/>
        </p:nvGrpSpPr>
        <p:grpSpPr>
          <a:xfrm flipH="1">
            <a:off x="-30471" y="-51884"/>
            <a:ext cx="9312436" cy="5244324"/>
            <a:chOff x="-170" y="-1888"/>
            <a:chExt cx="9144183" cy="5148055"/>
          </a:xfrm>
        </p:grpSpPr>
        <p:sp>
          <p:nvSpPr>
            <p:cNvPr id="532" name="Google Shape;532;p26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6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6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6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6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6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26"/>
          <p:cNvSpPr/>
          <p:nvPr/>
        </p:nvSpPr>
        <p:spPr>
          <a:xfrm flipH="1" rot="10800000">
            <a:off x="-23300" y="-126"/>
            <a:ext cx="1860000" cy="1859400"/>
          </a:xfrm>
          <a:prstGeom prst="rtTriangl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6"/>
          <p:cNvSpPr/>
          <p:nvPr/>
        </p:nvSpPr>
        <p:spPr>
          <a:xfrm flipH="1">
            <a:off x="748066" y="-78248"/>
            <a:ext cx="5320730" cy="532052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6"/>
          <p:cNvSpPr/>
          <p:nvPr/>
        </p:nvSpPr>
        <p:spPr>
          <a:xfrm flipH="1">
            <a:off x="728079" y="-98214"/>
            <a:ext cx="5360683" cy="536068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6"/>
          <p:cNvSpPr/>
          <p:nvPr/>
        </p:nvSpPr>
        <p:spPr>
          <a:xfrm flipH="1">
            <a:off x="579423" y="-247145"/>
            <a:ext cx="5658270" cy="565827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6"/>
          <p:cNvSpPr/>
          <p:nvPr/>
        </p:nvSpPr>
        <p:spPr>
          <a:xfrm flipH="1">
            <a:off x="672176" y="-200592"/>
            <a:ext cx="5472716" cy="5565184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6"/>
          <p:cNvSpPr/>
          <p:nvPr/>
        </p:nvSpPr>
        <p:spPr>
          <a:xfrm flipH="1">
            <a:off x="949806" y="123248"/>
            <a:ext cx="4917495" cy="491749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6"/>
          <p:cNvSpPr/>
          <p:nvPr/>
        </p:nvSpPr>
        <p:spPr>
          <a:xfrm flipH="1">
            <a:off x="1072227" y="245693"/>
            <a:ext cx="4672629" cy="467262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6"/>
          <p:cNvSpPr/>
          <p:nvPr/>
        </p:nvSpPr>
        <p:spPr>
          <a:xfrm flipH="1">
            <a:off x="1172997" y="346747"/>
            <a:ext cx="4470806" cy="447080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6"/>
          <p:cNvSpPr/>
          <p:nvPr/>
        </p:nvSpPr>
        <p:spPr>
          <a:xfrm flipH="1">
            <a:off x="1012840" y="734625"/>
            <a:ext cx="381300" cy="37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6"/>
          <p:cNvSpPr/>
          <p:nvPr/>
        </p:nvSpPr>
        <p:spPr>
          <a:xfrm flipH="1">
            <a:off x="1316682" y="577497"/>
            <a:ext cx="222300" cy="2205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6"/>
          <p:cNvSpPr/>
          <p:nvPr/>
        </p:nvSpPr>
        <p:spPr>
          <a:xfrm flipH="1">
            <a:off x="4198417" y="452074"/>
            <a:ext cx="301500" cy="29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6"/>
          <p:cNvSpPr/>
          <p:nvPr/>
        </p:nvSpPr>
        <p:spPr>
          <a:xfrm flipH="1">
            <a:off x="3926720" y="324343"/>
            <a:ext cx="301500" cy="298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6"/>
          <p:cNvSpPr/>
          <p:nvPr/>
        </p:nvSpPr>
        <p:spPr>
          <a:xfrm flipH="1">
            <a:off x="3638737" y="233769"/>
            <a:ext cx="301500" cy="298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6"/>
          <p:cNvSpPr/>
          <p:nvPr/>
        </p:nvSpPr>
        <p:spPr>
          <a:xfrm flipH="1" rot="-8111068">
            <a:off x="946006" y="3116935"/>
            <a:ext cx="329443" cy="325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6"/>
          <p:cNvSpPr/>
          <p:nvPr/>
        </p:nvSpPr>
        <p:spPr>
          <a:xfrm flipH="1" rot="-8111068">
            <a:off x="1058006" y="3424703"/>
            <a:ext cx="329443" cy="325202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6"/>
          <p:cNvSpPr/>
          <p:nvPr/>
        </p:nvSpPr>
        <p:spPr>
          <a:xfrm flipH="1" rot="-8111068">
            <a:off x="1211180" y="3716247"/>
            <a:ext cx="329443" cy="325202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6"/>
          <p:cNvSpPr/>
          <p:nvPr/>
        </p:nvSpPr>
        <p:spPr>
          <a:xfrm flipH="1">
            <a:off x="3280925" y="40600"/>
            <a:ext cx="6093900" cy="4996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6"/>
          <p:cNvSpPr txBox="1"/>
          <p:nvPr>
            <p:ph idx="1" type="subTitle"/>
          </p:nvPr>
        </p:nvSpPr>
        <p:spPr>
          <a:xfrm flipH="1">
            <a:off x="1706125" y="1605100"/>
            <a:ext cx="25488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0" name="Google Shape;600;p26"/>
          <p:cNvSpPr/>
          <p:nvPr/>
        </p:nvSpPr>
        <p:spPr>
          <a:xfrm rot="10800000">
            <a:off x="-1363975" y="3810075"/>
            <a:ext cx="2686800" cy="26868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6"/>
          <p:cNvSpPr/>
          <p:nvPr/>
        </p:nvSpPr>
        <p:spPr>
          <a:xfrm flipH="1">
            <a:off x="2676975" y="437050"/>
            <a:ext cx="67938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6"/>
          <p:cNvSpPr/>
          <p:nvPr/>
        </p:nvSpPr>
        <p:spPr>
          <a:xfrm flipH="1" rot="10800000">
            <a:off x="2724513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6"/>
          <p:cNvSpPr txBox="1"/>
          <p:nvPr>
            <p:ph type="title"/>
          </p:nvPr>
        </p:nvSpPr>
        <p:spPr>
          <a:xfrm flipH="1">
            <a:off x="4639575" y="545800"/>
            <a:ext cx="382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4" name="Google Shape;604;p26"/>
          <p:cNvSpPr/>
          <p:nvPr/>
        </p:nvSpPr>
        <p:spPr>
          <a:xfrm flipH="1" rot="10800000">
            <a:off x="2676888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6"/>
          <p:cNvSpPr/>
          <p:nvPr/>
        </p:nvSpPr>
        <p:spPr>
          <a:xfrm flipH="1">
            <a:off x="3277426" y="13656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6" name="Google Shape;606;p26"/>
          <p:cNvCxnSpPr/>
          <p:nvPr/>
        </p:nvCxnSpPr>
        <p:spPr>
          <a:xfrm rot="10800000">
            <a:off x="3280925" y="127065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7" name="Google Shape;607;p26"/>
          <p:cNvCxnSpPr/>
          <p:nvPr/>
        </p:nvCxnSpPr>
        <p:spPr>
          <a:xfrm rot="10800000">
            <a:off x="3280925" y="249493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8" name="Google Shape;608;p26"/>
          <p:cNvSpPr/>
          <p:nvPr/>
        </p:nvSpPr>
        <p:spPr>
          <a:xfrm flipH="1">
            <a:off x="3277498" y="4817501"/>
            <a:ext cx="6093900" cy="3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9" name="Google Shape;609;p26"/>
          <p:cNvCxnSpPr/>
          <p:nvPr/>
        </p:nvCxnSpPr>
        <p:spPr>
          <a:xfrm rot="10800000">
            <a:off x="3280925" y="4914749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26"/>
          <p:cNvCxnSpPr/>
          <p:nvPr/>
        </p:nvCxnSpPr>
        <p:spPr>
          <a:xfrm rot="10800000">
            <a:off x="3280925" y="5037178"/>
            <a:ext cx="6093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1" name="Google Shape;611;p26"/>
          <p:cNvSpPr/>
          <p:nvPr/>
        </p:nvSpPr>
        <p:spPr>
          <a:xfrm flipH="1" rot="-5400000">
            <a:off x="-816100" y="2529675"/>
            <a:ext cx="2154000" cy="462600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6"/>
          <p:cNvSpPr/>
          <p:nvPr/>
        </p:nvSpPr>
        <p:spPr>
          <a:xfrm flipH="1" rot="-5400000">
            <a:off x="83268" y="3321297"/>
            <a:ext cx="355200" cy="35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6"/>
          <p:cNvSpPr/>
          <p:nvPr/>
        </p:nvSpPr>
        <p:spPr>
          <a:xfrm flipH="1" rot="5400000">
            <a:off x="29600" y="1683973"/>
            <a:ext cx="462600" cy="4626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7"/>
          <p:cNvSpPr/>
          <p:nvPr/>
        </p:nvSpPr>
        <p:spPr>
          <a:xfrm rot="10800000">
            <a:off x="7753200" y="0"/>
            <a:ext cx="1390800" cy="13905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27"/>
          <p:cNvGrpSpPr/>
          <p:nvPr/>
        </p:nvGrpSpPr>
        <p:grpSpPr>
          <a:xfrm>
            <a:off x="-105125" y="-92850"/>
            <a:ext cx="9637055" cy="5427080"/>
            <a:chOff x="-170" y="-1888"/>
            <a:chExt cx="9144183" cy="5148055"/>
          </a:xfrm>
        </p:grpSpPr>
        <p:sp>
          <p:nvSpPr>
            <p:cNvPr id="617" name="Google Shape;617;p27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7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7" name="Google Shape;667;p27"/>
          <p:cNvSpPr/>
          <p:nvPr/>
        </p:nvSpPr>
        <p:spPr>
          <a:xfrm>
            <a:off x="3566089" y="-53046"/>
            <a:ext cx="5268009" cy="5268009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3546320" y="-72815"/>
            <a:ext cx="5307756" cy="5307756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3398861" y="-220275"/>
            <a:ext cx="5602460" cy="5602460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3490745" y="-174181"/>
            <a:ext cx="5418553" cy="551040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3765593" y="146458"/>
            <a:ext cx="4868893" cy="4868893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3886828" y="267694"/>
            <a:ext cx="4626498" cy="4626498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3986883" y="367749"/>
            <a:ext cx="4426322" cy="4426322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4238431" y="619298"/>
            <a:ext cx="3923205" cy="3923205"/>
          </a:xfrm>
          <a:custGeom>
            <a:rect b="b" l="l" r="r" t="t"/>
            <a:pathLst>
              <a:path extrusionOk="0" h="82377" w="82377">
                <a:moveTo>
                  <a:pt x="41200" y="0"/>
                </a:moveTo>
                <a:cubicBezTo>
                  <a:pt x="18443" y="0"/>
                  <a:pt x="0" y="18443"/>
                  <a:pt x="0" y="41200"/>
                </a:cubicBezTo>
                <a:cubicBezTo>
                  <a:pt x="0" y="63934"/>
                  <a:pt x="18443" y="82377"/>
                  <a:pt x="41200" y="82377"/>
                </a:cubicBezTo>
                <a:cubicBezTo>
                  <a:pt x="63934" y="82377"/>
                  <a:pt x="82377" y="63934"/>
                  <a:pt x="82377" y="41200"/>
                </a:cubicBezTo>
                <a:cubicBezTo>
                  <a:pt x="82377" y="18443"/>
                  <a:pt x="63934" y="0"/>
                  <a:pt x="41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8194553" y="751795"/>
            <a:ext cx="378000" cy="37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8051141" y="596220"/>
            <a:ext cx="220500" cy="218100"/>
          </a:xfrm>
          <a:prstGeom prst="ellipse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4919428" y="338592"/>
            <a:ext cx="317100" cy="31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5204821" y="204423"/>
            <a:ext cx="317100" cy="313800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5507321" y="109283"/>
            <a:ext cx="317100" cy="313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 rot="8111183">
            <a:off x="8311954" y="3110194"/>
            <a:ext cx="326049" cy="3224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 rot="8111183">
            <a:off x="8201061" y="3414921"/>
            <a:ext cx="326049" cy="322443"/>
          </a:xfrm>
          <a:prstGeom prst="ellipse">
            <a:avLst/>
          </a:prstGeom>
          <a:solidFill>
            <a:srgbClr val="F8B0A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 rot="8111183">
            <a:off x="8049400" y="3703584"/>
            <a:ext cx="326049" cy="322443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-39900" y="-457200"/>
            <a:ext cx="6212100" cy="59436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 txBox="1"/>
          <p:nvPr>
            <p:ph type="title"/>
          </p:nvPr>
        </p:nvSpPr>
        <p:spPr>
          <a:xfrm>
            <a:off x="713225" y="966725"/>
            <a:ext cx="42063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85" name="Google Shape;685;p27"/>
          <p:cNvSpPr txBox="1"/>
          <p:nvPr>
            <p:ph idx="1" type="subTitle"/>
          </p:nvPr>
        </p:nvSpPr>
        <p:spPr>
          <a:xfrm>
            <a:off x="713225" y="2087250"/>
            <a:ext cx="3052500" cy="24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6" name="Google Shape;686;p27"/>
          <p:cNvSpPr/>
          <p:nvPr/>
        </p:nvSpPr>
        <p:spPr>
          <a:xfrm flipH="1" rot="10800000">
            <a:off x="8051153" y="4181426"/>
            <a:ext cx="2240400" cy="2240400"/>
          </a:xfrm>
          <a:prstGeom prst="pie">
            <a:avLst>
              <a:gd fmla="val 5393868" name="adj1"/>
              <a:gd fmla="val 10811632" name="adj2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orient="horz" pos="2903">
          <p15:clr>
            <a:srgbClr val="FA7B17"/>
          </p15:clr>
        </p15:guide>
        <p15:guide id="4" pos="531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8"/>
          <p:cNvSpPr/>
          <p:nvPr/>
        </p:nvSpPr>
        <p:spPr>
          <a:xfrm rot="5400000">
            <a:off x="905071" y="-47938"/>
            <a:ext cx="899400" cy="1011600"/>
          </a:xfrm>
          <a:prstGeom prst="pie">
            <a:avLst>
              <a:gd fmla="val 5362061" name="adj1"/>
              <a:gd fmla="val 16200000" name="adj2"/>
            </a:avLst>
          </a:prstGeom>
          <a:solidFill>
            <a:srgbClr val="F8B0AD">
              <a:alpha val="3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8"/>
          <p:cNvSpPr/>
          <p:nvPr/>
        </p:nvSpPr>
        <p:spPr>
          <a:xfrm rot="10800000">
            <a:off x="1829083" y="-10700"/>
            <a:ext cx="2264100" cy="4515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8"/>
          <p:cNvSpPr/>
          <p:nvPr/>
        </p:nvSpPr>
        <p:spPr>
          <a:xfrm rot="-5400000">
            <a:off x="3021489" y="-2428"/>
            <a:ext cx="441900" cy="4362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8"/>
          <p:cNvSpPr/>
          <p:nvPr/>
        </p:nvSpPr>
        <p:spPr>
          <a:xfrm rot="-5400000">
            <a:off x="2139723" y="-2428"/>
            <a:ext cx="441900" cy="43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8"/>
          <p:cNvSpPr/>
          <p:nvPr/>
        </p:nvSpPr>
        <p:spPr>
          <a:xfrm rot="-5400000">
            <a:off x="-15975" y="-107"/>
            <a:ext cx="451500" cy="44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8"/>
          <p:cNvSpPr/>
          <p:nvPr/>
        </p:nvSpPr>
        <p:spPr>
          <a:xfrm rot="-5400000">
            <a:off x="429748" y="-2904"/>
            <a:ext cx="451500" cy="445800"/>
          </a:xfrm>
          <a:prstGeom prst="ellipse">
            <a:avLst/>
          </a:prstGeom>
          <a:solidFill>
            <a:srgbClr val="FCD66C">
              <a:alpha val="6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8"/>
          <p:cNvSpPr/>
          <p:nvPr/>
        </p:nvSpPr>
        <p:spPr>
          <a:xfrm flipH="1">
            <a:off x="5860600" y="-30850"/>
            <a:ext cx="1614000" cy="479400"/>
          </a:xfrm>
          <a:prstGeom prst="rtTriangle">
            <a:avLst/>
          </a:prstGeom>
          <a:solidFill>
            <a:srgbClr val="FFFFFF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8"/>
          <p:cNvSpPr/>
          <p:nvPr/>
        </p:nvSpPr>
        <p:spPr>
          <a:xfrm rot="-5400000">
            <a:off x="7474596" y="-837065"/>
            <a:ext cx="1662900" cy="1662900"/>
          </a:xfrm>
          <a:prstGeom prst="pie">
            <a:avLst>
              <a:gd fmla="val 5393868" name="adj1"/>
              <a:gd fmla="val 16186904" name="adj2"/>
            </a:avLst>
          </a:prstGeom>
          <a:solidFill>
            <a:srgbClr val="F8B0AD">
              <a:alpha val="68627"/>
            </a:srgbClr>
          </a:solidFill>
          <a:ln>
            <a:noFill/>
          </a:ln>
          <a:effectLst>
            <a:reflection blurRad="0" dir="0" dist="0" endA="0" endPos="35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8"/>
          <p:cNvSpPr/>
          <p:nvPr/>
        </p:nvSpPr>
        <p:spPr>
          <a:xfrm rot="-5400000">
            <a:off x="7725960" y="-585928"/>
            <a:ext cx="1160400" cy="11604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8"/>
          <p:cNvSpPr/>
          <p:nvPr/>
        </p:nvSpPr>
        <p:spPr>
          <a:xfrm rot="-5400000">
            <a:off x="8017240" y="-294606"/>
            <a:ext cx="577800" cy="577800"/>
          </a:xfrm>
          <a:prstGeom prst="pie">
            <a:avLst>
              <a:gd fmla="val 5393868" name="adj1"/>
              <a:gd fmla="val 1618690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8"/>
          <p:cNvSpPr/>
          <p:nvPr/>
        </p:nvSpPr>
        <p:spPr>
          <a:xfrm rot="5400000">
            <a:off x="7471900" y="-843950"/>
            <a:ext cx="1668600" cy="1677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8"/>
          <p:cNvSpPr/>
          <p:nvPr/>
        </p:nvSpPr>
        <p:spPr>
          <a:xfrm rot="-5400000">
            <a:off x="7798927" y="-546954"/>
            <a:ext cx="1013700" cy="1013700"/>
          </a:xfrm>
          <a:prstGeom prst="pie">
            <a:avLst>
              <a:gd fmla="val 5393868" name="adj1"/>
              <a:gd fmla="val 16186904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8"/>
          <p:cNvSpPr/>
          <p:nvPr/>
        </p:nvSpPr>
        <p:spPr>
          <a:xfrm>
            <a:off x="4244333" y="4608575"/>
            <a:ext cx="2750400" cy="548400"/>
          </a:xfrm>
          <a:prstGeom prst="roundRect">
            <a:avLst>
              <a:gd fmla="val 50000" name="adj"/>
            </a:avLst>
          </a:prstGeom>
          <a:solidFill>
            <a:srgbClr val="FCD66C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8"/>
          <p:cNvSpPr/>
          <p:nvPr/>
        </p:nvSpPr>
        <p:spPr>
          <a:xfrm flipH="1">
            <a:off x="7692525" y="2876550"/>
            <a:ext cx="864000" cy="856500"/>
          </a:xfrm>
          <a:prstGeom prst="rect">
            <a:avLst/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28"/>
          <p:cNvGrpSpPr/>
          <p:nvPr/>
        </p:nvGrpSpPr>
        <p:grpSpPr>
          <a:xfrm>
            <a:off x="-13133" y="18224"/>
            <a:ext cx="9144183" cy="5148055"/>
            <a:chOff x="-170" y="-1888"/>
            <a:chExt cx="9144183" cy="5148055"/>
          </a:xfrm>
        </p:grpSpPr>
        <p:sp>
          <p:nvSpPr>
            <p:cNvPr id="703" name="Google Shape;703;p28"/>
            <p:cNvSpPr/>
            <p:nvPr/>
          </p:nvSpPr>
          <p:spPr>
            <a:xfrm flipH="1">
              <a:off x="314364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 flipH="1">
              <a:off x="-170" y="28485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 flipH="1">
              <a:off x="914397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 flipH="1">
              <a:off x="885824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 flipH="1">
              <a:off x="8572510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 flipH="1">
              <a:off x="828677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 flipH="1">
              <a:off x="800104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 flipH="1">
              <a:off x="771531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 flipH="1">
              <a:off x="742958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 flipH="1">
              <a:off x="714385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8"/>
            <p:cNvSpPr/>
            <p:nvPr/>
          </p:nvSpPr>
          <p:spPr>
            <a:xfrm rot="10800000">
              <a:off x="6858158" y="-1888"/>
              <a:ext cx="0" cy="5147280"/>
            </a:xfrm>
            <a:custGeom>
              <a:rect b="b" l="l" r="r" t="t"/>
              <a:pathLst>
                <a:path extrusionOk="0" fill="none" h="133427" w="120000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8"/>
            <p:cNvSpPr/>
            <p:nvPr/>
          </p:nvSpPr>
          <p:spPr>
            <a:xfrm flipH="1">
              <a:off x="657242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 flipH="1">
              <a:off x="6286695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8"/>
            <p:cNvSpPr/>
            <p:nvPr/>
          </p:nvSpPr>
          <p:spPr>
            <a:xfrm flipH="1">
              <a:off x="6000963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8"/>
            <p:cNvSpPr/>
            <p:nvPr/>
          </p:nvSpPr>
          <p:spPr>
            <a:xfrm flipH="1">
              <a:off x="571523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8"/>
            <p:cNvSpPr/>
            <p:nvPr/>
          </p:nvSpPr>
          <p:spPr>
            <a:xfrm flipH="1">
              <a:off x="542949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8"/>
            <p:cNvSpPr/>
            <p:nvPr/>
          </p:nvSpPr>
          <p:spPr>
            <a:xfrm flipH="1">
              <a:off x="5143768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 flipH="1">
              <a:off x="485803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8"/>
            <p:cNvSpPr/>
            <p:nvPr/>
          </p:nvSpPr>
          <p:spPr>
            <a:xfrm flipH="1">
              <a:off x="4572304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8"/>
            <p:cNvSpPr/>
            <p:nvPr/>
          </p:nvSpPr>
          <p:spPr>
            <a:xfrm flipH="1">
              <a:off x="4286572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 flipH="1">
              <a:off x="4000841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 flipH="1">
              <a:off x="3715109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 flipH="1">
              <a:off x="3429377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8"/>
            <p:cNvSpPr/>
            <p:nvPr/>
          </p:nvSpPr>
          <p:spPr>
            <a:xfrm flipH="1">
              <a:off x="-170" y="285847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8"/>
            <p:cNvSpPr/>
            <p:nvPr/>
          </p:nvSpPr>
          <p:spPr>
            <a:xfrm flipH="1">
              <a:off x="-170" y="257249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8"/>
            <p:cNvSpPr/>
            <p:nvPr/>
          </p:nvSpPr>
          <p:spPr>
            <a:xfrm flipH="1">
              <a:off x="-170" y="228656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8"/>
            <p:cNvSpPr/>
            <p:nvPr/>
          </p:nvSpPr>
          <p:spPr>
            <a:xfrm flipH="1">
              <a:off x="-170" y="2000585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8"/>
            <p:cNvSpPr/>
            <p:nvPr/>
          </p:nvSpPr>
          <p:spPr>
            <a:xfrm flipH="1">
              <a:off x="-170" y="171461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 flipH="1">
              <a:off x="-170" y="142867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 flipH="1">
              <a:off x="-170" y="4287500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 flipH="1">
              <a:off x="-170" y="400152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8"/>
            <p:cNvSpPr/>
            <p:nvPr/>
          </p:nvSpPr>
          <p:spPr>
            <a:xfrm flipH="1">
              <a:off x="-170" y="371632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8"/>
            <p:cNvSpPr/>
            <p:nvPr/>
          </p:nvSpPr>
          <p:spPr>
            <a:xfrm flipH="1">
              <a:off x="-170" y="3430384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 flipH="1">
              <a:off x="-170" y="4859411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8"/>
            <p:cNvSpPr/>
            <p:nvPr/>
          </p:nvSpPr>
          <p:spPr>
            <a:xfrm flipH="1">
              <a:off x="-170" y="4573436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8"/>
            <p:cNvSpPr/>
            <p:nvPr/>
          </p:nvSpPr>
          <p:spPr>
            <a:xfrm flipH="1">
              <a:off x="-170" y="3144409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8"/>
            <p:cNvSpPr/>
            <p:nvPr/>
          </p:nvSpPr>
          <p:spPr>
            <a:xfrm flipH="1">
              <a:off x="-170" y="1142698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 flipH="1">
              <a:off x="-170" y="856762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0"/>
                  </a:moveTo>
                  <a:lnTo>
                    <a:pt x="154953" y="0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 flipH="1">
              <a:off x="-170" y="570787"/>
              <a:ext cx="9144164" cy="39"/>
            </a:xfrm>
            <a:custGeom>
              <a:rect b="b" l="l" r="r" t="t"/>
              <a:pathLst>
                <a:path extrusionOk="0" fill="none" h="1" w="154953">
                  <a:moveTo>
                    <a:pt x="0" y="1"/>
                  </a:moveTo>
                  <a:lnTo>
                    <a:pt x="154953" y="1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8"/>
            <p:cNvSpPr/>
            <p:nvPr/>
          </p:nvSpPr>
          <p:spPr>
            <a:xfrm flipH="1">
              <a:off x="57206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 flipH="1">
              <a:off x="2857914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 flipH="1">
              <a:off x="2572182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 flipH="1">
              <a:off x="2286450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 flipH="1">
              <a:off x="200071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 flipH="1">
              <a:off x="1714987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 flipH="1">
              <a:off x="1429255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 flipH="1">
              <a:off x="1143523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1" y="1"/>
                  </a:moveTo>
                  <a:lnTo>
                    <a:pt x="1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 flipH="1">
              <a:off x="857791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 flipH="1">
              <a:off x="596" y="-1888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 flipH="1">
              <a:off x="286328" y="-1113"/>
              <a:ext cx="39" cy="5147280"/>
            </a:xfrm>
            <a:custGeom>
              <a:rect b="b" l="l" r="r" t="t"/>
              <a:pathLst>
                <a:path extrusionOk="0" fill="none" h="133427" w="1">
                  <a:moveTo>
                    <a:pt x="0" y="1"/>
                  </a:moveTo>
                  <a:lnTo>
                    <a:pt x="0" y="133427"/>
                  </a:lnTo>
                </a:path>
              </a:pathLst>
            </a:custGeom>
            <a:noFill/>
            <a:ln cap="flat" cmpd="sng" w="9525">
              <a:solidFill>
                <a:srgbClr val="FBBE18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3" name="Google Shape;753;p28"/>
          <p:cNvSpPr/>
          <p:nvPr/>
        </p:nvSpPr>
        <p:spPr>
          <a:xfrm rot="5400000">
            <a:off x="6928450" y="2316275"/>
            <a:ext cx="3839100" cy="593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" name="Google Shape;754;p28"/>
          <p:cNvCxnSpPr>
            <a:stCxn id="755" idx="2"/>
          </p:cNvCxnSpPr>
          <p:nvPr/>
        </p:nvCxnSpPr>
        <p:spPr>
          <a:xfrm>
            <a:off x="8848000" y="1915490"/>
            <a:ext cx="0" cy="2398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6" name="Google Shape;756;p28"/>
          <p:cNvSpPr/>
          <p:nvPr/>
        </p:nvSpPr>
        <p:spPr>
          <a:xfrm rot="5400000">
            <a:off x="8551300" y="3106190"/>
            <a:ext cx="5934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8"/>
          <p:cNvSpPr/>
          <p:nvPr/>
        </p:nvSpPr>
        <p:spPr>
          <a:xfrm rot="5400000">
            <a:off x="8551300" y="2512790"/>
            <a:ext cx="593400" cy="585600"/>
          </a:xfrm>
          <a:prstGeom prst="ellipse">
            <a:avLst/>
          </a:prstGeom>
          <a:solidFill>
            <a:srgbClr val="9FC5E8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8"/>
          <p:cNvSpPr/>
          <p:nvPr/>
        </p:nvSpPr>
        <p:spPr>
          <a:xfrm rot="5400000">
            <a:off x="8551300" y="1919390"/>
            <a:ext cx="593400" cy="585600"/>
          </a:xfrm>
          <a:prstGeom prst="ellipse">
            <a:avLst/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8"/>
          <p:cNvSpPr/>
          <p:nvPr/>
        </p:nvSpPr>
        <p:spPr>
          <a:xfrm rot="5400000">
            <a:off x="8029750" y="4445851"/>
            <a:ext cx="1636500" cy="593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8"/>
          <p:cNvSpPr/>
          <p:nvPr/>
        </p:nvSpPr>
        <p:spPr>
          <a:xfrm rot="5400000">
            <a:off x="8620150" y="3971925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8"/>
          <p:cNvSpPr/>
          <p:nvPr/>
        </p:nvSpPr>
        <p:spPr>
          <a:xfrm rot="5400000">
            <a:off x="8551300" y="392430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rgbClr val="FBBE18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1" name="Google Shape;761;p28"/>
          <p:cNvGrpSpPr/>
          <p:nvPr/>
        </p:nvGrpSpPr>
        <p:grpSpPr>
          <a:xfrm>
            <a:off x="4155275" y="126925"/>
            <a:ext cx="1969850" cy="191750"/>
            <a:chOff x="1454525" y="7080325"/>
            <a:chExt cx="1969850" cy="191750"/>
          </a:xfrm>
        </p:grpSpPr>
        <p:sp>
          <p:nvSpPr>
            <p:cNvPr id="762" name="Google Shape;762;p28"/>
            <p:cNvSpPr/>
            <p:nvPr/>
          </p:nvSpPr>
          <p:spPr>
            <a:xfrm>
              <a:off x="14545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14545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0" y="297"/>
                    <a:pt x="0" y="685"/>
                  </a:cubicBezTo>
                  <a:cubicBezTo>
                    <a:pt x="0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1602875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1602875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17518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17518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190075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90075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20497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20497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2198625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320"/>
                    <a:pt x="1" y="708"/>
                  </a:cubicBezTo>
                  <a:cubicBezTo>
                    <a:pt x="1" y="1096"/>
                    <a:pt x="297" y="1393"/>
                    <a:pt x="685" y="1393"/>
                  </a:cubicBezTo>
                  <a:cubicBezTo>
                    <a:pt x="1073" y="1393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2198625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685" y="0"/>
                  </a:moveTo>
                  <a:cubicBezTo>
                    <a:pt x="297" y="0"/>
                    <a:pt x="1" y="297"/>
                    <a:pt x="1" y="685"/>
                  </a:cubicBezTo>
                  <a:cubicBezTo>
                    <a:pt x="1" y="1073"/>
                    <a:pt x="297" y="1392"/>
                    <a:pt x="685" y="1392"/>
                  </a:cubicBezTo>
                  <a:cubicBezTo>
                    <a:pt x="1073" y="1392"/>
                    <a:pt x="1393" y="1073"/>
                    <a:pt x="1393" y="685"/>
                  </a:cubicBezTo>
                  <a:cubicBezTo>
                    <a:pt x="1393" y="297"/>
                    <a:pt x="1073" y="0"/>
                    <a:pt x="6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23470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23470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24959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24959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2644850" y="7080325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320"/>
                    <a:pt x="1" y="708"/>
                  </a:cubicBezTo>
                  <a:cubicBezTo>
                    <a:pt x="1" y="1096"/>
                    <a:pt x="321" y="1393"/>
                    <a:pt x="709" y="1393"/>
                  </a:cubicBezTo>
                  <a:cubicBezTo>
                    <a:pt x="1097" y="1393"/>
                    <a:pt x="1416" y="1096"/>
                    <a:pt x="1416" y="708"/>
                  </a:cubicBezTo>
                  <a:cubicBezTo>
                    <a:pt x="1416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2644850" y="7237250"/>
              <a:ext cx="35425" cy="34825"/>
            </a:xfrm>
            <a:custGeom>
              <a:rect b="b" l="l" r="r" t="t"/>
              <a:pathLst>
                <a:path extrusionOk="0" h="1393" w="1417">
                  <a:moveTo>
                    <a:pt x="709" y="0"/>
                  </a:moveTo>
                  <a:cubicBezTo>
                    <a:pt x="321" y="0"/>
                    <a:pt x="1" y="297"/>
                    <a:pt x="1" y="685"/>
                  </a:cubicBezTo>
                  <a:cubicBezTo>
                    <a:pt x="1" y="1073"/>
                    <a:pt x="321" y="1392"/>
                    <a:pt x="709" y="1392"/>
                  </a:cubicBezTo>
                  <a:cubicBezTo>
                    <a:pt x="1097" y="1392"/>
                    <a:pt x="1416" y="1073"/>
                    <a:pt x="1416" y="685"/>
                  </a:cubicBezTo>
                  <a:cubicBezTo>
                    <a:pt x="1416" y="297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2793800" y="7080325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393" y="1096"/>
                    <a:pt x="1393" y="708"/>
                  </a:cubicBezTo>
                  <a:cubicBezTo>
                    <a:pt x="1393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2793800" y="7237250"/>
              <a:ext cx="34825" cy="34825"/>
            </a:xfrm>
            <a:custGeom>
              <a:rect b="b" l="l" r="r" t="t"/>
              <a:pathLst>
                <a:path extrusionOk="0" h="1393" w="1393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393" y="1073"/>
                    <a:pt x="1393" y="685"/>
                  </a:cubicBezTo>
                  <a:cubicBezTo>
                    <a:pt x="1393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2942725" y="7080325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320"/>
                    <a:pt x="1" y="708"/>
                  </a:cubicBezTo>
                  <a:cubicBezTo>
                    <a:pt x="1" y="1096"/>
                    <a:pt x="298" y="1393"/>
                    <a:pt x="686" y="1393"/>
                  </a:cubicBezTo>
                  <a:cubicBezTo>
                    <a:pt x="1074" y="1393"/>
                    <a:pt x="1393" y="1096"/>
                    <a:pt x="1393" y="708"/>
                  </a:cubicBezTo>
                  <a:cubicBezTo>
                    <a:pt x="1393" y="320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2942725" y="7237250"/>
              <a:ext cx="34850" cy="34825"/>
            </a:xfrm>
            <a:custGeom>
              <a:rect b="b" l="l" r="r" t="t"/>
              <a:pathLst>
                <a:path extrusionOk="0" h="1393" w="1394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92"/>
                    <a:pt x="686" y="1392"/>
                  </a:cubicBezTo>
                  <a:cubicBezTo>
                    <a:pt x="1074" y="1392"/>
                    <a:pt x="1393" y="1073"/>
                    <a:pt x="1393" y="685"/>
                  </a:cubicBezTo>
                  <a:cubicBezTo>
                    <a:pt x="1393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3091100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3091100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324002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393"/>
                    <a:pt x="708" y="1393"/>
                  </a:cubicBezTo>
                  <a:cubicBezTo>
                    <a:pt x="1096" y="1393"/>
                    <a:pt x="1416" y="1096"/>
                    <a:pt x="1416" y="708"/>
                  </a:cubicBezTo>
                  <a:cubicBezTo>
                    <a:pt x="1416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324002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1" y="297"/>
                    <a:pt x="1" y="685"/>
                  </a:cubicBezTo>
                  <a:cubicBezTo>
                    <a:pt x="1" y="1073"/>
                    <a:pt x="320" y="1392"/>
                    <a:pt x="708" y="1392"/>
                  </a:cubicBezTo>
                  <a:cubicBezTo>
                    <a:pt x="1096" y="1392"/>
                    <a:pt x="1416" y="1073"/>
                    <a:pt x="1416" y="685"/>
                  </a:cubicBezTo>
                  <a:cubicBezTo>
                    <a:pt x="1416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3388975" y="7080325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393"/>
                    <a:pt x="708" y="1393"/>
                  </a:cubicBezTo>
                  <a:cubicBezTo>
                    <a:pt x="1096" y="1393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3388975" y="7237250"/>
              <a:ext cx="35400" cy="34825"/>
            </a:xfrm>
            <a:custGeom>
              <a:rect b="b" l="l" r="r" t="t"/>
              <a:pathLst>
                <a:path extrusionOk="0" h="1393" w="1416">
                  <a:moveTo>
                    <a:pt x="708" y="0"/>
                  </a:moveTo>
                  <a:cubicBezTo>
                    <a:pt x="320" y="0"/>
                    <a:pt x="0" y="297"/>
                    <a:pt x="0" y="685"/>
                  </a:cubicBezTo>
                  <a:cubicBezTo>
                    <a:pt x="0" y="1073"/>
                    <a:pt x="320" y="1392"/>
                    <a:pt x="708" y="1392"/>
                  </a:cubicBezTo>
                  <a:cubicBezTo>
                    <a:pt x="1096" y="1392"/>
                    <a:pt x="1415" y="1073"/>
                    <a:pt x="1415" y="685"/>
                  </a:cubicBezTo>
                  <a:cubicBezTo>
                    <a:pt x="1415" y="297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0" name="Google Shape;790;p28"/>
          <p:cNvSpPr/>
          <p:nvPr/>
        </p:nvSpPr>
        <p:spPr>
          <a:xfrm flipH="1">
            <a:off x="7684575" y="2899700"/>
            <a:ext cx="864000" cy="83730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8"/>
          <p:cNvSpPr/>
          <p:nvPr/>
        </p:nvSpPr>
        <p:spPr>
          <a:xfrm flipH="1">
            <a:off x="7827426" y="2982657"/>
            <a:ext cx="594000" cy="58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2" name="Google Shape;792;p28"/>
          <p:cNvCxnSpPr/>
          <p:nvPr/>
        </p:nvCxnSpPr>
        <p:spPr>
          <a:xfrm rot="10800000">
            <a:off x="4244317" y="4882775"/>
            <a:ext cx="4256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3" name="Google Shape;793;p28"/>
          <p:cNvSpPr/>
          <p:nvPr/>
        </p:nvSpPr>
        <p:spPr>
          <a:xfrm flipH="1" rot="-5400000">
            <a:off x="6056025" y="4629125"/>
            <a:ext cx="514200" cy="507300"/>
          </a:xfrm>
          <a:prstGeom prst="ellipse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8"/>
          <p:cNvSpPr/>
          <p:nvPr/>
        </p:nvSpPr>
        <p:spPr>
          <a:xfrm flipH="1" rot="-5400000">
            <a:off x="4686313" y="4632425"/>
            <a:ext cx="507300" cy="50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8"/>
          <p:cNvSpPr/>
          <p:nvPr/>
        </p:nvSpPr>
        <p:spPr>
          <a:xfrm flipH="1" rot="-5400000">
            <a:off x="7684825" y="4271525"/>
            <a:ext cx="875400" cy="86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28"/>
          <p:cNvCxnSpPr>
            <a:stCxn id="790" idx="2"/>
          </p:cNvCxnSpPr>
          <p:nvPr/>
        </p:nvCxnSpPr>
        <p:spPr>
          <a:xfrm rot="10800000">
            <a:off x="7712475" y="3735800"/>
            <a:ext cx="836100" cy="1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7" name="Google Shape;797;p28"/>
          <p:cNvSpPr/>
          <p:nvPr/>
        </p:nvSpPr>
        <p:spPr>
          <a:xfrm flipH="1" rot="-5400000">
            <a:off x="-34500" y="4612925"/>
            <a:ext cx="537000" cy="529800"/>
          </a:xfrm>
          <a:prstGeom prst="ellipse">
            <a:avLst/>
          </a:prstGeom>
          <a:solidFill>
            <a:srgbClr val="F8B0AD">
              <a:alpha val="4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8"/>
          <p:cNvSpPr/>
          <p:nvPr/>
        </p:nvSpPr>
        <p:spPr>
          <a:xfrm flipH="1">
            <a:off x="1089325" y="4270633"/>
            <a:ext cx="2084700" cy="875400"/>
          </a:xfrm>
          <a:prstGeom prst="rtTriangle">
            <a:avLst/>
          </a:prstGeom>
          <a:gradFill>
            <a:gsLst>
              <a:gs pos="0">
                <a:srgbClr val="9FC5E8">
                  <a:alpha val="37254"/>
                </a:srgbClr>
              </a:gs>
              <a:gs pos="100000">
                <a:srgbClr val="FFFFFF">
                  <a:alpha val="3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8"/>
          <p:cNvSpPr/>
          <p:nvPr/>
        </p:nvSpPr>
        <p:spPr>
          <a:xfrm flipH="1" rot="-5400000">
            <a:off x="495300" y="4616250"/>
            <a:ext cx="537000" cy="529800"/>
          </a:xfrm>
          <a:prstGeom prst="ellipse">
            <a:avLst/>
          </a:prstGeom>
          <a:solidFill>
            <a:srgbClr val="F8B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8"/>
          <p:cNvSpPr/>
          <p:nvPr/>
        </p:nvSpPr>
        <p:spPr>
          <a:xfrm flipH="1" rot="-5400000">
            <a:off x="3166525" y="4036775"/>
            <a:ext cx="1127700" cy="11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8"/>
          <p:cNvSpPr/>
          <p:nvPr/>
        </p:nvSpPr>
        <p:spPr>
          <a:xfrm flipH="1" rot="10800000">
            <a:off x="1034150" y="4609638"/>
            <a:ext cx="2084700" cy="537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2" name="Google Shape;802;p28"/>
          <p:cNvCxnSpPr>
            <a:endCxn id="801" idx="0"/>
          </p:cNvCxnSpPr>
          <p:nvPr/>
        </p:nvCxnSpPr>
        <p:spPr>
          <a:xfrm flipH="1">
            <a:off x="1034150" y="4615038"/>
            <a:ext cx="2060100" cy="531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3" name="Google Shape;803;p28"/>
          <p:cNvSpPr/>
          <p:nvPr/>
        </p:nvSpPr>
        <p:spPr>
          <a:xfrm>
            <a:off x="0" y="545800"/>
            <a:ext cx="7738200" cy="4083600"/>
          </a:xfrm>
          <a:prstGeom prst="roundRect">
            <a:avLst>
              <a:gd fmla="val 4665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8"/>
          <p:cNvSpPr/>
          <p:nvPr/>
        </p:nvSpPr>
        <p:spPr>
          <a:xfrm>
            <a:off x="-297175" y="437050"/>
            <a:ext cx="7974300" cy="593400"/>
          </a:xfrm>
          <a:prstGeom prst="roundRect">
            <a:avLst>
              <a:gd fmla="val 50000" name="adj"/>
            </a:avLst>
          </a:prstGeom>
          <a:solidFill>
            <a:srgbClr val="FF7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8"/>
          <p:cNvSpPr/>
          <p:nvPr/>
        </p:nvSpPr>
        <p:spPr>
          <a:xfrm rot="10800000">
            <a:off x="7234875" y="505900"/>
            <a:ext cx="455700" cy="45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8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7" name="Google Shape;807;p28"/>
          <p:cNvSpPr/>
          <p:nvPr/>
        </p:nvSpPr>
        <p:spPr>
          <a:xfrm rot="10800000">
            <a:off x="7144800" y="437050"/>
            <a:ext cx="593400" cy="593400"/>
          </a:xfrm>
          <a:prstGeom prst="pie">
            <a:avLst>
              <a:gd fmla="val 5366593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8"/>
          <p:cNvSpPr txBox="1"/>
          <p:nvPr>
            <p:ph idx="1" type="subTitle"/>
          </p:nvPr>
        </p:nvSpPr>
        <p:spPr>
          <a:xfrm>
            <a:off x="713225" y="1526600"/>
            <a:ext cx="54120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720000" y="533400"/>
            <a:ext cx="7711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b="0" i="0" sz="26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720000" y="1152475"/>
            <a:ext cx="77112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IpN19B5XnSVpgFujijrPidHLxZ1MYMIO/view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AEB"/>
        </a:solidFill>
      </p:bgPr>
    </p:bg>
    <p:spTree>
      <p:nvGrpSpPr>
        <p:cNvPr id="3588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p1"/>
          <p:cNvSpPr txBox="1"/>
          <p:nvPr>
            <p:ph type="ctrTitle"/>
          </p:nvPr>
        </p:nvSpPr>
        <p:spPr>
          <a:xfrm>
            <a:off x="2831700" y="1019596"/>
            <a:ext cx="3480600" cy="3299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900">
                <a:solidFill>
                  <a:schemeClr val="lt1"/>
                </a:solidFill>
              </a:rPr>
              <a:t>REKAYASA</a:t>
            </a:r>
            <a:br>
              <a:rPr lang="en-US" sz="3900">
                <a:solidFill>
                  <a:schemeClr val="lt1"/>
                </a:solidFill>
              </a:rPr>
            </a:br>
            <a:r>
              <a:rPr lang="en-US" sz="3900">
                <a:solidFill>
                  <a:schemeClr val="lt1"/>
                </a:solidFill>
              </a:rPr>
              <a:t>PERANGKAT LUNAK</a:t>
            </a:r>
            <a:endParaRPr sz="6400">
              <a:solidFill>
                <a:schemeClr val="dk2"/>
              </a:solidFill>
            </a:endParaRPr>
          </a:p>
        </p:txBody>
      </p:sp>
      <p:sp>
        <p:nvSpPr>
          <p:cNvPr id="3590" name="Google Shape;3590;p1"/>
          <p:cNvSpPr txBox="1"/>
          <p:nvPr>
            <p:ph idx="1" type="subTitle"/>
          </p:nvPr>
        </p:nvSpPr>
        <p:spPr>
          <a:xfrm>
            <a:off x="2157984" y="4207858"/>
            <a:ext cx="4846200" cy="492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PERTEMUAN 2– REKAYASA PERANGKAT LUNAK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1" name="Google Shape;3591;p1"/>
          <p:cNvSpPr txBox="1"/>
          <p:nvPr/>
        </p:nvSpPr>
        <p:spPr>
          <a:xfrm>
            <a:off x="2320623" y="1447125"/>
            <a:ext cx="4502753" cy="492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UNIVERSITAS INDRAPRASTA PGRI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4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p10"/>
          <p:cNvSpPr txBox="1"/>
          <p:nvPr>
            <p:ph type="title"/>
          </p:nvPr>
        </p:nvSpPr>
        <p:spPr>
          <a:xfrm>
            <a:off x="250853" y="545800"/>
            <a:ext cx="6833172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000"/>
              <a:t>Paradigma (cara pandang)Rekayasa Perangkat Lunak</a:t>
            </a:r>
            <a:endParaRPr sz="2000"/>
          </a:p>
        </p:txBody>
      </p:sp>
      <p:grpSp>
        <p:nvGrpSpPr>
          <p:cNvPr id="3696" name="Google Shape;3696;p10"/>
          <p:cNvGrpSpPr/>
          <p:nvPr/>
        </p:nvGrpSpPr>
        <p:grpSpPr>
          <a:xfrm>
            <a:off x="1467675" y="1207194"/>
            <a:ext cx="5555425" cy="3221909"/>
            <a:chOff x="2592" y="1440"/>
            <a:chExt cx="7055" cy="4032"/>
          </a:xfrm>
        </p:grpSpPr>
        <p:sp>
          <p:nvSpPr>
            <p:cNvPr id="3697" name="Google Shape;3697;p10"/>
            <p:cNvSpPr/>
            <p:nvPr/>
          </p:nvSpPr>
          <p:spPr>
            <a:xfrm>
              <a:off x="5184" y="1440"/>
              <a:ext cx="1350" cy="75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Definisi masalah</a:t>
              </a:r>
              <a:endParaRPr b="0" i="0" sz="14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698" name="Google Shape;3698;p10"/>
            <p:cNvSpPr/>
            <p:nvPr/>
          </p:nvSpPr>
          <p:spPr>
            <a:xfrm>
              <a:off x="5184" y="4716"/>
              <a:ext cx="1584" cy="75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Penyatuan Solusi</a:t>
              </a:r>
              <a:endParaRPr b="0" i="0" sz="14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699" name="Google Shape;3699;p10"/>
            <p:cNvSpPr/>
            <p:nvPr/>
          </p:nvSpPr>
          <p:spPr>
            <a:xfrm>
              <a:off x="7631" y="2951"/>
              <a:ext cx="2016" cy="88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Pengembangan Teknis</a:t>
              </a:r>
              <a:endParaRPr b="0" i="0" sz="14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700" name="Google Shape;3700;p10"/>
            <p:cNvSpPr/>
            <p:nvPr/>
          </p:nvSpPr>
          <p:spPr>
            <a:xfrm>
              <a:off x="2592" y="2952"/>
              <a:ext cx="1584" cy="113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Status Quo</a:t>
              </a:r>
              <a:endParaRPr b="0" i="0" sz="14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701" name="Google Shape;3701;p10"/>
            <p:cNvSpPr/>
            <p:nvPr/>
          </p:nvSpPr>
          <p:spPr>
            <a:xfrm>
              <a:off x="6551" y="1792"/>
              <a:ext cx="2160" cy="1133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10"/>
            <p:cNvSpPr/>
            <p:nvPr/>
          </p:nvSpPr>
          <p:spPr>
            <a:xfrm rot="5400000">
              <a:off x="7136" y="3518"/>
              <a:ext cx="1135" cy="1872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10"/>
            <p:cNvSpPr/>
            <p:nvPr/>
          </p:nvSpPr>
          <p:spPr>
            <a:xfrm>
              <a:off x="3168" y="1819"/>
              <a:ext cx="2016" cy="1133"/>
            </a:xfrm>
            <a:custGeom>
              <a:rect b="b" l="l" r="r" t="t"/>
              <a:pathLst>
                <a:path extrusionOk="0" fill="none" h="23431" w="21784">
                  <a:moveTo>
                    <a:pt x="77" y="23431"/>
                  </a:moveTo>
                  <a:cubicBezTo>
                    <a:pt x="25" y="22822"/>
                    <a:pt x="0" y="222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1" y="-1"/>
                    <a:pt x="21722" y="0"/>
                    <a:pt x="21784" y="0"/>
                  </a:cubicBezTo>
                </a:path>
                <a:path extrusionOk="0" h="23431" w="21784">
                  <a:moveTo>
                    <a:pt x="77" y="23431"/>
                  </a:moveTo>
                  <a:cubicBezTo>
                    <a:pt x="25" y="22822"/>
                    <a:pt x="0" y="222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1" y="-1"/>
                    <a:pt x="21722" y="0"/>
                    <a:pt x="2178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10"/>
            <p:cNvSpPr/>
            <p:nvPr/>
          </p:nvSpPr>
          <p:spPr>
            <a:xfrm flipH="1" rot="-5400000">
              <a:off x="3673" y="3583"/>
              <a:ext cx="1008" cy="2015"/>
            </a:xfrm>
            <a:custGeom>
              <a:rect b="b" l="l" r="r" t="t"/>
              <a:pathLst>
                <a:path extrusionOk="0" fill="none" h="22030" w="21600">
                  <a:moveTo>
                    <a:pt x="392" y="-1"/>
                  </a:moveTo>
                  <a:cubicBezTo>
                    <a:pt x="12166" y="213"/>
                    <a:pt x="21600" y="9819"/>
                    <a:pt x="21600" y="21596"/>
                  </a:cubicBezTo>
                  <a:cubicBezTo>
                    <a:pt x="21600" y="21740"/>
                    <a:pt x="21598" y="21885"/>
                    <a:pt x="21595" y="22029"/>
                  </a:cubicBezTo>
                </a:path>
                <a:path extrusionOk="0" h="22030" w="21600">
                  <a:moveTo>
                    <a:pt x="392" y="-1"/>
                  </a:moveTo>
                  <a:cubicBezTo>
                    <a:pt x="12166" y="213"/>
                    <a:pt x="21600" y="9819"/>
                    <a:pt x="21600" y="21596"/>
                  </a:cubicBezTo>
                  <a:cubicBezTo>
                    <a:pt x="21600" y="21740"/>
                    <a:pt x="21598" y="21885"/>
                    <a:pt x="21595" y="22029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8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p11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900"/>
              <a:t>MODEL PROSES REKAYASA PERANGKAT LUNAK</a:t>
            </a:r>
            <a:endParaRPr sz="1900"/>
          </a:p>
        </p:txBody>
      </p:sp>
      <p:sp>
        <p:nvSpPr>
          <p:cNvPr id="3710" name="Google Shape;3710;p11"/>
          <p:cNvSpPr/>
          <p:nvPr/>
        </p:nvSpPr>
        <p:spPr>
          <a:xfrm>
            <a:off x="400556" y="1339616"/>
            <a:ext cx="6597144" cy="629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1. Classic Sofware Life Cycle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</a:br>
            <a:endParaRPr b="0" i="0" sz="2000" u="none" cap="none" strike="noStrike">
              <a:solidFill>
                <a:schemeClr val="dk2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711" name="Google Shape;3711;p11"/>
          <p:cNvSpPr/>
          <p:nvPr/>
        </p:nvSpPr>
        <p:spPr>
          <a:xfrm>
            <a:off x="400555" y="2195899"/>
            <a:ext cx="6597143" cy="62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2. Model Prototype</a:t>
            </a:r>
            <a:endParaRPr/>
          </a:p>
        </p:txBody>
      </p:sp>
      <p:sp>
        <p:nvSpPr>
          <p:cNvPr id="3712" name="Google Shape;3712;p11"/>
          <p:cNvSpPr/>
          <p:nvPr/>
        </p:nvSpPr>
        <p:spPr>
          <a:xfrm>
            <a:off x="400556" y="3142345"/>
            <a:ext cx="6597142" cy="629400"/>
          </a:xfrm>
          <a:prstGeom prst="roundRect">
            <a:avLst>
              <a:gd fmla="val 50000" name="adj"/>
            </a:avLst>
          </a:prstGeom>
          <a:solidFill>
            <a:srgbClr val="FEEE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3. Model RAD (Rapid Aplication Development)</a:t>
            </a:r>
            <a:endParaRPr b="0" i="0" sz="2000" u="none" cap="none" strike="noStrike">
              <a:solidFill>
                <a:schemeClr val="dk2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6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Google Shape;3717;p12"/>
          <p:cNvSpPr txBox="1"/>
          <p:nvPr>
            <p:ph type="title"/>
          </p:nvPr>
        </p:nvSpPr>
        <p:spPr>
          <a:xfrm flipH="1">
            <a:off x="3079750" y="731550"/>
            <a:ext cx="5406025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Classic Sofware Life Cycle</a:t>
            </a:r>
            <a:br>
              <a:rPr b="1" lang="en-US"/>
            </a:br>
            <a:endParaRPr/>
          </a:p>
        </p:txBody>
      </p:sp>
      <p:grpSp>
        <p:nvGrpSpPr>
          <p:cNvPr id="3718" name="Google Shape;3718;p12"/>
          <p:cNvGrpSpPr/>
          <p:nvPr/>
        </p:nvGrpSpPr>
        <p:grpSpPr>
          <a:xfrm>
            <a:off x="2520950" y="1295400"/>
            <a:ext cx="6490433" cy="3050650"/>
            <a:chOff x="9504" y="3312"/>
            <a:chExt cx="7610" cy="4176"/>
          </a:xfrm>
        </p:grpSpPr>
        <p:sp>
          <p:nvSpPr>
            <p:cNvPr id="3719" name="Google Shape;3719;p12"/>
            <p:cNvSpPr/>
            <p:nvPr/>
          </p:nvSpPr>
          <p:spPr>
            <a:xfrm>
              <a:off x="9504" y="3312"/>
              <a:ext cx="1440" cy="72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Software Enginering</a:t>
              </a:r>
              <a:endParaRPr b="0" i="0" sz="14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3720" name="Google Shape;3720;p12"/>
            <p:cNvSpPr/>
            <p:nvPr/>
          </p:nvSpPr>
          <p:spPr>
            <a:xfrm>
              <a:off x="10944" y="4032"/>
              <a:ext cx="1152" cy="57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Analysis</a:t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>
              <a:off x="12096" y="4608"/>
              <a:ext cx="1008" cy="57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Design</a:t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>
              <a:off x="13104" y="5184"/>
              <a:ext cx="1152" cy="57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Coding</a:t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>
              <a:off x="14256" y="5760"/>
              <a:ext cx="1152" cy="57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Testing</a:t>
              </a:r>
              <a:endParaRPr/>
            </a:p>
          </p:txBody>
        </p:sp>
        <p:grpSp>
          <p:nvGrpSpPr>
            <p:cNvPr id="3724" name="Google Shape;3724;p12"/>
            <p:cNvGrpSpPr/>
            <p:nvPr/>
          </p:nvGrpSpPr>
          <p:grpSpPr>
            <a:xfrm>
              <a:off x="10944" y="3600"/>
              <a:ext cx="576" cy="432"/>
              <a:chOff x="8496" y="11520"/>
              <a:chExt cx="432" cy="288"/>
            </a:xfrm>
          </p:grpSpPr>
          <p:cxnSp>
            <p:nvCxnSpPr>
              <p:cNvPr id="3725" name="Google Shape;3725;p12"/>
              <p:cNvCxnSpPr/>
              <p:nvPr/>
            </p:nvCxnSpPr>
            <p:spPr>
              <a:xfrm>
                <a:off x="8496" y="11520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6" name="Google Shape;3726;p12"/>
              <p:cNvCxnSpPr/>
              <p:nvPr/>
            </p:nvCxnSpPr>
            <p:spPr>
              <a:xfrm>
                <a:off x="8928" y="11520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727" name="Google Shape;3727;p12"/>
            <p:cNvSpPr/>
            <p:nvPr/>
          </p:nvSpPr>
          <p:spPr>
            <a:xfrm>
              <a:off x="15408" y="6336"/>
              <a:ext cx="1706" cy="57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Maintenance</a:t>
              </a:r>
              <a:endParaRPr/>
            </a:p>
          </p:txBody>
        </p:sp>
        <p:grpSp>
          <p:nvGrpSpPr>
            <p:cNvPr id="3728" name="Google Shape;3728;p12"/>
            <p:cNvGrpSpPr/>
            <p:nvPr/>
          </p:nvGrpSpPr>
          <p:grpSpPr>
            <a:xfrm>
              <a:off x="12096" y="4320"/>
              <a:ext cx="576" cy="288"/>
              <a:chOff x="8496" y="11520"/>
              <a:chExt cx="432" cy="288"/>
            </a:xfrm>
          </p:grpSpPr>
          <p:cxnSp>
            <p:nvCxnSpPr>
              <p:cNvPr id="3729" name="Google Shape;3729;p12"/>
              <p:cNvCxnSpPr/>
              <p:nvPr/>
            </p:nvCxnSpPr>
            <p:spPr>
              <a:xfrm>
                <a:off x="8496" y="11520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0" name="Google Shape;3730;p12"/>
              <p:cNvCxnSpPr/>
              <p:nvPr/>
            </p:nvCxnSpPr>
            <p:spPr>
              <a:xfrm>
                <a:off x="8928" y="11520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731" name="Google Shape;3731;p12"/>
            <p:cNvGrpSpPr/>
            <p:nvPr/>
          </p:nvGrpSpPr>
          <p:grpSpPr>
            <a:xfrm>
              <a:off x="13104" y="4896"/>
              <a:ext cx="576" cy="288"/>
              <a:chOff x="8496" y="11520"/>
              <a:chExt cx="432" cy="288"/>
            </a:xfrm>
          </p:grpSpPr>
          <p:cxnSp>
            <p:nvCxnSpPr>
              <p:cNvPr id="3732" name="Google Shape;3732;p12"/>
              <p:cNvCxnSpPr/>
              <p:nvPr/>
            </p:nvCxnSpPr>
            <p:spPr>
              <a:xfrm>
                <a:off x="8496" y="11520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3" name="Google Shape;3733;p12"/>
              <p:cNvCxnSpPr/>
              <p:nvPr/>
            </p:nvCxnSpPr>
            <p:spPr>
              <a:xfrm>
                <a:off x="8928" y="11520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734" name="Google Shape;3734;p12"/>
            <p:cNvGrpSpPr/>
            <p:nvPr/>
          </p:nvGrpSpPr>
          <p:grpSpPr>
            <a:xfrm>
              <a:off x="14256" y="5472"/>
              <a:ext cx="576" cy="288"/>
              <a:chOff x="8496" y="11520"/>
              <a:chExt cx="432" cy="288"/>
            </a:xfrm>
          </p:grpSpPr>
          <p:cxnSp>
            <p:nvCxnSpPr>
              <p:cNvPr id="3735" name="Google Shape;3735;p12"/>
              <p:cNvCxnSpPr/>
              <p:nvPr/>
            </p:nvCxnSpPr>
            <p:spPr>
              <a:xfrm>
                <a:off x="8496" y="11520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6" name="Google Shape;3736;p12"/>
              <p:cNvCxnSpPr/>
              <p:nvPr/>
            </p:nvCxnSpPr>
            <p:spPr>
              <a:xfrm>
                <a:off x="8928" y="11520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737" name="Google Shape;3737;p12"/>
            <p:cNvGrpSpPr/>
            <p:nvPr/>
          </p:nvGrpSpPr>
          <p:grpSpPr>
            <a:xfrm>
              <a:off x="15408" y="6048"/>
              <a:ext cx="864" cy="288"/>
              <a:chOff x="8496" y="11520"/>
              <a:chExt cx="432" cy="288"/>
            </a:xfrm>
          </p:grpSpPr>
          <p:cxnSp>
            <p:nvCxnSpPr>
              <p:cNvPr id="3738" name="Google Shape;3738;p12"/>
              <p:cNvCxnSpPr/>
              <p:nvPr/>
            </p:nvCxnSpPr>
            <p:spPr>
              <a:xfrm>
                <a:off x="8496" y="11520"/>
                <a:ext cx="43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9" name="Google Shape;3739;p12"/>
              <p:cNvCxnSpPr/>
              <p:nvPr/>
            </p:nvCxnSpPr>
            <p:spPr>
              <a:xfrm>
                <a:off x="8928" y="11520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740" name="Google Shape;3740;p12"/>
            <p:cNvCxnSpPr/>
            <p:nvPr/>
          </p:nvCxnSpPr>
          <p:spPr>
            <a:xfrm>
              <a:off x="9936" y="7488"/>
              <a:ext cx="7056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1" name="Google Shape;3741;p12"/>
            <p:cNvCxnSpPr/>
            <p:nvPr/>
          </p:nvCxnSpPr>
          <p:spPr>
            <a:xfrm>
              <a:off x="10224" y="4032"/>
              <a:ext cx="0" cy="345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742" name="Google Shape;3742;p12"/>
            <p:cNvCxnSpPr/>
            <p:nvPr/>
          </p:nvCxnSpPr>
          <p:spPr>
            <a:xfrm>
              <a:off x="11520" y="4608"/>
              <a:ext cx="0" cy="28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743" name="Google Shape;3743;p12"/>
            <p:cNvCxnSpPr/>
            <p:nvPr/>
          </p:nvCxnSpPr>
          <p:spPr>
            <a:xfrm>
              <a:off x="12672" y="5184"/>
              <a:ext cx="0" cy="230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744" name="Google Shape;3744;p12"/>
            <p:cNvCxnSpPr/>
            <p:nvPr/>
          </p:nvCxnSpPr>
          <p:spPr>
            <a:xfrm>
              <a:off x="13680" y="5760"/>
              <a:ext cx="0" cy="172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745" name="Google Shape;3745;p12"/>
            <p:cNvCxnSpPr/>
            <p:nvPr/>
          </p:nvCxnSpPr>
          <p:spPr>
            <a:xfrm>
              <a:off x="14832" y="6336"/>
              <a:ext cx="0" cy="11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746" name="Google Shape;3746;p12"/>
            <p:cNvCxnSpPr/>
            <p:nvPr/>
          </p:nvCxnSpPr>
          <p:spPr>
            <a:xfrm>
              <a:off x="16272" y="6912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0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Google Shape;3751;p13"/>
          <p:cNvSpPr txBox="1"/>
          <p:nvPr>
            <p:ph type="title"/>
          </p:nvPr>
        </p:nvSpPr>
        <p:spPr>
          <a:xfrm>
            <a:off x="303871" y="545800"/>
            <a:ext cx="6780154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000"/>
              <a:t>Aktivitas setiap tahapan Classic Sofware Life Cycle</a:t>
            </a:r>
            <a:endParaRPr sz="1900"/>
          </a:p>
        </p:txBody>
      </p:sp>
      <p:sp>
        <p:nvSpPr>
          <p:cNvPr id="3752" name="Google Shape;3752;p13"/>
          <p:cNvSpPr/>
          <p:nvPr/>
        </p:nvSpPr>
        <p:spPr>
          <a:xfrm>
            <a:off x="276804" y="1440013"/>
            <a:ext cx="2217079" cy="375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System Engineering</a:t>
            </a:r>
            <a:endParaRPr/>
          </a:p>
        </p:txBody>
      </p:sp>
      <p:sp>
        <p:nvSpPr>
          <p:cNvPr id="3753" name="Google Shape;3753;p13"/>
          <p:cNvSpPr txBox="1"/>
          <p:nvPr/>
        </p:nvSpPr>
        <p:spPr>
          <a:xfrm>
            <a:off x="2666997" y="1818798"/>
            <a:ext cx="5524879" cy="799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Pengumpulan kebutuhan dengan berfokus pada perangkat lunak, meliputi : domain informasi, fungsi, unjuk kerja, antar muka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4" name="Google Shape;3754;p13"/>
          <p:cNvSpPr/>
          <p:nvPr/>
        </p:nvSpPr>
        <p:spPr>
          <a:xfrm>
            <a:off x="276803" y="1944716"/>
            <a:ext cx="2217079" cy="62703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Sofware Requirements </a:t>
            </a:r>
            <a:r>
              <a:rPr b="0" i="0" lang="en-US" sz="16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Analysis</a:t>
            </a:r>
            <a:endParaRPr/>
          </a:p>
        </p:txBody>
      </p:sp>
      <p:sp>
        <p:nvSpPr>
          <p:cNvPr id="3755" name="Google Shape;3755;p13"/>
          <p:cNvSpPr/>
          <p:nvPr/>
        </p:nvSpPr>
        <p:spPr>
          <a:xfrm>
            <a:off x="303872" y="2724519"/>
            <a:ext cx="2217079" cy="375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Design</a:t>
            </a:r>
            <a:endParaRPr/>
          </a:p>
        </p:txBody>
      </p:sp>
      <p:sp>
        <p:nvSpPr>
          <p:cNvPr id="3756" name="Google Shape;3756;p13"/>
          <p:cNvSpPr/>
          <p:nvPr/>
        </p:nvSpPr>
        <p:spPr>
          <a:xfrm>
            <a:off x="303871" y="3229222"/>
            <a:ext cx="2217079" cy="375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Coding</a:t>
            </a:r>
            <a:endParaRPr/>
          </a:p>
        </p:txBody>
      </p:sp>
      <p:sp>
        <p:nvSpPr>
          <p:cNvPr id="3757" name="Google Shape;3757;p13"/>
          <p:cNvSpPr/>
          <p:nvPr/>
        </p:nvSpPr>
        <p:spPr>
          <a:xfrm>
            <a:off x="330940" y="3725511"/>
            <a:ext cx="2217079" cy="375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Testing</a:t>
            </a:r>
            <a:endParaRPr/>
          </a:p>
        </p:txBody>
      </p:sp>
      <p:sp>
        <p:nvSpPr>
          <p:cNvPr id="3758" name="Google Shape;3758;p13"/>
          <p:cNvSpPr/>
          <p:nvPr/>
        </p:nvSpPr>
        <p:spPr>
          <a:xfrm>
            <a:off x="330940" y="4348800"/>
            <a:ext cx="2217079" cy="375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Maintenance</a:t>
            </a:r>
            <a:endParaRPr/>
          </a:p>
        </p:txBody>
      </p:sp>
      <p:sp>
        <p:nvSpPr>
          <p:cNvPr id="3759" name="Google Shape;3759;p13"/>
          <p:cNvSpPr txBox="1"/>
          <p:nvPr/>
        </p:nvSpPr>
        <p:spPr>
          <a:xfrm>
            <a:off x="2666999" y="1463862"/>
            <a:ext cx="5524879" cy="310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Pengumpulan kebutuhan seluruh elemen sistem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0" name="Google Shape;3760;p13"/>
          <p:cNvSpPr txBox="1"/>
          <p:nvPr/>
        </p:nvSpPr>
        <p:spPr>
          <a:xfrm>
            <a:off x="2666997" y="2617985"/>
            <a:ext cx="5524879" cy="799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Perancang struktur data, arsitektur perangkat lunak, rincian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prosedural, karakteristik antar muka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1" name="Google Shape;3761;p13"/>
          <p:cNvSpPr txBox="1"/>
          <p:nvPr/>
        </p:nvSpPr>
        <p:spPr>
          <a:xfrm>
            <a:off x="2666997" y="3253071"/>
            <a:ext cx="5524879" cy="543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Penerjemah perancang ke bentuk yang dapat dimengerti oleh mesin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2" name="Google Shape;3762;p13"/>
          <p:cNvSpPr txBox="1"/>
          <p:nvPr/>
        </p:nvSpPr>
        <p:spPr>
          <a:xfrm>
            <a:off x="2666997" y="3706477"/>
            <a:ext cx="63563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Penguji lojikal, penguji fungsional, menemukan kesalahan dan memastikan suatu masukan diproses menjadi keluaran yang sesuai dengan yang diinginkan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3" name="Google Shape;3763;p13"/>
          <p:cNvSpPr txBox="1"/>
          <p:nvPr/>
        </p:nvSpPr>
        <p:spPr>
          <a:xfrm>
            <a:off x="2666996" y="4263035"/>
            <a:ext cx="63563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Mengkoreksi kesalahan pada perangkat lunak, yang baru terdeteksi pada saat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perangkat lunak dipergunakan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p14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000"/>
              <a:t>Kelemahan Classic Software Life Cycle</a:t>
            </a:r>
            <a:endParaRPr sz="1900"/>
          </a:p>
        </p:txBody>
      </p:sp>
      <p:sp>
        <p:nvSpPr>
          <p:cNvPr id="3769" name="Google Shape;3769;p14"/>
          <p:cNvSpPr/>
          <p:nvPr/>
        </p:nvSpPr>
        <p:spPr>
          <a:xfrm>
            <a:off x="457256" y="1402402"/>
            <a:ext cx="8229487" cy="525636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0" name="Google Shape;3770;p14"/>
          <p:cNvSpPr/>
          <p:nvPr/>
        </p:nvSpPr>
        <p:spPr>
          <a:xfrm>
            <a:off x="457256" y="2210988"/>
            <a:ext cx="8229488" cy="583242"/>
          </a:xfrm>
          <a:prstGeom prst="roundRect">
            <a:avLst>
              <a:gd fmla="val 50000" name="adj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1" name="Google Shape;3771;p14"/>
          <p:cNvSpPr txBox="1"/>
          <p:nvPr/>
        </p:nvSpPr>
        <p:spPr>
          <a:xfrm>
            <a:off x="1150229" y="1436535"/>
            <a:ext cx="778535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Perubahan-perubahan dapat menyebabkan keraguan pada saat tim proyek berjalan.</a:t>
            </a:r>
            <a:endParaRPr/>
          </a:p>
        </p:txBody>
      </p:sp>
      <p:sp>
        <p:nvSpPr>
          <p:cNvPr id="3772" name="Google Shape;3772;p14"/>
          <p:cNvSpPr/>
          <p:nvPr/>
        </p:nvSpPr>
        <p:spPr>
          <a:xfrm>
            <a:off x="208312" y="1265320"/>
            <a:ext cx="799800" cy="799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01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773" name="Google Shape;3773;p14"/>
          <p:cNvSpPr/>
          <p:nvPr/>
        </p:nvSpPr>
        <p:spPr>
          <a:xfrm>
            <a:off x="163081" y="2078201"/>
            <a:ext cx="799800" cy="799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02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774" name="Google Shape;3774;p14"/>
          <p:cNvSpPr txBox="1"/>
          <p:nvPr/>
        </p:nvSpPr>
        <p:spPr>
          <a:xfrm>
            <a:off x="1150229" y="2281268"/>
            <a:ext cx="675187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Sulit untuk mengakomodasi ketidakpastian kebutuhan</a:t>
            </a:r>
            <a:endParaRPr/>
          </a:p>
        </p:txBody>
      </p:sp>
      <p:sp>
        <p:nvSpPr>
          <p:cNvPr id="3775" name="Google Shape;3775;p14"/>
          <p:cNvSpPr/>
          <p:nvPr/>
        </p:nvSpPr>
        <p:spPr>
          <a:xfrm>
            <a:off x="519355" y="3040268"/>
            <a:ext cx="8229488" cy="799801"/>
          </a:xfrm>
          <a:prstGeom prst="roundRect">
            <a:avLst>
              <a:gd fmla="val 50000" name="adj"/>
            </a:avLst>
          </a:prstGeom>
          <a:solidFill>
            <a:schemeClr val="accent4">
              <a:alpha val="27450"/>
            </a:scheme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6" name="Google Shape;3776;p14"/>
          <p:cNvSpPr/>
          <p:nvPr/>
        </p:nvSpPr>
        <p:spPr>
          <a:xfrm>
            <a:off x="163081" y="3035121"/>
            <a:ext cx="799800" cy="799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03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777" name="Google Shape;3777;p14"/>
          <p:cNvSpPr txBox="1"/>
          <p:nvPr/>
        </p:nvSpPr>
        <p:spPr>
          <a:xfrm>
            <a:off x="1150229" y="3107826"/>
            <a:ext cx="675187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Memungkinkan terdapat kesalahan yang tidak tedeteksi sampai program tersebut tiba masanya untuk dikaji ulang</a:t>
            </a:r>
            <a:endParaRPr/>
          </a:p>
        </p:txBody>
      </p:sp>
      <p:sp>
        <p:nvSpPr>
          <p:cNvPr id="3778" name="Google Shape;3778;p14"/>
          <p:cNvSpPr/>
          <p:nvPr/>
        </p:nvSpPr>
        <p:spPr>
          <a:xfrm>
            <a:off x="457256" y="4019362"/>
            <a:ext cx="8291587" cy="844733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9" name="Google Shape;3779;p14"/>
          <p:cNvSpPr txBox="1"/>
          <p:nvPr/>
        </p:nvSpPr>
        <p:spPr>
          <a:xfrm>
            <a:off x="1150229" y="4053496"/>
            <a:ext cx="7536514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Pengembang sering melakukan penundaan yang tidak perlu, karena seringnya beberapa anggota tim proyek harus menunggu anggota lain untuk melengkapi tugas yang saling ketergantungan.</a:t>
            </a:r>
            <a:endParaRPr/>
          </a:p>
        </p:txBody>
      </p:sp>
      <p:sp>
        <p:nvSpPr>
          <p:cNvPr id="3780" name="Google Shape;3780;p14"/>
          <p:cNvSpPr/>
          <p:nvPr/>
        </p:nvSpPr>
        <p:spPr>
          <a:xfrm>
            <a:off x="163081" y="3993147"/>
            <a:ext cx="799800" cy="799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04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4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Google Shape;3785;p15"/>
          <p:cNvSpPr txBox="1"/>
          <p:nvPr>
            <p:ph idx="1" type="subTitle"/>
          </p:nvPr>
        </p:nvSpPr>
        <p:spPr>
          <a:xfrm>
            <a:off x="627285" y="1468617"/>
            <a:ext cx="5258697" cy="24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4400"/>
              <a:t>Rekayasa Sistem Komputer</a:t>
            </a:r>
            <a:endParaRPr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9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16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Elemen-elemen Sistem Komputer</a:t>
            </a:r>
            <a:endParaRPr/>
          </a:p>
        </p:txBody>
      </p:sp>
      <p:sp>
        <p:nvSpPr>
          <p:cNvPr id="3791" name="Google Shape;3791;p16"/>
          <p:cNvSpPr txBox="1"/>
          <p:nvPr>
            <p:ph idx="1" type="subTitle"/>
          </p:nvPr>
        </p:nvSpPr>
        <p:spPr>
          <a:xfrm>
            <a:off x="333154" y="1526600"/>
            <a:ext cx="7251404" cy="25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/>
              <a:t>Perangkat lunak, program komputer, struktur data, dan dokumen yang berhubungan yang berfungsi untuk mempengaruhi metode logis, prosedur, dan kontrol yang dibutuhkan.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/>
              <a:t>Perangkat keras, perangkat elektronik yang memberikan kemampuan penghitungan, dan perangkat elektromekanik (misalnya: sensor, rotor, pompa)yang memberikan fungsi dunia eksternal.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/>
              <a:t>Manusia, pemakai dan operator perangkat lunak dan perangkat keras.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/>
              <a:t>Database, kumpulan informasi yang besar dan terorganisasi yang diakses melalui perangkat lunak.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/>
              <a:t>Dokumentasi, manual, formulir, dan informasi deskriptif lainnya yang menggambarkan penggunaan dan pengoprasian sistem.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/>
              <a:t>Prosedur, langkah-langkah yang menentukan penggunaan khusus dari masing elemen sistem atau konteks prosedural dimana sistem berada.</a:t>
            </a:r>
            <a:endParaRPr/>
          </a:p>
          <a:p>
            <a:pPr indent="-234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  <a:p>
            <a:pPr indent="-234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5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Google Shape;3796;p17"/>
          <p:cNvSpPr txBox="1"/>
          <p:nvPr>
            <p:ph type="title"/>
          </p:nvPr>
        </p:nvSpPr>
        <p:spPr>
          <a:xfrm>
            <a:off x="614803" y="4118088"/>
            <a:ext cx="2775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</a:pPr>
            <a:r>
              <a:rPr lang="en-US" sz="3200"/>
              <a:t>TUGAS 2</a:t>
            </a:r>
            <a:endParaRPr sz="3200"/>
          </a:p>
        </p:txBody>
      </p:sp>
      <p:sp>
        <p:nvSpPr>
          <p:cNvPr id="3797" name="Google Shape;3797;p17"/>
          <p:cNvSpPr txBox="1"/>
          <p:nvPr/>
        </p:nvSpPr>
        <p:spPr>
          <a:xfrm>
            <a:off x="1355504" y="964849"/>
            <a:ext cx="643299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Buatlah ulasan mengenai Analisis Sistem Berjalan sesuai judul yang sudah ditentukan.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Bab 4 poin A sampai poin D (sesuai dengan panduan penulisan skripsi)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Template skripsi dapat di download pada link berikut (halaman 34)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F48A86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PANDUAN PENULISAN SKRIPSI</a:t>
            </a:r>
            <a:endParaRPr b="0" i="0" sz="1800" u="none" cap="none" strike="noStrike">
              <a:solidFill>
                <a:srgbClr val="F48A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Google Shape;3802;p18"/>
          <p:cNvSpPr txBox="1"/>
          <p:nvPr>
            <p:ph type="title"/>
          </p:nvPr>
        </p:nvSpPr>
        <p:spPr>
          <a:xfrm>
            <a:off x="713225" y="545800"/>
            <a:ext cx="382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Sistematika Penulisan</a:t>
            </a:r>
            <a:endParaRPr/>
          </a:p>
        </p:txBody>
      </p:sp>
      <p:sp>
        <p:nvSpPr>
          <p:cNvPr id="3803" name="Google Shape;3803;p18"/>
          <p:cNvSpPr txBox="1"/>
          <p:nvPr/>
        </p:nvSpPr>
        <p:spPr>
          <a:xfrm>
            <a:off x="400492" y="1458357"/>
            <a:ext cx="5468679" cy="2612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A. Profil Perusahaan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1. Sejarah PT.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2. Visi dan Misi PT.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B. Struktur Organisasi Perusahaan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1. Struktur Organisasi PT.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2. Struktur Organisasi Bagian Keuangan PT.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3. Tugas dan Wewenang Struktur Organisasi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C. Proses Bisnis Sistem Berjalan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D. Aturan Bisnis Sistem Berjalan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2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900"/>
              <a:t>PENGERTIAN REKAYASA PERANGKAT LUNAK (RPL)</a:t>
            </a:r>
            <a:endParaRPr sz="1900"/>
          </a:p>
        </p:txBody>
      </p:sp>
      <p:sp>
        <p:nvSpPr>
          <p:cNvPr id="3597" name="Google Shape;3597;p2"/>
          <p:cNvSpPr/>
          <p:nvPr/>
        </p:nvSpPr>
        <p:spPr>
          <a:xfrm>
            <a:off x="457202" y="1384723"/>
            <a:ext cx="8229487" cy="914225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8" name="Google Shape;3598;p2"/>
          <p:cNvSpPr/>
          <p:nvPr/>
        </p:nvSpPr>
        <p:spPr>
          <a:xfrm>
            <a:off x="519355" y="2550306"/>
            <a:ext cx="8229488" cy="1262260"/>
          </a:xfrm>
          <a:prstGeom prst="roundRect">
            <a:avLst>
              <a:gd fmla="val 50000" name="adj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9" name="Google Shape;3599;p2"/>
          <p:cNvSpPr txBox="1"/>
          <p:nvPr/>
        </p:nvSpPr>
        <p:spPr>
          <a:xfrm>
            <a:off x="1257002" y="1638665"/>
            <a:ext cx="696774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Disiplin ilmu teknik yang terfokus pada semua aspek produksi software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0" name="Google Shape;3600;p2"/>
          <p:cNvSpPr/>
          <p:nvPr/>
        </p:nvSpPr>
        <p:spPr>
          <a:xfrm>
            <a:off x="208312" y="1499148"/>
            <a:ext cx="799800" cy="799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01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01" name="Google Shape;3601;p2"/>
          <p:cNvSpPr/>
          <p:nvPr/>
        </p:nvSpPr>
        <p:spPr>
          <a:xfrm>
            <a:off x="208312" y="2683249"/>
            <a:ext cx="799800" cy="799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02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02" name="Google Shape;3602;p2"/>
          <p:cNvSpPr txBox="1"/>
          <p:nvPr/>
        </p:nvSpPr>
        <p:spPr>
          <a:xfrm>
            <a:off x="1258164" y="2761813"/>
            <a:ext cx="675187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IEEE : Aplikasi dari sebuah pendekatan kuantifiabel, disiplin, dan sistematis terhadap pengembangan, operasi, dan pemeliharaan perangkat lunak; yaitu aplikasi dan rekayasa perangkat lunak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3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900"/>
              <a:t>PENGERTIAN REKAYASA PERANGKAT LUNAK (RPL)</a:t>
            </a:r>
            <a:endParaRPr sz="1900"/>
          </a:p>
        </p:txBody>
      </p:sp>
      <p:sp>
        <p:nvSpPr>
          <p:cNvPr id="3608" name="Google Shape;3608;p3"/>
          <p:cNvSpPr/>
          <p:nvPr/>
        </p:nvSpPr>
        <p:spPr>
          <a:xfrm>
            <a:off x="457202" y="1384723"/>
            <a:ext cx="8229487" cy="914225"/>
          </a:xfrm>
          <a:prstGeom prst="roundRect">
            <a:avLst>
              <a:gd fmla="val 50000" name="adj"/>
            </a:avLst>
          </a:prstGeom>
          <a:solidFill>
            <a:srgbClr val="9FC5E8">
              <a:alpha val="37254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9" name="Google Shape;3609;p3"/>
          <p:cNvSpPr/>
          <p:nvPr/>
        </p:nvSpPr>
        <p:spPr>
          <a:xfrm>
            <a:off x="519355" y="2550306"/>
            <a:ext cx="8229488" cy="1022107"/>
          </a:xfrm>
          <a:prstGeom prst="roundRect">
            <a:avLst>
              <a:gd fmla="val 50000" name="adj"/>
            </a:avLst>
          </a:prstGeom>
          <a:solidFill>
            <a:srgbClr val="FBBE18">
              <a:alpha val="2745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0" name="Google Shape;3610;p3"/>
          <p:cNvSpPr txBox="1"/>
          <p:nvPr/>
        </p:nvSpPr>
        <p:spPr>
          <a:xfrm>
            <a:off x="1150229" y="1436535"/>
            <a:ext cx="696774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Aplikasi ilmu komputer praktis,  teknik manajemen, dan keterampilan lainnya seperti : desain, pembangunan, dan pemeliharaan. Semua itu didokumentasikan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1" name="Google Shape;3611;p3"/>
          <p:cNvSpPr/>
          <p:nvPr/>
        </p:nvSpPr>
        <p:spPr>
          <a:xfrm>
            <a:off x="208312" y="1499148"/>
            <a:ext cx="799800" cy="799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01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12" name="Google Shape;3612;p3"/>
          <p:cNvSpPr/>
          <p:nvPr/>
        </p:nvSpPr>
        <p:spPr>
          <a:xfrm>
            <a:off x="208312" y="2683249"/>
            <a:ext cx="799800" cy="799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02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13" name="Google Shape;3613;p3"/>
          <p:cNvSpPr txBox="1"/>
          <p:nvPr/>
        </p:nvSpPr>
        <p:spPr>
          <a:xfrm>
            <a:off x="1258164" y="2761813"/>
            <a:ext cx="675187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Aplikasi metode sistematik, alat dan teknik untuk mencapai kebutuhan atau sasaran sistem software</a:t>
            </a:r>
            <a:endParaRPr/>
          </a:p>
        </p:txBody>
      </p:sp>
      <p:sp>
        <p:nvSpPr>
          <p:cNvPr id="3614" name="Google Shape;3614;p3"/>
          <p:cNvSpPr/>
          <p:nvPr/>
        </p:nvSpPr>
        <p:spPr>
          <a:xfrm>
            <a:off x="519355" y="3705356"/>
            <a:ext cx="8229488" cy="1022107"/>
          </a:xfrm>
          <a:prstGeom prst="roundRect">
            <a:avLst>
              <a:gd fmla="val 50000" name="adj"/>
            </a:avLst>
          </a:prstGeom>
          <a:solidFill>
            <a:schemeClr val="accent4">
              <a:alpha val="27450"/>
            </a:scheme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A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5" name="Google Shape;3615;p3"/>
          <p:cNvSpPr/>
          <p:nvPr/>
        </p:nvSpPr>
        <p:spPr>
          <a:xfrm>
            <a:off x="208312" y="3838299"/>
            <a:ext cx="799800" cy="799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03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16" name="Google Shape;3616;p3"/>
          <p:cNvSpPr txBox="1"/>
          <p:nvPr/>
        </p:nvSpPr>
        <p:spPr>
          <a:xfrm>
            <a:off x="1150229" y="3838299"/>
            <a:ext cx="675187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Menggunakan teknik disiplin untuk mengurangi masalah keterlambatan pengiriman, biaya yang membengkak, dan gagal memenuhi kebutuhan/ persyaratan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0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Google Shape;3621;p4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900"/>
              <a:t>REKAYASA PERANGKAT LUNAK</a:t>
            </a:r>
            <a:endParaRPr sz="1900"/>
          </a:p>
        </p:txBody>
      </p:sp>
      <p:sp>
        <p:nvSpPr>
          <p:cNvPr id="3622" name="Google Shape;3622;p4"/>
          <p:cNvSpPr/>
          <p:nvPr/>
        </p:nvSpPr>
        <p:spPr>
          <a:xfrm>
            <a:off x="457200" y="1872975"/>
            <a:ext cx="2188500" cy="218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3" name="Google Shape;3623;p4"/>
          <p:cNvSpPr txBox="1"/>
          <p:nvPr/>
        </p:nvSpPr>
        <p:spPr>
          <a:xfrm>
            <a:off x="664950" y="2465574"/>
            <a:ext cx="1773000" cy="959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Untuk membangun sebuah sistem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24" name="Google Shape;3624;p4"/>
          <p:cNvGrpSpPr/>
          <p:nvPr/>
        </p:nvGrpSpPr>
        <p:grpSpPr>
          <a:xfrm>
            <a:off x="3139350" y="1275900"/>
            <a:ext cx="5547450" cy="507300"/>
            <a:chOff x="3139350" y="1275900"/>
            <a:chExt cx="5547450" cy="507300"/>
          </a:xfrm>
        </p:grpSpPr>
        <p:sp>
          <p:nvSpPr>
            <p:cNvPr id="3625" name="Google Shape;3625;p4"/>
            <p:cNvSpPr/>
            <p:nvPr/>
          </p:nvSpPr>
          <p:spPr>
            <a:xfrm>
              <a:off x="4483500" y="1275900"/>
              <a:ext cx="42033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Difinisi masalah ( analisa kebutuhan)</a:t>
              </a:r>
              <a:endParaRPr/>
            </a:p>
          </p:txBody>
        </p:sp>
        <p:sp>
          <p:nvSpPr>
            <p:cNvPr id="3626" name="Google Shape;3626;p4"/>
            <p:cNvSpPr/>
            <p:nvPr/>
          </p:nvSpPr>
          <p:spPr>
            <a:xfrm>
              <a:off x="3139350" y="1275900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1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627" name="Google Shape;3627;p4"/>
          <p:cNvGrpSpPr/>
          <p:nvPr/>
        </p:nvGrpSpPr>
        <p:grpSpPr>
          <a:xfrm>
            <a:off x="3139350" y="2014225"/>
            <a:ext cx="5547450" cy="507303"/>
            <a:chOff x="3139350" y="2014225"/>
            <a:chExt cx="5547450" cy="507303"/>
          </a:xfrm>
        </p:grpSpPr>
        <p:sp>
          <p:nvSpPr>
            <p:cNvPr id="3628" name="Google Shape;3628;p4"/>
            <p:cNvSpPr/>
            <p:nvPr/>
          </p:nvSpPr>
          <p:spPr>
            <a:xfrm>
              <a:off x="4483500" y="2014228"/>
              <a:ext cx="42033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Analisa solusi (desain software)</a:t>
              </a:r>
              <a:endParaRPr/>
            </a:p>
          </p:txBody>
        </p:sp>
        <p:sp>
          <p:nvSpPr>
            <p:cNvPr id="3629" name="Google Shape;3629;p4"/>
            <p:cNvSpPr/>
            <p:nvPr/>
          </p:nvSpPr>
          <p:spPr>
            <a:xfrm>
              <a:off x="3139350" y="2014225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2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630" name="Google Shape;3630;p4"/>
          <p:cNvGrpSpPr/>
          <p:nvPr/>
        </p:nvGrpSpPr>
        <p:grpSpPr>
          <a:xfrm>
            <a:off x="3139350" y="2713563"/>
            <a:ext cx="5547450" cy="507305"/>
            <a:chOff x="3139350" y="2713563"/>
            <a:chExt cx="5547450" cy="507305"/>
          </a:xfrm>
        </p:grpSpPr>
        <p:sp>
          <p:nvSpPr>
            <p:cNvPr id="3631" name="Google Shape;3631;p4"/>
            <p:cNvSpPr/>
            <p:nvPr/>
          </p:nvSpPr>
          <p:spPr>
            <a:xfrm>
              <a:off x="4483500" y="2713568"/>
              <a:ext cx="42033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Proses perencanaan</a:t>
              </a:r>
              <a:endPara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32" name="Google Shape;3632;p4"/>
            <p:cNvSpPr/>
            <p:nvPr/>
          </p:nvSpPr>
          <p:spPr>
            <a:xfrm>
              <a:off x="3139350" y="2713563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3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633" name="Google Shape;3633;p4"/>
          <p:cNvGrpSpPr/>
          <p:nvPr/>
        </p:nvGrpSpPr>
        <p:grpSpPr>
          <a:xfrm>
            <a:off x="3139350" y="3425300"/>
            <a:ext cx="5547450" cy="507308"/>
            <a:chOff x="3139350" y="3425300"/>
            <a:chExt cx="5547450" cy="507308"/>
          </a:xfrm>
        </p:grpSpPr>
        <p:sp>
          <p:nvSpPr>
            <p:cNvPr id="3634" name="Google Shape;3634;p4"/>
            <p:cNvSpPr/>
            <p:nvPr/>
          </p:nvSpPr>
          <p:spPr>
            <a:xfrm>
              <a:off x="4483500" y="3425308"/>
              <a:ext cx="42033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Proses control</a:t>
              </a:r>
              <a:endParaRPr/>
            </a:p>
          </p:txBody>
        </p:sp>
        <p:sp>
          <p:nvSpPr>
            <p:cNvPr id="3635" name="Google Shape;3635;p4"/>
            <p:cNvSpPr/>
            <p:nvPr/>
          </p:nvSpPr>
          <p:spPr>
            <a:xfrm>
              <a:off x="3139350" y="3425300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4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3636" name="Google Shape;3636;p4"/>
          <p:cNvGrpSpPr/>
          <p:nvPr/>
        </p:nvGrpSpPr>
        <p:grpSpPr>
          <a:xfrm>
            <a:off x="3139350" y="4219013"/>
            <a:ext cx="5547450" cy="507310"/>
            <a:chOff x="3139350" y="4219013"/>
            <a:chExt cx="5547450" cy="507310"/>
          </a:xfrm>
        </p:grpSpPr>
        <p:sp>
          <p:nvSpPr>
            <p:cNvPr id="3637" name="Google Shape;3637;p4"/>
            <p:cNvSpPr/>
            <p:nvPr/>
          </p:nvSpPr>
          <p:spPr>
            <a:xfrm>
              <a:off x="4483500" y="4219023"/>
              <a:ext cx="4203300" cy="50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Proses evaluasi (verifikasi, validasi, dan pengujian)</a:t>
              </a:r>
              <a:endParaRPr/>
            </a:p>
          </p:txBody>
        </p:sp>
        <p:sp>
          <p:nvSpPr>
            <p:cNvPr id="3638" name="Google Shape;3638;p4"/>
            <p:cNvSpPr/>
            <p:nvPr/>
          </p:nvSpPr>
          <p:spPr>
            <a:xfrm>
              <a:off x="3139350" y="4219013"/>
              <a:ext cx="850500" cy="507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5</a:t>
              </a:r>
              <a:endParaRPr b="0" i="0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cxnSp>
        <p:nvCxnSpPr>
          <p:cNvPr id="3639" name="Google Shape;3639;p4"/>
          <p:cNvCxnSpPr>
            <a:stCxn id="3622" idx="6"/>
            <a:endCxn id="3626" idx="1"/>
          </p:cNvCxnSpPr>
          <p:nvPr/>
        </p:nvCxnSpPr>
        <p:spPr>
          <a:xfrm flipH="1" rot="10800000">
            <a:off x="2645700" y="1529625"/>
            <a:ext cx="493800" cy="1437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0" name="Google Shape;3640;p4"/>
          <p:cNvCxnSpPr>
            <a:stCxn id="3622" idx="6"/>
            <a:endCxn id="3629" idx="1"/>
          </p:cNvCxnSpPr>
          <p:nvPr/>
        </p:nvCxnSpPr>
        <p:spPr>
          <a:xfrm flipH="1" rot="10800000">
            <a:off x="2645700" y="2267925"/>
            <a:ext cx="493800" cy="6993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1" name="Google Shape;3641;p4"/>
          <p:cNvCxnSpPr>
            <a:stCxn id="3622" idx="6"/>
            <a:endCxn id="3632" idx="1"/>
          </p:cNvCxnSpPr>
          <p:nvPr/>
        </p:nvCxnSpPr>
        <p:spPr>
          <a:xfrm>
            <a:off x="2645700" y="2967225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2" name="Google Shape;3642;p4"/>
          <p:cNvCxnSpPr>
            <a:stCxn id="3622" idx="6"/>
            <a:endCxn id="3635" idx="1"/>
          </p:cNvCxnSpPr>
          <p:nvPr/>
        </p:nvCxnSpPr>
        <p:spPr>
          <a:xfrm>
            <a:off x="2645700" y="2967225"/>
            <a:ext cx="493800" cy="711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3" name="Google Shape;3643;p4"/>
          <p:cNvCxnSpPr>
            <a:stCxn id="3622" idx="6"/>
            <a:endCxn id="3638" idx="1"/>
          </p:cNvCxnSpPr>
          <p:nvPr/>
        </p:nvCxnSpPr>
        <p:spPr>
          <a:xfrm>
            <a:off x="2645700" y="2967225"/>
            <a:ext cx="493800" cy="1505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4" name="Google Shape;3644;p4"/>
          <p:cNvCxnSpPr>
            <a:stCxn id="3626" idx="3"/>
            <a:endCxn id="3625" idx="1"/>
          </p:cNvCxnSpPr>
          <p:nvPr/>
        </p:nvCxnSpPr>
        <p:spPr>
          <a:xfrm>
            <a:off x="3989850" y="1529550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645" name="Google Shape;3645;p4"/>
          <p:cNvCxnSpPr>
            <a:stCxn id="3629" idx="3"/>
            <a:endCxn id="3628" idx="1"/>
          </p:cNvCxnSpPr>
          <p:nvPr/>
        </p:nvCxnSpPr>
        <p:spPr>
          <a:xfrm>
            <a:off x="3989850" y="2267875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646" name="Google Shape;3646;p4"/>
          <p:cNvCxnSpPr>
            <a:stCxn id="3632" idx="3"/>
            <a:endCxn id="3631" idx="1"/>
          </p:cNvCxnSpPr>
          <p:nvPr/>
        </p:nvCxnSpPr>
        <p:spPr>
          <a:xfrm>
            <a:off x="3989850" y="2967213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647" name="Google Shape;3647;p4"/>
          <p:cNvCxnSpPr>
            <a:stCxn id="3635" idx="3"/>
            <a:endCxn id="3634" idx="1"/>
          </p:cNvCxnSpPr>
          <p:nvPr/>
        </p:nvCxnSpPr>
        <p:spPr>
          <a:xfrm>
            <a:off x="3989850" y="3678950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648" name="Google Shape;3648;p4"/>
          <p:cNvCxnSpPr>
            <a:stCxn id="3638" idx="3"/>
            <a:endCxn id="3637" idx="1"/>
          </p:cNvCxnSpPr>
          <p:nvPr/>
        </p:nvCxnSpPr>
        <p:spPr>
          <a:xfrm>
            <a:off x="3989850" y="4472663"/>
            <a:ext cx="4938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2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Google Shape;3653;p5"/>
          <p:cNvSpPr txBox="1"/>
          <p:nvPr>
            <p:ph type="title"/>
          </p:nvPr>
        </p:nvSpPr>
        <p:spPr>
          <a:xfrm>
            <a:off x="720000" y="4029075"/>
            <a:ext cx="2775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 Medium"/>
              <a:buNone/>
            </a:pPr>
            <a:r>
              <a:rPr lang="en-US"/>
              <a:t>Gambaran Rekayasa Perangkat Lunak</a:t>
            </a:r>
            <a:endParaRPr/>
          </a:p>
        </p:txBody>
      </p:sp>
      <p:pic>
        <p:nvPicPr>
          <p:cNvPr id="3654" name="Google Shape;3654;p5"/>
          <p:cNvPicPr preferRelativeResize="0"/>
          <p:nvPr/>
        </p:nvPicPr>
        <p:blipFill rotWithShape="1">
          <a:blip r:embed="rId3">
            <a:alphaModFix/>
          </a:blip>
          <a:srcRect b="5062" l="2459" r="4098" t="3797"/>
          <a:stretch/>
        </p:blipFill>
        <p:spPr>
          <a:xfrm>
            <a:off x="3517222" y="237010"/>
            <a:ext cx="5383032" cy="411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6"/>
          <p:cNvSpPr txBox="1"/>
          <p:nvPr>
            <p:ph type="title"/>
          </p:nvPr>
        </p:nvSpPr>
        <p:spPr>
          <a:xfrm>
            <a:off x="1229637" y="2698281"/>
            <a:ext cx="6506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3600">
                <a:solidFill>
                  <a:schemeClr val="dk1"/>
                </a:solidFill>
              </a:rPr>
              <a:t>Pemrograman  ≠  Rekayasa PL</a:t>
            </a:r>
            <a:br>
              <a:rPr lang="en-US" sz="3600">
                <a:solidFill>
                  <a:schemeClr val="dk1"/>
                </a:solidFill>
              </a:rPr>
            </a:b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3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" name="Google Shape;3664;p7"/>
          <p:cNvSpPr txBox="1"/>
          <p:nvPr>
            <p:ph type="title"/>
          </p:nvPr>
        </p:nvSpPr>
        <p:spPr>
          <a:xfrm>
            <a:off x="1223325" y="539500"/>
            <a:ext cx="6697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000"/>
              <a:t>Elemen software engineering (IEEE CSDP Exam)</a:t>
            </a:r>
            <a:endParaRPr sz="2000"/>
          </a:p>
        </p:txBody>
      </p:sp>
      <p:sp>
        <p:nvSpPr>
          <p:cNvPr id="3665" name="Google Shape;3665;p7"/>
          <p:cNvSpPr txBox="1"/>
          <p:nvPr>
            <p:ph idx="1" type="subTitle"/>
          </p:nvPr>
        </p:nvSpPr>
        <p:spPr>
          <a:xfrm>
            <a:off x="1223325" y="1276382"/>
            <a:ext cx="5548034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🞆"/>
            </a:pPr>
            <a:r>
              <a:rPr lang="en-US" sz="1600"/>
              <a:t>Professionalism, economics, ethics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🞆"/>
            </a:pPr>
            <a:r>
              <a:rPr lang="en-US" sz="1600"/>
              <a:t>Software requirements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🞆"/>
            </a:pPr>
            <a:r>
              <a:rPr lang="en-US" sz="1600"/>
              <a:t>Software design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🞆"/>
            </a:pPr>
            <a:r>
              <a:rPr lang="en-US" sz="1600"/>
              <a:t>Software construction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🞆"/>
            </a:pPr>
            <a:r>
              <a:rPr lang="en-US" sz="1600"/>
              <a:t>Software testing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🞆"/>
            </a:pPr>
            <a:r>
              <a:rPr lang="en-US" sz="1600"/>
              <a:t>Software maintenance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🞆"/>
            </a:pPr>
            <a:r>
              <a:rPr lang="en-US" sz="1600"/>
              <a:t>Software configuration management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🞆"/>
            </a:pPr>
            <a:r>
              <a:rPr lang="en-US" sz="1600"/>
              <a:t>Software engineering management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🞆"/>
            </a:pPr>
            <a:r>
              <a:rPr lang="en-US" sz="1600"/>
              <a:t>Software engineering processes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🞆"/>
            </a:pPr>
            <a:r>
              <a:rPr lang="en-US" sz="1600"/>
              <a:t>Software engineering tools and methods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🞆"/>
            </a:pPr>
            <a:r>
              <a:rPr lang="en-US" sz="1600"/>
              <a:t>Software quality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p8"/>
          <p:cNvSpPr txBox="1"/>
          <p:nvPr>
            <p:ph type="title"/>
          </p:nvPr>
        </p:nvSpPr>
        <p:spPr>
          <a:xfrm>
            <a:off x="5462900" y="1736000"/>
            <a:ext cx="235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/>
              <a:t>Richard Fairly, 1985</a:t>
            </a:r>
            <a:endParaRPr/>
          </a:p>
        </p:txBody>
      </p:sp>
      <p:sp>
        <p:nvSpPr>
          <p:cNvPr id="3671" name="Google Shape;3671;p8"/>
          <p:cNvSpPr txBox="1"/>
          <p:nvPr>
            <p:ph idx="1" type="subTitle"/>
          </p:nvPr>
        </p:nvSpPr>
        <p:spPr>
          <a:xfrm>
            <a:off x="5041338" y="2212738"/>
            <a:ext cx="3005276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" lvl="0" marL="177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1200"/>
              <a:t>The technological and managerial dicipline concernment with systematic production and maintenance of software products that are developed and modified on time and within cost estimates.</a:t>
            </a:r>
            <a:endParaRPr/>
          </a:p>
          <a:p>
            <a:pPr indent="-38100" lvl="0" marL="177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/>
          </a:p>
          <a:p>
            <a:pPr indent="-38100" lvl="0" marL="177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 (Kepentingan Teknologi dan disiplin manajerial dengan produksi sistematis dan pemeliharaan produk perangkat lunak yang dikembangkan dan dimodifikasi tepat waktu dalam perkiraan biaya) </a:t>
            </a:r>
            <a:endParaRPr/>
          </a:p>
          <a:p>
            <a:pPr indent="-38100" lvl="0" marL="177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3672" name="Google Shape;3672;p8"/>
          <p:cNvSpPr txBox="1"/>
          <p:nvPr>
            <p:ph idx="2" type="title"/>
          </p:nvPr>
        </p:nvSpPr>
        <p:spPr>
          <a:xfrm>
            <a:off x="1327700" y="1736000"/>
            <a:ext cx="235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/>
              <a:t>Fritx Bauner, 1969</a:t>
            </a:r>
            <a:endParaRPr/>
          </a:p>
        </p:txBody>
      </p:sp>
      <p:sp>
        <p:nvSpPr>
          <p:cNvPr id="3673" name="Google Shape;3673;p8"/>
          <p:cNvSpPr txBox="1"/>
          <p:nvPr>
            <p:ph idx="3" type="subTitle"/>
          </p:nvPr>
        </p:nvSpPr>
        <p:spPr>
          <a:xfrm>
            <a:off x="865847" y="2439101"/>
            <a:ext cx="3091158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" lvl="0" marL="177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1200"/>
              <a:t>The establishment and use of sound engineering principles in order to obtain economically software that is reliable and work efficiently on real machines.</a:t>
            </a:r>
            <a:endParaRPr/>
          </a:p>
          <a:p>
            <a:pPr indent="-38100" lvl="0" marL="177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38100" lvl="0" marL="177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 (Pembentukan dan penggunaan prinsip-prinsip rekayasa suara untuk memperoleh perangkat lunak secara ekonomis yang handal dan bekerja secara efisien pada mesin nyata)</a:t>
            </a:r>
            <a:endParaRPr b="1" sz="1200"/>
          </a:p>
          <a:p>
            <a:pPr indent="-38100" lvl="0" marL="177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3674" name="Google Shape;3674;p8"/>
          <p:cNvSpPr txBox="1"/>
          <p:nvPr>
            <p:ph idx="4" type="title"/>
          </p:nvPr>
        </p:nvSpPr>
        <p:spPr>
          <a:xfrm>
            <a:off x="1223325" y="539500"/>
            <a:ext cx="6697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400"/>
              <a:t>Pengenalan Rekayasa Perangkat Lunak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p9"/>
          <p:cNvSpPr txBox="1"/>
          <p:nvPr>
            <p:ph type="title"/>
          </p:nvPr>
        </p:nvSpPr>
        <p:spPr>
          <a:xfrm>
            <a:off x="713225" y="545800"/>
            <a:ext cx="637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000"/>
              <a:t>Lingkup Rekayasa Perangkat Lunak</a:t>
            </a:r>
            <a:endParaRPr sz="2000"/>
          </a:p>
        </p:txBody>
      </p:sp>
      <p:sp>
        <p:nvSpPr>
          <p:cNvPr id="3680" name="Google Shape;3680;p9"/>
          <p:cNvSpPr/>
          <p:nvPr/>
        </p:nvSpPr>
        <p:spPr>
          <a:xfrm>
            <a:off x="3289961" y="1780248"/>
            <a:ext cx="2386754" cy="1691235"/>
          </a:xfrm>
          <a:prstGeom prst="ellipse">
            <a:avLst/>
          </a:prstGeom>
          <a:solidFill>
            <a:schemeClr val="accent1">
              <a:alpha val="1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1" name="Google Shape;3681;p9"/>
          <p:cNvSpPr txBox="1"/>
          <p:nvPr/>
        </p:nvSpPr>
        <p:spPr>
          <a:xfrm>
            <a:off x="3317736" y="2379497"/>
            <a:ext cx="2386754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SOFTWARE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82" name="Google Shape;3682;p9"/>
          <p:cNvCxnSpPr/>
          <p:nvPr/>
        </p:nvCxnSpPr>
        <p:spPr>
          <a:xfrm flipH="1" rot="10800000">
            <a:off x="5826265" y="2379620"/>
            <a:ext cx="609600" cy="24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683" name="Google Shape;3683;p9"/>
          <p:cNvCxnSpPr>
            <a:stCxn id="3680" idx="4"/>
          </p:cNvCxnSpPr>
          <p:nvPr/>
        </p:nvCxnSpPr>
        <p:spPr>
          <a:xfrm flipH="1" rot="-5400000">
            <a:off x="4294638" y="3660183"/>
            <a:ext cx="466200" cy="88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684" name="Google Shape;3684;p9"/>
          <p:cNvCxnSpPr/>
          <p:nvPr/>
        </p:nvCxnSpPr>
        <p:spPr>
          <a:xfrm rot="10800000">
            <a:off x="2719243" y="2197053"/>
            <a:ext cx="522900" cy="507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3685" name="Google Shape;3685;p9"/>
          <p:cNvSpPr/>
          <p:nvPr/>
        </p:nvSpPr>
        <p:spPr>
          <a:xfrm>
            <a:off x="3754117" y="4041636"/>
            <a:ext cx="1796908" cy="507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Metodologi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86" name="Google Shape;3686;p9"/>
          <p:cNvSpPr/>
          <p:nvPr/>
        </p:nvSpPr>
        <p:spPr>
          <a:xfrm>
            <a:off x="315643" y="1694279"/>
            <a:ext cx="2144335" cy="1141346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Perangkat Bantu (Tools)</a:t>
            </a:r>
            <a:endParaRPr/>
          </a:p>
        </p:txBody>
      </p:sp>
      <p:sp>
        <p:nvSpPr>
          <p:cNvPr id="3687" name="Google Shape;3687;p9"/>
          <p:cNvSpPr/>
          <p:nvPr/>
        </p:nvSpPr>
        <p:spPr>
          <a:xfrm>
            <a:off x="6670791" y="2197051"/>
            <a:ext cx="1796908" cy="507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Prosedure</a:t>
            </a:r>
            <a:endParaRPr b="0" i="0" sz="2000" u="none" cap="none" strike="noStrike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688" name="Google Shape;3688;p9"/>
          <p:cNvSpPr txBox="1"/>
          <p:nvPr/>
        </p:nvSpPr>
        <p:spPr>
          <a:xfrm>
            <a:off x="2005594" y="4535200"/>
            <a:ext cx="5553596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Sekumpulan metode untuk melaksanakan setiap tahap pengembanganan perangkat lunak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9" name="Google Shape;3689;p9"/>
          <p:cNvSpPr txBox="1"/>
          <p:nvPr/>
        </p:nvSpPr>
        <p:spPr>
          <a:xfrm>
            <a:off x="265641" y="2848276"/>
            <a:ext cx="2414006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Perkakas ( CASE Tools ) untuk dipergunakan pada proses pembangunan perangkat lunak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0" name="Google Shape;3690;p9"/>
          <p:cNvSpPr txBox="1"/>
          <p:nvPr/>
        </p:nvSpPr>
        <p:spPr>
          <a:xfrm>
            <a:off x="6414351" y="2734847"/>
            <a:ext cx="2414006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Bagaimana mengolah kegiatan pengembangan (Manajemen)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Expansion Consulting Infographics Toolkit by Slidesgo">
  <a:themeElements>
    <a:clrScheme name="Simple Light">
      <a:dk1>
        <a:srgbClr val="4088BE"/>
      </a:dk1>
      <a:lt1>
        <a:srgbClr val="FFFFFF"/>
      </a:lt1>
      <a:dk2>
        <a:srgbClr val="595959"/>
      </a:dk2>
      <a:lt2>
        <a:srgbClr val="FFFAEB"/>
      </a:lt2>
      <a:accent1>
        <a:srgbClr val="FF736E"/>
      </a:accent1>
      <a:accent2>
        <a:srgbClr val="9FC5E8"/>
      </a:accent2>
      <a:accent3>
        <a:srgbClr val="999999"/>
      </a:accent3>
      <a:accent4>
        <a:srgbClr val="F8B0AD"/>
      </a:accent4>
      <a:accent5>
        <a:srgbClr val="4088BE"/>
      </a:accent5>
      <a:accent6>
        <a:srgbClr val="FCD66C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