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8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IO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3538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Methods of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Write Operation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Read Operation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5" y="2028094"/>
            <a:ext cx="8498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File class from the java.io package, allows us to work with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use the File class, create an object of the class, and specify the filename or directory name: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import </a:t>
            </a:r>
            <a:r>
              <a:rPr lang="en-US" sz="2800" dirty="0" err="1"/>
              <a:t>java.io.File</a:t>
            </a:r>
            <a:r>
              <a:rPr lang="en-US" sz="2800" dirty="0"/>
              <a:t>;  // Import the File class</a:t>
            </a:r>
          </a:p>
          <a:p>
            <a:pPr algn="just"/>
            <a:r>
              <a:rPr lang="en-US" sz="2800" dirty="0"/>
              <a:t>File </a:t>
            </a:r>
            <a:r>
              <a:rPr lang="en-US" sz="2800" dirty="0" err="1"/>
              <a:t>myObj</a:t>
            </a:r>
            <a:r>
              <a:rPr lang="en-US" sz="2800" dirty="0"/>
              <a:t> = new File("filename.txt"); // Specify the filename</a:t>
            </a:r>
          </a:p>
          <a:p>
            <a:pPr algn="just"/>
            <a:endParaRPr lang="x-none"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838D0DE-FC50-435C-8C17-B70FA87EE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Methods of </a:t>
            </a:r>
            <a:r>
              <a:rPr lang="en-US" dirty="0"/>
              <a:t>File Class</a:t>
            </a:r>
            <a:endParaRPr lang="x-none" dirty="0"/>
          </a:p>
          <a:p>
            <a:endParaRPr lang="x-non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E8BF6C1-0414-4867-B6B6-70659D92B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72988"/>
              </p:ext>
            </p:extLst>
          </p:nvPr>
        </p:nvGraphicFramePr>
        <p:xfrm>
          <a:off x="1153242" y="2136978"/>
          <a:ext cx="7077075" cy="3985806"/>
        </p:xfrm>
        <a:graphic>
          <a:graphicData uri="http://schemas.openxmlformats.org/drawingml/2006/table">
            <a:tbl>
              <a:tblPr/>
              <a:tblGrid>
                <a:gridCol w="1773317">
                  <a:extLst>
                    <a:ext uri="{9D8B030D-6E8A-4147-A177-3AD203B41FA5}">
                      <a16:colId xmlns:a16="http://schemas.microsoft.com/office/drawing/2014/main" xmlns="" val="1759832515"/>
                    </a:ext>
                  </a:extLst>
                </a:gridCol>
                <a:gridCol w="1060752">
                  <a:extLst>
                    <a:ext uri="{9D8B030D-6E8A-4147-A177-3AD203B41FA5}">
                      <a16:colId xmlns:a16="http://schemas.microsoft.com/office/drawing/2014/main" xmlns="" val="75019285"/>
                    </a:ext>
                  </a:extLst>
                </a:gridCol>
                <a:gridCol w="4243006">
                  <a:extLst>
                    <a:ext uri="{9D8B030D-6E8A-4147-A177-3AD203B41FA5}">
                      <a16:colId xmlns:a16="http://schemas.microsoft.com/office/drawing/2014/main" xmlns="" val="178552926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04590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canRead()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readable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922368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canWrite()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writable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8594141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</a:rPr>
                        <a:t>createNewFile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Creates an empty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313508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delete()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Deletes a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663836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exists()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Tests whether the file exists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513965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getName()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300464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getAbsolutePath()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absolute pathname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161308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length()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Long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size of the file in bytes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896205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list()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String[]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an array of the files in the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790116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mkdir()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Creates a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09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36098" y="1795817"/>
            <a:ext cx="8426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create a file in Java, you can use the </a:t>
            </a:r>
            <a:r>
              <a:rPr lang="en-US" sz="2800" dirty="0" err="1"/>
              <a:t>createNewFile</a:t>
            </a:r>
            <a:r>
              <a:rPr lang="en-US" sz="2800" dirty="0"/>
              <a:t>() method.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method returns a </a:t>
            </a:r>
            <a:r>
              <a:rPr lang="en-US" sz="2800" dirty="0" err="1"/>
              <a:t>boolean</a:t>
            </a:r>
            <a:r>
              <a:rPr lang="en-US" sz="2800" dirty="0"/>
              <a:t> value: true if the file was successfully created, and false if the file already exists.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method is enclosed in a try...catch block.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is necessary because it throws an </a:t>
            </a:r>
            <a:r>
              <a:rPr lang="en-US" sz="2800" dirty="0" err="1"/>
              <a:t>IOException</a:t>
            </a:r>
            <a:r>
              <a:rPr lang="en-US" sz="2800" dirty="0"/>
              <a:t> if an error occurs (if the file cannot be created for some reason)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E6EE548-DCD9-41CC-A3E1-BD3CB0272AA9}"/>
              </a:ext>
            </a:extLst>
          </p:cNvPr>
          <p:cNvSpPr/>
          <p:nvPr/>
        </p:nvSpPr>
        <p:spPr>
          <a:xfrm>
            <a:off x="112542" y="1645920"/>
            <a:ext cx="889078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create a file in a specific directory (requires permission), specify the path of the file and use double backslashes to escape the "\" character.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File </a:t>
            </a:r>
            <a:r>
              <a:rPr lang="en-US" sz="2400" dirty="0" err="1"/>
              <a:t>myObj</a:t>
            </a:r>
            <a:r>
              <a:rPr lang="en-US" sz="2400" dirty="0"/>
              <a:t> = </a:t>
            </a:r>
            <a:r>
              <a:rPr lang="en-US" sz="2400" dirty="0" err="1"/>
              <a:t>newFile</a:t>
            </a:r>
            <a:r>
              <a:rPr lang="en-US" sz="2400" dirty="0"/>
              <a:t>("C:\\Users\\MyName\\filename.txt");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Writing in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use the </a:t>
            </a:r>
            <a:r>
              <a:rPr lang="en-US" sz="2800" dirty="0" err="1"/>
              <a:t>FileWriter</a:t>
            </a:r>
            <a:r>
              <a:rPr lang="en-US" sz="2800" dirty="0"/>
              <a:t> class together with its write() method to write some text to the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writing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Reading from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object of </a:t>
            </a:r>
            <a:r>
              <a:rPr lang="en-US" sz="2800" dirty="0" err="1"/>
              <a:t>FileReader</a:t>
            </a:r>
            <a:r>
              <a:rPr lang="en-US" sz="2800" dirty="0"/>
              <a:t> class to read some text from a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</a:t>
            </a:r>
            <a:r>
              <a:rPr lang="en-US" sz="2800" dirty="0" err="1"/>
              <a:t>BufferedReader</a:t>
            </a:r>
            <a:r>
              <a:rPr lang="en-US" sz="2800" dirty="0"/>
              <a:t> object using the </a:t>
            </a:r>
            <a:r>
              <a:rPr lang="en-US" sz="2800" dirty="0" err="1"/>
              <a:t>FileReader</a:t>
            </a:r>
            <a:r>
              <a:rPr lang="en-US" sz="2800" dirty="0"/>
              <a:t> class object to read the file content.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reading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35923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7CAC6E-F8BC-47BE-8B26-F4962A451E69}"/>
</file>

<file path=customXml/itemProps2.xml><?xml version="1.0" encoding="utf-8"?>
<ds:datastoreItem xmlns:ds="http://schemas.openxmlformats.org/officeDocument/2006/customXml" ds:itemID="{C23E0104-6DDF-4D57-83A8-FACC2F615CD3}"/>
</file>

<file path=customXml/itemProps3.xml><?xml version="1.0" encoding="utf-8"?>
<ds:datastoreItem xmlns:ds="http://schemas.openxmlformats.org/officeDocument/2006/customXml" ds:itemID="{B8047B1F-B842-4A66-BC43-C0E67F42844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222</TotalTime>
  <Words>583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Spectrum</vt:lpstr>
      <vt:lpstr>File IO Operations </vt:lpstr>
      <vt:lpstr>Lecture Outline</vt:lpstr>
      <vt:lpstr>File IO </vt:lpstr>
      <vt:lpstr>File 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Niloy</cp:lastModifiedBy>
  <cp:revision>43</cp:revision>
  <dcterms:created xsi:type="dcterms:W3CDTF">2018-12-10T17:20:29Z</dcterms:created>
  <dcterms:modified xsi:type="dcterms:W3CDTF">2020-04-30T10:20:37Z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