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=""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=""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=""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=""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=""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>
                <a:latin typeface="Helvetica" panose="020B0604020202020204" pitchFamily="34" charset="0"/>
              </a:rPr>
              <a:t>The </a:t>
            </a:r>
            <a:r>
              <a:rPr lang="en-GB" altLang="en-US" sz="2000" smtClean="0">
                <a:latin typeface="Helvetica" panose="020B0604020202020204" pitchFamily="34" charset="0"/>
              </a:rPr>
              <a:t>constructor name </a:t>
            </a:r>
            <a:r>
              <a:rPr lang="en-GB" altLang="en-US" sz="2000" dirty="0">
                <a:latin typeface="Helvetica" panose="020B0604020202020204" pitchFamily="34" charset="0"/>
              </a:rPr>
              <a:t>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=""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=""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=""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=""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=""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=""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=""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=""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=""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5D0CED-1825-44DB-996A-640E47334C55}"/>
</file>

<file path=customXml/itemProps2.xml><?xml version="1.0" encoding="utf-8"?>
<ds:datastoreItem xmlns:ds="http://schemas.openxmlformats.org/officeDocument/2006/customXml" ds:itemID="{AE75AC5B-ABEC-4F4E-9303-7450DC977607}"/>
</file>

<file path=customXml/itemProps3.xml><?xml version="1.0" encoding="utf-8"?>
<ds:datastoreItem xmlns:ds="http://schemas.openxmlformats.org/officeDocument/2006/customXml" ds:itemID="{D5EE74D9-7A85-4DE7-8456-7011CCBBE2A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</TotalTime>
  <Words>1673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60</cp:revision>
  <dcterms:created xsi:type="dcterms:W3CDTF">2018-12-10T17:20:29Z</dcterms:created>
  <dcterms:modified xsi:type="dcterms:W3CDTF">2020-07-15T07:37:05Z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