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and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53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=""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=""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=""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</a:t>
            </a:r>
            <a:r>
              <a:rPr lang="en-US" sz="2400" dirty="0" smtClean="0">
                <a:solidFill>
                  <a:schemeClr val="tx1"/>
                </a:solidFill>
              </a:rPr>
              <a:t>Immutable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Input using Scanner class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</a:t>
            </a:r>
            <a:r>
              <a:rPr lang="en-US"/>
              <a:t>changed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</a:t>
            </a:r>
            <a:r>
              <a:rPr lang="en-US" dirty="0" smtClean="0"/>
              <a:t>”;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C1C338-255F-4816-A53D-02D6DF4365F4}"/>
</file>

<file path=customXml/itemProps2.xml><?xml version="1.0" encoding="utf-8"?>
<ds:datastoreItem xmlns:ds="http://schemas.openxmlformats.org/officeDocument/2006/customXml" ds:itemID="{401ED10E-D264-41DA-8AE0-D422B77D17B5}"/>
</file>

<file path=customXml/itemProps3.xml><?xml version="1.0" encoding="utf-8"?>
<ds:datastoreItem xmlns:ds="http://schemas.openxmlformats.org/officeDocument/2006/customXml" ds:itemID="{2EC2BF4B-73AE-4754-8413-FFB908653E8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701</TotalTime>
  <Words>846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 and Scanner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15</cp:revision>
  <dcterms:created xsi:type="dcterms:W3CDTF">2018-12-10T17:20:29Z</dcterms:created>
  <dcterms:modified xsi:type="dcterms:W3CDTF">2020-08-03T02:58:16Z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