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>
                <a:solidFill>
                  <a:srgbClr val="FF0000"/>
                </a:solidFill>
              </a:rPr>
              <a:t>one-to-one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one-to-many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many-to-one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9CB4F12B-EF2F-4A59-AAA8-DE22900621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9862" y="3762259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9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B5E913AF-F795-42EE-8A5D-043B11395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9862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2C57DAA-B51F-4B19-98B4-9EEACC108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5075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49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(One-to-One)</a:t>
            </a:r>
            <a:endParaRPr lang="x-none" dirty="0"/>
          </a:p>
        </p:txBody>
      </p:sp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="" xmlns:a16="http://schemas.microsoft.com/office/drawing/2014/main" id="{827FE03D-23B6-455B-A57D-DE05649414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162" y="2300200"/>
            <a:ext cx="4378069" cy="2133785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3B62B648-60A2-43C9-9194-602782F79C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4049958"/>
            <a:ext cx="3654107" cy="2015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C1C8F1-CB47-42F3-BA58-95488601B026}"/>
              </a:ext>
            </a:extLst>
          </p:cNvPr>
          <p:cNvSpPr txBox="1"/>
          <p:nvPr/>
        </p:nvSpPr>
        <p:spPr>
          <a:xfrm>
            <a:off x="4974014" y="4873123"/>
            <a:ext cx="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="" xmlns:a16="http://schemas.microsoft.com/office/drawing/2014/main" id="{0D214E72-76BE-41A0-A0E5-044799CB3523}"/>
              </a:ext>
            </a:extLst>
          </p:cNvPr>
          <p:cNvSpPr/>
          <p:nvPr/>
        </p:nvSpPr>
        <p:spPr>
          <a:xfrm rot="16200000">
            <a:off x="5758220" y="4774647"/>
            <a:ext cx="484632" cy="5662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(One-to-Many)</a:t>
            </a:r>
            <a:endParaRPr lang="x-none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="" xmlns:a16="http://schemas.microsoft.com/office/drawing/2014/main" id="{408FDA85-0A4B-426B-940A-8798497158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851" y="2206072"/>
            <a:ext cx="4374259" cy="214140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3774A02A-2C79-4AC6-B513-D203202A56B9}"/>
              </a:ext>
            </a:extLst>
          </p:cNvPr>
          <p:cNvSpPr/>
          <p:nvPr/>
        </p:nvSpPr>
        <p:spPr>
          <a:xfrm>
            <a:off x="3891170" y="4752098"/>
            <a:ext cx="6808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93C3B2-299E-4D52-BFD5-9E956E1D6C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554" y="3973083"/>
            <a:ext cx="355884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6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=""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C70D49-4FAE-420C-952B-21DB0FBC6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be0fb-ec54-4e77-a5fc-5be05aa76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B92A5B-0252-4CC2-81B2-4A9946DAE4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AEB03A-DD90-4B9A-A39B-28F5E7BD6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1765</TotalTime>
  <Words>208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Slide 9</vt:lpstr>
      <vt:lpstr>Slide 10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16</cp:revision>
  <dcterms:created xsi:type="dcterms:W3CDTF">2018-12-10T17:20:29Z</dcterms:created>
  <dcterms:modified xsi:type="dcterms:W3CDTF">2021-11-22T17:30:23Z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