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87" r:id="rId5"/>
    <p:sldId id="267" r:id="rId6"/>
    <p:sldId id="283" r:id="rId7"/>
    <p:sldId id="284" r:id="rId8"/>
    <p:sldId id="285" r:id="rId9"/>
    <p:sldId id="286" r:id="rId10"/>
    <p:sldId id="288" r:id="rId11"/>
    <p:sldId id="258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48639"/>
            <a:ext cx="7808976" cy="988501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Keyword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0622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Sifat Rahman Ahona, ahona@aiub.edu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-1(JAVA)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93EF10-4DAA-4D2D-9EE5-672CC64133EF}"/>
              </a:ext>
            </a:extLst>
          </p:cNvPr>
          <p:cNvSpPr/>
          <p:nvPr/>
        </p:nvSpPr>
        <p:spPr>
          <a:xfrm>
            <a:off x="548640" y="2003662"/>
            <a:ext cx="811915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Final Class Prevents Inheritance.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Final Method Prevents Method Overriding.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Abstract Class Enforces Inheritance.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Abstract Method Enforces method Overriding.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2985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Summary</a:t>
            </a:r>
            <a:endParaRPr lang="en-FI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A065A7-CD29-4F48-B520-A02D3B5F2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730154"/>
              </p:ext>
            </p:extLst>
          </p:nvPr>
        </p:nvGraphicFramePr>
        <p:xfrm>
          <a:off x="196947" y="1398908"/>
          <a:ext cx="8750105" cy="3566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308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6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38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9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Criteria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Regular 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Abstract 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Final 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117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Object Creation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Not 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Inheritance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Not 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00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Having Regular Methods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Having Abstract 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Not 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Not 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543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Having Final 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08201E9-4BDA-4EBF-8F28-CEC3C7699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25836"/>
              </p:ext>
            </p:extLst>
          </p:nvPr>
        </p:nvGraphicFramePr>
        <p:xfrm>
          <a:off x="182880" y="5139400"/>
          <a:ext cx="8764172" cy="167827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313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3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9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68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9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Criteria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Regular 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Abstract 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Final 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117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Body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Overriding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Not 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242351" y="1582340"/>
            <a:ext cx="84324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3. Java How to Program Java, 9th Edition, By </a:t>
            </a:r>
            <a:r>
              <a:rPr lang="en-US" dirty="0" err="1"/>
              <a:t>Deitel</a:t>
            </a:r>
            <a:r>
              <a:rPr lang="en-US" dirty="0"/>
              <a:t> and </a:t>
            </a:r>
            <a:r>
              <a:rPr lang="en-US" dirty="0" err="1"/>
              <a:t>Deitel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4. The Java Language Specification, By J. Gosling, B. Joy, G. Steele, </a:t>
            </a:r>
            <a:r>
              <a:rPr lang="en-US" dirty="0" err="1"/>
              <a:t>G.Bracha</a:t>
            </a:r>
            <a:r>
              <a:rPr lang="en-US" dirty="0"/>
              <a:t> and A. Buckley</a:t>
            </a:r>
          </a:p>
          <a:p>
            <a:endParaRPr lang="en-US" dirty="0"/>
          </a:p>
          <a:p>
            <a:r>
              <a:rPr lang="en-US" dirty="0"/>
              <a:t>5. Introduction to Programming Using Java, 6th Edition, By David j. Eck</a:t>
            </a:r>
          </a:p>
          <a:p>
            <a:endParaRPr lang="en-US" dirty="0"/>
          </a:p>
          <a:p>
            <a:r>
              <a:rPr lang="en-US" dirty="0"/>
              <a:t>6. Head First Java, By Kathy Sierra and Bert Bates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8011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1. 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2. The Java Tutorials. http://docs.oracle.com/javase/tutorial/</a:t>
            </a:r>
            <a:endParaRPr lang="en-FI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Final keyword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Final keyword with attribute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Final keyword with method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Final keyword with Class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keyword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 of final keyword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858128" y="2435897"/>
            <a:ext cx="77346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just"/>
            <a:r>
              <a:rPr lang="en-US" sz="2800" dirty="0"/>
              <a:t>The Keyword final can be used in three places: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With Attributes.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With Methods.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With Classes.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FI" sz="2800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Attributes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D626F1-1464-4CB2-9A43-1557471EAD09}"/>
              </a:ext>
            </a:extLst>
          </p:cNvPr>
          <p:cNvSpPr/>
          <p:nvPr/>
        </p:nvSpPr>
        <p:spPr>
          <a:xfrm>
            <a:off x="421341" y="2136339"/>
            <a:ext cx="849757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Final attributes are declared using the keyword </a:t>
            </a:r>
            <a:r>
              <a:rPr lang="en-US" sz="2800" dirty="0">
                <a:solidFill>
                  <a:srgbClr val="00B050"/>
                </a:solidFill>
              </a:rPr>
              <a:t>final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private final</a:t>
            </a:r>
            <a:r>
              <a:rPr lang="en-US" sz="2800" dirty="0"/>
              <a:t> int x;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Final attributes are like constant variables.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can be initialized only once.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Once its value is initialized, the value can never be changed.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412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Attributes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3B0CA5-0DD0-4633-A190-43EDBEC2ADBD}"/>
              </a:ext>
            </a:extLst>
          </p:cNvPr>
          <p:cNvSpPr/>
          <p:nvPr/>
        </p:nvSpPr>
        <p:spPr>
          <a:xfrm>
            <a:off x="476205" y="2274838"/>
            <a:ext cx="837237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There are two approaches to initialize a final attribute: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During Declaration.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Inside Constructor.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However, as it can be initialized only once, we can use only one of the two approaches.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Methods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750908-7213-413C-B19C-D923059EDE87}"/>
              </a:ext>
            </a:extLst>
          </p:cNvPr>
          <p:cNvSpPr/>
          <p:nvPr/>
        </p:nvSpPr>
        <p:spPr>
          <a:xfrm>
            <a:off x="476205" y="1859340"/>
            <a:ext cx="831610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Final</a:t>
            </a:r>
            <a:r>
              <a:rPr lang="en-US" sz="2800" dirty="0"/>
              <a:t> Methods are declared using the keyword final.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public final</a:t>
            </a:r>
            <a:r>
              <a:rPr lang="en-US" sz="2800" dirty="0"/>
              <a:t> void show( ){. . .}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Final Methods are like regular methods but they can not be overridden.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difference between an abstract method and a final method is that, an Abstract Method MUST be overridden and a Final Method can NEVER be overridden.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744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Methods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53F790-4980-47A5-98BB-20753614E346}"/>
              </a:ext>
            </a:extLst>
          </p:cNvPr>
          <p:cNvSpPr/>
          <p:nvPr/>
        </p:nvSpPr>
        <p:spPr>
          <a:xfrm>
            <a:off x="576775" y="2551837"/>
            <a:ext cx="800451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is NOT necessary that a Final Method must be inside a Final Class. A regular class/abstract class might also have a final method.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26140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Class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7A6580-B31F-4BEF-B59E-1DEF75993B8D}"/>
              </a:ext>
            </a:extLst>
          </p:cNvPr>
          <p:cNvSpPr/>
          <p:nvPr/>
        </p:nvSpPr>
        <p:spPr>
          <a:xfrm>
            <a:off x="421341" y="1859340"/>
            <a:ext cx="84553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Final</a:t>
            </a:r>
            <a:r>
              <a:rPr lang="en-US" sz="2800" dirty="0"/>
              <a:t> Class are declared using the keyword final.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public </a:t>
            </a:r>
            <a:r>
              <a:rPr lang="en-US" sz="2800" dirty="0">
                <a:solidFill>
                  <a:srgbClr val="00B050"/>
                </a:solidFill>
              </a:rPr>
              <a:t>final</a:t>
            </a:r>
            <a:r>
              <a:rPr lang="en-US" sz="2800" dirty="0"/>
              <a:t> class </a:t>
            </a:r>
            <a:r>
              <a:rPr lang="en-US" sz="2800" dirty="0" err="1"/>
              <a:t>MyClass</a:t>
            </a:r>
            <a:r>
              <a:rPr lang="en-US" sz="2800" dirty="0"/>
              <a:t>{. . .}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Final Class is like regular classes but they can not be Inherited.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difference between an abstract class and a final class is that, an Abstract class MUST be inherited and a Final class can NEVER be inherited.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6258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Class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93EF10-4DAA-4D2D-9EE5-672CC64133EF}"/>
              </a:ext>
            </a:extLst>
          </p:cNvPr>
          <p:cNvSpPr/>
          <p:nvPr/>
        </p:nvSpPr>
        <p:spPr>
          <a:xfrm>
            <a:off x="476205" y="2274838"/>
            <a:ext cx="811915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is NOT necessary that a Final Class should have one or more final method.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final class can not have any abstract Method.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367213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DB04EC24459D45BEC31AB94279D86E" ma:contentTypeVersion="2" ma:contentTypeDescription="Create a new document." ma:contentTypeScope="" ma:versionID="9db392a7934837701d2dc72088cdc54a">
  <xsd:schema xmlns:xsd="http://www.w3.org/2001/XMLSchema" xmlns:xs="http://www.w3.org/2001/XMLSchema" xmlns:p="http://schemas.microsoft.com/office/2006/metadata/properties" xmlns:ns2="153be0fb-ec54-4e77-a5fc-5be05aa76138" targetNamespace="http://schemas.microsoft.com/office/2006/metadata/properties" ma:root="true" ma:fieldsID="18b949569cf215b4abe932e2682f96c6" ns2:_="">
    <xsd:import namespace="153be0fb-ec54-4e77-a5fc-5be05aa761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3be0fb-ec54-4e77-a5fc-5be05aa761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89A70F-7E86-4A22-8071-C6ECAE8F9B83}"/>
</file>

<file path=customXml/itemProps2.xml><?xml version="1.0" encoding="utf-8"?>
<ds:datastoreItem xmlns:ds="http://schemas.openxmlformats.org/officeDocument/2006/customXml" ds:itemID="{B72F8B06-EC0D-44A3-A06C-D8CDBD1CED42}"/>
</file>

<file path=customXml/itemProps3.xml><?xml version="1.0" encoding="utf-8"?>
<ds:datastoreItem xmlns:ds="http://schemas.openxmlformats.org/officeDocument/2006/customXml" ds:itemID="{9CB8888B-F0A5-45A7-A36D-0D34B2087F31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195</TotalTime>
  <Words>592</Words>
  <Application>Microsoft Office PowerPoint</Application>
  <PresentationFormat>On-screen Show (4:3)</PresentationFormat>
  <Paragraphs>127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Copperplate Gothic Bold</vt:lpstr>
      <vt:lpstr>Corbel</vt:lpstr>
      <vt:lpstr>Wingdings</vt:lpstr>
      <vt:lpstr>Spectrum</vt:lpstr>
      <vt:lpstr>Final Keyword </vt:lpstr>
      <vt:lpstr>Lecture Outline</vt:lpstr>
      <vt:lpstr>Final keyword</vt:lpstr>
      <vt:lpstr>Final Attributes</vt:lpstr>
      <vt:lpstr>Final Attributes</vt:lpstr>
      <vt:lpstr>Final Methods</vt:lpstr>
      <vt:lpstr>Final Methods</vt:lpstr>
      <vt:lpstr>Final Class</vt:lpstr>
      <vt:lpstr>Final Class</vt:lpstr>
      <vt:lpstr>Summary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Sifat Rahman Ahona</cp:lastModifiedBy>
  <cp:revision>42</cp:revision>
  <dcterms:created xsi:type="dcterms:W3CDTF">2018-12-10T17:20:29Z</dcterms:created>
  <dcterms:modified xsi:type="dcterms:W3CDTF">2020-04-24T05:49:52Z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0x010100D8DB04EC24459D45BEC31AB94279D86E</vt:lpwstr>
  </property>
</Properties>
</file>