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57493-CD45-4E7D-8B45-6B90AD078F29}" v="203" dt="2020-04-30T08:12:44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311D0EC5-F6B2-43A9-BF60-21EE2F342583}"/>
    <pc:docChg chg="custSel addSld delSld modSld">
      <pc:chgData name="MIR MD. KAWSUR" userId="f9b2e9bf-e2de-41be-bed1-78ffce4fdd07" providerId="ADAL" clId="{311D0EC5-F6B2-43A9-BF60-21EE2F342583}" dt="2020-04-28T10:51:40.636" v="533" actId="20577"/>
      <pc:docMkLst>
        <pc:docMk/>
      </pc:docMkLst>
      <pc:sldChg chg="modSp mod">
        <pc:chgData name="MIR MD. KAWSUR" userId="f9b2e9bf-e2de-41be-bed1-78ffce4fdd07" providerId="ADAL" clId="{311D0EC5-F6B2-43A9-BF60-21EE2F342583}" dt="2020-04-28T06:43:32.114" v="3" actId="20577"/>
        <pc:sldMkLst>
          <pc:docMk/>
          <pc:sldMk cId="700707328" sldId="256"/>
        </pc:sldMkLst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">
        <pc:chgData name="MIR MD. KAWSUR" userId="f9b2e9bf-e2de-41be-bed1-78ffce4fdd07" providerId="ADAL" clId="{311D0EC5-F6B2-43A9-BF60-21EE2F342583}" dt="2020-04-28T10:45:14.696" v="409" actId="1076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51:40.636" v="533" actId="20577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51:40.636" v="533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49:35.511" v="385" actId="20577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</pc:docChg>
  </pc:docChgLst>
  <pc:docChgLst>
    <pc:chgData name="MIR MD. KAWSUR" userId="f9b2e9bf-e2de-41be-bed1-78ffce4fdd07" providerId="ADAL" clId="{22757493-CD45-4E7D-8B45-6B90AD078F29}"/>
    <pc:docChg chg="undo custSel addSld delSld modSld sldOrd">
      <pc:chgData name="MIR MD. KAWSUR" userId="f9b2e9bf-e2de-41be-bed1-78ffce4fdd07" providerId="ADAL" clId="{22757493-CD45-4E7D-8B45-6B90AD078F29}" dt="2020-04-30T08:12:44.050" v="1983"/>
      <pc:docMkLst>
        <pc:docMk/>
      </pc:docMkLst>
      <pc:sldChg chg="modSp mod">
        <pc:chgData name="MIR MD. KAWSUR" userId="f9b2e9bf-e2de-41be-bed1-78ffce4fdd07" providerId="ADAL" clId="{22757493-CD45-4E7D-8B45-6B90AD078F29}" dt="2020-04-29T09:44:54.318" v="1694" actId="20577"/>
        <pc:sldMkLst>
          <pc:docMk/>
          <pc:sldMk cId="700707328" sldId="256"/>
        </pc:sldMkLst>
        <pc:spChg chg="mod">
          <ac:chgData name="MIR MD. KAWSUR" userId="f9b2e9bf-e2de-41be-bed1-78ffce4fdd07" providerId="ADAL" clId="{22757493-CD45-4E7D-8B45-6B90AD078F29}" dt="2020-04-29T09:44:54.318" v="1694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22757493-CD45-4E7D-8B45-6B90AD078F29}" dt="2020-04-29T05:04:23.151" v="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22757493-CD45-4E7D-8B45-6B90AD078F29}" dt="2020-04-30T08:12:44.050" v="1983"/>
        <pc:sldMkLst>
          <pc:docMk/>
          <pc:sldMk cId="424874041" sldId="257"/>
        </pc:sldMkLst>
        <pc:spChg chg="mod">
          <ac:chgData name="MIR MD. KAWSUR" userId="f9b2e9bf-e2de-41be-bed1-78ffce4fdd07" providerId="ADAL" clId="{22757493-CD45-4E7D-8B45-6B90AD078F29}" dt="2020-04-30T08:12:44.050" v="1983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22757493-CD45-4E7D-8B45-6B90AD078F29}" dt="2020-04-29T06:31:57.540" v="854" actId="1076"/>
        <pc:sldMkLst>
          <pc:docMk/>
          <pc:sldMk cId="2134390752" sldId="266"/>
        </pc:sldMkLst>
        <pc:spChg chg="mod">
          <ac:chgData name="MIR MD. KAWSUR" userId="f9b2e9bf-e2de-41be-bed1-78ffce4fdd07" providerId="ADAL" clId="{22757493-CD45-4E7D-8B45-6B90AD078F29}" dt="2020-04-29T05:04:54.228" v="28" actId="14100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5:06:48.108" v="71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31:36.721" v="847" actId="20577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22757493-CD45-4E7D-8B45-6B90AD078F29}" dt="2020-04-29T06:31:57.540" v="854" actId="1076"/>
          <ac:picMkLst>
            <pc:docMk/>
            <pc:sldMk cId="2134390752" sldId="266"/>
            <ac:picMk id="4" creationId="{EB034417-1F7B-471D-8BB5-DC4D199908CE}"/>
          </ac:picMkLst>
        </pc:picChg>
      </pc:sldChg>
      <pc:sldChg chg="modSp add mod">
        <pc:chgData name="MIR MD. KAWSUR" userId="f9b2e9bf-e2de-41be-bed1-78ffce4fdd07" providerId="ADAL" clId="{22757493-CD45-4E7D-8B45-6B90AD078F29}" dt="2020-04-29T06:03:50.391" v="332" actId="20577"/>
        <pc:sldMkLst>
          <pc:docMk/>
          <pc:sldMk cId="4027277217" sldId="267"/>
        </pc:sldMkLst>
        <pc:spChg chg="mod">
          <ac:chgData name="MIR MD. KAWSUR" userId="f9b2e9bf-e2de-41be-bed1-78ffce4fdd07" providerId="ADAL" clId="{22757493-CD45-4E7D-8B45-6B90AD078F29}" dt="2020-04-29T05:28:35.599" v="288" actId="20577"/>
          <ac:spMkLst>
            <pc:docMk/>
            <pc:sldMk cId="4027277217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03:50.391" v="332" actId="20577"/>
          <ac:spMkLst>
            <pc:docMk/>
            <pc:sldMk cId="4027277217" sldId="267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22757493-CD45-4E7D-8B45-6B90AD078F29}" dt="2020-04-29T05:14:46.671" v="165" actId="47"/>
        <pc:sldMkLst>
          <pc:docMk/>
          <pc:sldMk cId="4069527386" sldId="267"/>
        </pc:sldMkLst>
      </pc:sldChg>
      <pc:sldChg chg="del">
        <pc:chgData name="MIR MD. KAWSUR" userId="f9b2e9bf-e2de-41be-bed1-78ffce4fdd07" providerId="ADAL" clId="{22757493-CD45-4E7D-8B45-6B90AD078F29}" dt="2020-04-29T05:14:47.661" v="166" actId="47"/>
        <pc:sldMkLst>
          <pc:docMk/>
          <pc:sldMk cId="562875730" sldId="268"/>
        </pc:sldMkLst>
      </pc:sldChg>
      <pc:sldChg chg="addSp modSp add mod">
        <pc:chgData name="MIR MD. KAWSUR" userId="f9b2e9bf-e2de-41be-bed1-78ffce4fdd07" providerId="ADAL" clId="{22757493-CD45-4E7D-8B45-6B90AD078F29}" dt="2020-04-29T06:09:48.946" v="563" actId="3064"/>
        <pc:sldMkLst>
          <pc:docMk/>
          <pc:sldMk cId="4080291387" sldId="268"/>
        </pc:sldMkLst>
        <pc:spChg chg="mod">
          <ac:chgData name="MIR MD. KAWSUR" userId="f9b2e9bf-e2de-41be-bed1-78ffce4fdd07" providerId="ADAL" clId="{22757493-CD45-4E7D-8B45-6B90AD078F29}" dt="2020-04-29T06:02:19.755" v="325" actId="20577"/>
          <ac:spMkLst>
            <pc:docMk/>
            <pc:sldMk cId="4080291387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03:58.333" v="337" actId="20577"/>
          <ac:spMkLst>
            <pc:docMk/>
            <pc:sldMk cId="4080291387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22757493-CD45-4E7D-8B45-6B90AD078F29}" dt="2020-04-29T06:09:48.946" v="563" actId="3064"/>
          <ac:graphicFrameMkLst>
            <pc:docMk/>
            <pc:sldMk cId="4080291387" sldId="268"/>
            <ac:graphicFrameMk id="3" creationId="{3E675644-69F0-42E3-83EA-8321B82B2236}"/>
          </ac:graphicFrameMkLst>
        </pc:graphicFrameChg>
      </pc:sldChg>
      <pc:sldChg chg="del">
        <pc:chgData name="MIR MD. KAWSUR" userId="f9b2e9bf-e2de-41be-bed1-78ffce4fdd07" providerId="ADAL" clId="{22757493-CD45-4E7D-8B45-6B90AD078F29}" dt="2020-04-29T05:14:48.188" v="167" actId="47"/>
        <pc:sldMkLst>
          <pc:docMk/>
          <pc:sldMk cId="524938583" sldId="269"/>
        </pc:sldMkLst>
      </pc:sldChg>
      <pc:sldChg chg="addSp delSp modSp add mod modAnim">
        <pc:chgData name="MIR MD. KAWSUR" userId="f9b2e9bf-e2de-41be-bed1-78ffce4fdd07" providerId="ADAL" clId="{22757493-CD45-4E7D-8B45-6B90AD078F29}" dt="2020-04-29T09:43:44.866" v="1662"/>
        <pc:sldMkLst>
          <pc:docMk/>
          <pc:sldMk cId="3010211515" sldId="269"/>
        </pc:sldMkLst>
        <pc:spChg chg="mod">
          <ac:chgData name="MIR MD. KAWSUR" userId="f9b2e9bf-e2de-41be-bed1-78ffce4fdd07" providerId="ADAL" clId="{22757493-CD45-4E7D-8B45-6B90AD078F29}" dt="2020-04-29T06:12:46.813" v="584" actId="27636"/>
          <ac:spMkLst>
            <pc:docMk/>
            <pc:sldMk cId="3010211515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7:01:37.472" v="1172" actId="20577"/>
          <ac:spMkLst>
            <pc:docMk/>
            <pc:sldMk cId="3010211515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7:32:44.204" v="1593" actId="20577"/>
          <ac:spMkLst>
            <pc:docMk/>
            <pc:sldMk cId="3010211515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22757493-CD45-4E7D-8B45-6B90AD078F29}" dt="2020-04-29T06:15:39.030" v="633" actId="478"/>
          <ac:graphicFrameMkLst>
            <pc:docMk/>
            <pc:sldMk cId="3010211515" sldId="269"/>
            <ac:graphicFrameMk id="3" creationId="{3E675644-69F0-42E3-83EA-8321B82B2236}"/>
          </ac:graphicFrameMkLst>
        </pc:graphicFrameChg>
        <pc:picChg chg="add mod">
          <ac:chgData name="MIR MD. KAWSUR" userId="f9b2e9bf-e2de-41be-bed1-78ffce4fdd07" providerId="ADAL" clId="{22757493-CD45-4E7D-8B45-6B90AD078F29}" dt="2020-04-29T07:33:01.207" v="1595" actId="1076"/>
          <ac:picMkLst>
            <pc:docMk/>
            <pc:sldMk cId="3010211515" sldId="269"/>
            <ac:picMk id="4" creationId="{F8CFC337-4749-47CC-98AD-DB7B9EF43781}"/>
          </ac:picMkLst>
        </pc:picChg>
        <pc:picChg chg="add mod">
          <ac:chgData name="MIR MD. KAWSUR" userId="f9b2e9bf-e2de-41be-bed1-78ffce4fdd07" providerId="ADAL" clId="{22757493-CD45-4E7D-8B45-6B90AD078F29}" dt="2020-04-29T07:32:52.303" v="1594" actId="1076"/>
          <ac:picMkLst>
            <pc:docMk/>
            <pc:sldMk cId="3010211515" sldId="269"/>
            <ac:picMk id="8" creationId="{D1E99F4E-8541-4AC1-A0CF-FC39462D447B}"/>
          </ac:picMkLst>
        </pc:picChg>
      </pc:sldChg>
      <pc:sldChg chg="modSp add mod">
        <pc:chgData name="MIR MD. KAWSUR" userId="f9b2e9bf-e2de-41be-bed1-78ffce4fdd07" providerId="ADAL" clId="{22757493-CD45-4E7D-8B45-6B90AD078F29}" dt="2020-04-30T07:22:15.028" v="1734" actId="20577"/>
        <pc:sldMkLst>
          <pc:docMk/>
          <pc:sldMk cId="4066634497" sldId="270"/>
        </pc:sldMkLst>
        <pc:spChg chg="mod">
          <ac:chgData name="MIR MD. KAWSUR" userId="f9b2e9bf-e2de-41be-bed1-78ffce4fdd07" providerId="ADAL" clId="{22757493-CD45-4E7D-8B45-6B90AD078F29}" dt="2020-04-29T07:01:48.506" v="1176" actId="20577"/>
          <ac:spMkLst>
            <pc:docMk/>
            <pc:sldMk cId="4066634497" sldId="270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22:15.028" v="1734" actId="20577"/>
          <ac:spMkLst>
            <pc:docMk/>
            <pc:sldMk cId="4066634497" sldId="270"/>
            <ac:spMk id="6" creationId="{37C26D19-85DA-834B-9600-C9820C508897}"/>
          </ac:spMkLst>
        </pc:spChg>
      </pc:sldChg>
      <pc:sldChg chg="modSp add del mod">
        <pc:chgData name="MIR MD. KAWSUR" userId="f9b2e9bf-e2de-41be-bed1-78ffce4fdd07" providerId="ADAL" clId="{22757493-CD45-4E7D-8B45-6B90AD078F29}" dt="2020-04-29T07:29:37.598" v="1497" actId="47"/>
        <pc:sldMkLst>
          <pc:docMk/>
          <pc:sldMk cId="2019453841" sldId="271"/>
        </pc:sldMkLst>
        <pc:spChg chg="mod">
          <ac:chgData name="MIR MD. KAWSUR" userId="f9b2e9bf-e2de-41be-bed1-78ffce4fdd07" providerId="ADAL" clId="{22757493-CD45-4E7D-8B45-6B90AD078F29}" dt="2020-04-29T06:27:34.615" v="787" actId="20577"/>
          <ac:spMkLst>
            <pc:docMk/>
            <pc:sldMk cId="2019453841" sldId="271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7:29:35.164" v="1496" actId="6549"/>
          <ac:spMkLst>
            <pc:docMk/>
            <pc:sldMk cId="2019453841" sldId="271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22757493-CD45-4E7D-8B45-6B90AD078F29}" dt="2020-04-30T07:18:32.919" v="1707" actId="1076"/>
        <pc:sldMkLst>
          <pc:docMk/>
          <pc:sldMk cId="1275733661" sldId="272"/>
        </pc:sldMkLst>
        <pc:spChg chg="mod">
          <ac:chgData name="MIR MD. KAWSUR" userId="f9b2e9bf-e2de-41be-bed1-78ffce4fdd07" providerId="ADAL" clId="{22757493-CD45-4E7D-8B45-6B90AD078F29}" dt="2020-04-29T06:40:39.733" v="973" actId="20577"/>
          <ac:spMkLst>
            <pc:docMk/>
            <pc:sldMk cId="1275733661" sldId="272"/>
            <ac:spMk id="2" creationId="{00000000-0000-0000-0000-000000000000}"/>
          </ac:spMkLst>
        </pc:spChg>
        <pc:spChg chg="add del">
          <ac:chgData name="MIR MD. KAWSUR" userId="f9b2e9bf-e2de-41be-bed1-78ffce4fdd07" providerId="ADAL" clId="{22757493-CD45-4E7D-8B45-6B90AD078F29}" dt="2020-04-30T07:16:45.532" v="1697"/>
          <ac:spMkLst>
            <pc:docMk/>
            <pc:sldMk cId="1275733661" sldId="272"/>
            <ac:spMk id="3" creationId="{2919C657-90B9-4370-88D3-DEEBA6E18EE5}"/>
          </ac:spMkLst>
        </pc:spChg>
        <pc:spChg chg="mod">
          <ac:chgData name="MIR MD. KAWSUR" userId="f9b2e9bf-e2de-41be-bed1-78ffce4fdd07" providerId="ADAL" clId="{22757493-CD45-4E7D-8B45-6B90AD078F29}" dt="2020-04-29T06:40:54.125" v="999" actId="20577"/>
          <ac:spMkLst>
            <pc:docMk/>
            <pc:sldMk cId="1275733661" sldId="272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40:56.651" v="1000" actId="20577"/>
          <ac:spMkLst>
            <pc:docMk/>
            <pc:sldMk cId="1275733661" sldId="272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22757493-CD45-4E7D-8B45-6B90AD078F29}" dt="2020-04-30T07:16:44.001" v="1695" actId="478"/>
          <ac:picMkLst>
            <pc:docMk/>
            <pc:sldMk cId="1275733661" sldId="272"/>
            <ac:picMk id="4" creationId="{1232C6D1-1010-4349-A9B8-7C4E3FC2DF70}"/>
          </ac:picMkLst>
        </pc:picChg>
        <pc:picChg chg="add mod">
          <ac:chgData name="MIR MD. KAWSUR" userId="f9b2e9bf-e2de-41be-bed1-78ffce4fdd07" providerId="ADAL" clId="{22757493-CD45-4E7D-8B45-6B90AD078F29}" dt="2020-04-30T07:18:32.919" v="1707" actId="1076"/>
          <ac:picMkLst>
            <pc:docMk/>
            <pc:sldMk cId="1275733661" sldId="272"/>
            <ac:picMk id="8" creationId="{C4825E40-1FFF-4033-BC5B-2A8DA2C13F2B}"/>
          </ac:picMkLst>
        </pc:picChg>
      </pc:sldChg>
      <pc:sldChg chg="modSp add del mod">
        <pc:chgData name="MIR MD. KAWSUR" userId="f9b2e9bf-e2de-41be-bed1-78ffce4fdd07" providerId="ADAL" clId="{22757493-CD45-4E7D-8B45-6B90AD078F29}" dt="2020-04-29T07:29:38.636" v="1498" actId="47"/>
        <pc:sldMkLst>
          <pc:docMk/>
          <pc:sldMk cId="2992972771" sldId="273"/>
        </pc:sldMkLst>
        <pc:spChg chg="mod">
          <ac:chgData name="MIR MD. KAWSUR" userId="f9b2e9bf-e2de-41be-bed1-78ffce4fdd07" providerId="ADAL" clId="{22757493-CD45-4E7D-8B45-6B90AD078F29}" dt="2020-04-29T06:44:46.458" v="1051" actId="20577"/>
          <ac:spMkLst>
            <pc:docMk/>
            <pc:sldMk cId="2992972771" sldId="273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46:38.976" v="1101" actId="20577"/>
          <ac:spMkLst>
            <pc:docMk/>
            <pc:sldMk cId="2992972771" sldId="273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22757493-CD45-4E7D-8B45-6B90AD078F29}" dt="2020-04-30T07:28:07.675" v="1776" actId="20577"/>
        <pc:sldMkLst>
          <pc:docMk/>
          <pc:sldMk cId="847774452" sldId="274"/>
        </pc:sldMkLst>
        <pc:spChg chg="mod">
          <ac:chgData name="MIR MD. KAWSUR" userId="f9b2e9bf-e2de-41be-bed1-78ffce4fdd07" providerId="ADAL" clId="{22757493-CD45-4E7D-8B45-6B90AD078F29}" dt="2020-04-29T06:59:52.411" v="1105" actId="20577"/>
          <ac:spMkLst>
            <pc:docMk/>
            <pc:sldMk cId="847774452" sldId="274"/>
            <ac:spMk id="2" creationId="{00000000-0000-0000-0000-000000000000}"/>
          </ac:spMkLst>
        </pc:spChg>
        <pc:spChg chg="add del">
          <ac:chgData name="MIR MD. KAWSUR" userId="f9b2e9bf-e2de-41be-bed1-78ffce4fdd07" providerId="ADAL" clId="{22757493-CD45-4E7D-8B45-6B90AD078F29}" dt="2020-04-29T07:00:29.725" v="1138"/>
          <ac:spMkLst>
            <pc:docMk/>
            <pc:sldMk cId="847774452" sldId="274"/>
            <ac:spMk id="3" creationId="{FCAA5C58-D6B6-47EE-9D02-50D82677CCFE}"/>
          </ac:spMkLst>
        </pc:spChg>
        <pc:spChg chg="mod">
          <ac:chgData name="MIR MD. KAWSUR" userId="f9b2e9bf-e2de-41be-bed1-78ffce4fdd07" providerId="ADAL" clId="{22757493-CD45-4E7D-8B45-6B90AD078F29}" dt="2020-04-29T06:59:59.125" v="1125" actId="20577"/>
          <ac:spMkLst>
            <pc:docMk/>
            <pc:sldMk cId="847774452" sldId="274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28:07.675" v="1776" actId="20577"/>
          <ac:spMkLst>
            <pc:docMk/>
            <pc:sldMk cId="847774452" sldId="274"/>
            <ac:spMk id="6" creationId="{37C26D19-85DA-834B-9600-C9820C508897}"/>
          </ac:spMkLst>
        </pc:spChg>
        <pc:spChg chg="add del">
          <ac:chgData name="MIR MD. KAWSUR" userId="f9b2e9bf-e2de-41be-bed1-78ffce4fdd07" providerId="ADAL" clId="{22757493-CD45-4E7D-8B45-6B90AD078F29}" dt="2020-04-29T07:00:50.843" v="1165"/>
          <ac:spMkLst>
            <pc:docMk/>
            <pc:sldMk cId="847774452" sldId="274"/>
            <ac:spMk id="7" creationId="{A42B445E-D6C1-4DD7-B2B6-D2C0162B6054}"/>
          </ac:spMkLst>
        </pc:spChg>
        <pc:spChg chg="add del">
          <ac:chgData name="MIR MD. KAWSUR" userId="f9b2e9bf-e2de-41be-bed1-78ffce4fdd07" providerId="ADAL" clId="{22757493-CD45-4E7D-8B45-6B90AD078F29}" dt="2020-04-29T07:00:52.256" v="1167"/>
          <ac:spMkLst>
            <pc:docMk/>
            <pc:sldMk cId="847774452" sldId="274"/>
            <ac:spMk id="8" creationId="{EE31471E-44A0-4F18-93A2-805A44532122}"/>
          </ac:spMkLst>
        </pc:spChg>
        <pc:spChg chg="add del">
          <ac:chgData name="MIR MD. KAWSUR" userId="f9b2e9bf-e2de-41be-bed1-78ffce4fdd07" providerId="ADAL" clId="{22757493-CD45-4E7D-8B45-6B90AD078F29}" dt="2020-04-29T07:01:11.459" v="1170"/>
          <ac:spMkLst>
            <pc:docMk/>
            <pc:sldMk cId="847774452" sldId="274"/>
            <ac:spMk id="9" creationId="{8EA4C092-2429-40BB-98B5-089A4337E5EB}"/>
          </ac:spMkLst>
        </pc:spChg>
        <pc:picChg chg="del">
          <ac:chgData name="MIR MD. KAWSUR" userId="f9b2e9bf-e2de-41be-bed1-78ffce4fdd07" providerId="ADAL" clId="{22757493-CD45-4E7D-8B45-6B90AD078F29}" dt="2020-04-29T06:59:47.089" v="1103" actId="478"/>
          <ac:picMkLst>
            <pc:docMk/>
            <pc:sldMk cId="847774452" sldId="274"/>
            <ac:picMk id="4" creationId="{1232C6D1-1010-4349-A9B8-7C4E3FC2DF70}"/>
          </ac:picMkLst>
        </pc:picChg>
      </pc:sldChg>
      <pc:sldChg chg="modSp add mod">
        <pc:chgData name="MIR MD. KAWSUR" userId="f9b2e9bf-e2de-41be-bed1-78ffce4fdd07" providerId="ADAL" clId="{22757493-CD45-4E7D-8B45-6B90AD078F29}" dt="2020-04-30T07:40:39.135" v="1789" actId="113"/>
        <pc:sldMkLst>
          <pc:docMk/>
          <pc:sldMk cId="1895585698" sldId="275"/>
        </pc:sldMkLst>
        <pc:spChg chg="mod">
          <ac:chgData name="MIR MD. KAWSUR" userId="f9b2e9bf-e2de-41be-bed1-78ffce4fdd07" providerId="ADAL" clId="{22757493-CD45-4E7D-8B45-6B90AD078F29}" dt="2020-04-29T07:25:04.857" v="1412" actId="20577"/>
          <ac:spMkLst>
            <pc:docMk/>
            <pc:sldMk cId="1895585698" sldId="275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7:06:05.623" v="1357" actId="20577"/>
          <ac:spMkLst>
            <pc:docMk/>
            <pc:sldMk cId="1895585698" sldId="275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40:39.135" v="1789" actId="113"/>
          <ac:spMkLst>
            <pc:docMk/>
            <pc:sldMk cId="1895585698" sldId="275"/>
            <ac:spMk id="6" creationId="{37C26D19-85DA-834B-9600-C9820C508897}"/>
          </ac:spMkLst>
        </pc:spChg>
      </pc:sldChg>
      <pc:sldChg chg="modSp add mod">
        <pc:chgData name="MIR MD. KAWSUR" userId="f9b2e9bf-e2de-41be-bed1-78ffce4fdd07" providerId="ADAL" clId="{22757493-CD45-4E7D-8B45-6B90AD078F29}" dt="2020-04-30T08:11:49.818" v="1969" actId="15"/>
        <pc:sldMkLst>
          <pc:docMk/>
          <pc:sldMk cId="3155365969" sldId="276"/>
        </pc:sldMkLst>
        <pc:spChg chg="mod">
          <ac:chgData name="MIR MD. KAWSUR" userId="f9b2e9bf-e2de-41be-bed1-78ffce4fdd07" providerId="ADAL" clId="{22757493-CD45-4E7D-8B45-6B90AD078F29}" dt="2020-04-30T08:08:03.028" v="1808" actId="20577"/>
          <ac:spMkLst>
            <pc:docMk/>
            <pc:sldMk cId="3155365969" sldId="276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30T08:08:08.438" v="1825" actId="20577"/>
          <ac:spMkLst>
            <pc:docMk/>
            <pc:sldMk cId="3155365969" sldId="276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8:11:49.818" v="1969" actId="15"/>
          <ac:spMkLst>
            <pc:docMk/>
            <pc:sldMk cId="3155365969" sldId="276"/>
            <ac:spMk id="6" creationId="{37C26D19-85DA-834B-9600-C9820C508897}"/>
          </ac:spMkLst>
        </pc:spChg>
      </pc:sldChg>
      <pc:sldChg chg="add">
        <pc:chgData name="MIR MD. KAWSUR" userId="f9b2e9bf-e2de-41be-bed1-78ffce4fdd07" providerId="ADAL" clId="{22757493-CD45-4E7D-8B45-6B90AD078F29}" dt="2020-04-30T07:20:44.569" v="1708"/>
        <pc:sldMkLst>
          <pc:docMk/>
          <pc:sldMk cId="860103654" sldId="277"/>
        </pc:sldMkLst>
      </pc:sldChg>
      <pc:sldChg chg="modSp add mod ord">
        <pc:chgData name="MIR MD. KAWSUR" userId="f9b2e9bf-e2de-41be-bed1-78ffce4fdd07" providerId="ADAL" clId="{22757493-CD45-4E7D-8B45-6B90AD078F29}" dt="2020-04-30T07:40:44.983" v="1790" actId="113"/>
        <pc:sldMkLst>
          <pc:docMk/>
          <pc:sldMk cId="662374005" sldId="278"/>
        </pc:sldMkLst>
        <pc:spChg chg="mod">
          <ac:chgData name="MIR MD. KAWSUR" userId="f9b2e9bf-e2de-41be-bed1-78ffce4fdd07" providerId="ADAL" clId="{22757493-CD45-4E7D-8B45-6B90AD078F29}" dt="2020-04-30T07:40:44.983" v="1790" actId="113"/>
          <ac:spMkLst>
            <pc:docMk/>
            <pc:sldMk cId="662374005" sldId="278"/>
            <ac:spMk id="6" creationId="{37C26D19-85DA-834B-9600-C9820C508897}"/>
          </ac:spMkLst>
        </pc:spChg>
      </pc:sldChg>
      <pc:sldChg chg="add">
        <pc:chgData name="MIR MD. KAWSUR" userId="f9b2e9bf-e2de-41be-bed1-78ffce4fdd07" providerId="ADAL" clId="{22757493-CD45-4E7D-8B45-6B90AD078F29}" dt="2020-04-30T08:07:49.536" v="1791"/>
        <pc:sldMkLst>
          <pc:docMk/>
          <pc:sldMk cId="237299691" sldId="279"/>
        </pc:sldMkLst>
      </pc:sldChg>
      <pc:sldChg chg="modSp add mod">
        <pc:chgData name="MIR MD. KAWSUR" userId="f9b2e9bf-e2de-41be-bed1-78ffce4fdd07" providerId="ADAL" clId="{22757493-CD45-4E7D-8B45-6B90AD078F29}" dt="2020-04-30T08:12:24.962" v="1980" actId="33524"/>
        <pc:sldMkLst>
          <pc:docMk/>
          <pc:sldMk cId="2005939074" sldId="280"/>
        </pc:sldMkLst>
        <pc:spChg chg="mod">
          <ac:chgData name="MIR MD. KAWSUR" userId="f9b2e9bf-e2de-41be-bed1-78ffce4fdd07" providerId="ADAL" clId="{22757493-CD45-4E7D-8B45-6B90AD078F29}" dt="2020-04-30T08:12:24.962" v="1980" actId="33524"/>
          <ac:spMkLst>
            <pc:docMk/>
            <pc:sldMk cId="2005939074" sldId="280"/>
            <ac:spMk id="6" creationId="{37C26D19-85DA-834B-9600-C9820C508897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8701AD61-7539-4731-B452-C18DF1B91B77}"/>
    <pc:docChg chg="undo custSel addSld delSld modSld">
      <pc:chgData name="MIR MD. KAWSUR" userId="f9b2e9bf-e2de-41be-bed1-78ffce4fdd07" providerId="ADAL" clId="{8701AD61-7539-4731-B452-C18DF1B91B77}" dt="2020-04-29T04:52:39.919" v="341" actId="27614"/>
      <pc:docMkLst>
        <pc:docMk/>
      </pc:docMkLst>
      <pc:sldChg chg="modSp mod">
        <pc:chgData name="MIR MD. KAWSUR" userId="f9b2e9bf-e2de-41be-bed1-78ffce4fdd07" providerId="ADAL" clId="{8701AD61-7539-4731-B452-C18DF1B91B77}" dt="2020-04-28T11:25:12.817" v="1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8701AD61-7539-4731-B452-C18DF1B91B77}" dt="2020-04-28T11:25:12.817" v="1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IR MD. KAWSUR" userId="f9b2e9bf-e2de-41be-bed1-78ffce4fdd07" providerId="ADAL" clId="{8701AD61-7539-4731-B452-C18DF1B91B77}" dt="2020-04-28T17:30:39.834" v="59" actId="47"/>
        <pc:sldMkLst>
          <pc:docMk/>
          <pc:sldMk cId="1923382373" sldId="264"/>
        </pc:sldMkLst>
      </pc:sldChg>
      <pc:sldChg chg="delSp modSp mod">
        <pc:chgData name="MIR MD. KAWSUR" userId="f9b2e9bf-e2de-41be-bed1-78ffce4fdd07" providerId="ADAL" clId="{8701AD61-7539-4731-B452-C18DF1B91B77}" dt="2020-04-28T17:28:03.069" v="54" actId="113"/>
        <pc:sldMkLst>
          <pc:docMk/>
          <pc:sldMk cId="2134390752" sldId="266"/>
        </pc:sldMkLst>
        <pc:spChg chg="mod">
          <ac:chgData name="MIR MD. KAWSUR" userId="f9b2e9bf-e2de-41be-bed1-78ffce4fdd07" providerId="ADAL" clId="{8701AD61-7539-4731-B452-C18DF1B91B77}" dt="2020-04-28T11:25:18.753" v="2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8701AD61-7539-4731-B452-C18DF1B91B77}" dt="2020-04-28T11:25:24.806" v="3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8T17:28:03.069" v="54" actId="113"/>
          <ac:spMkLst>
            <pc:docMk/>
            <pc:sldMk cId="2134390752" sldId="266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8T11:27:39.827" v="38" actId="478"/>
          <ac:picMkLst>
            <pc:docMk/>
            <pc:sldMk cId="2134390752" sldId="266"/>
            <ac:picMk id="4" creationId="{FC4F17BE-BDE9-4047-A3F8-7AAF2A29C204}"/>
          </ac:picMkLst>
        </pc:picChg>
      </pc:sldChg>
      <pc:sldChg chg="addSp delSp modSp add mod">
        <pc:chgData name="MIR MD. KAWSUR" userId="f9b2e9bf-e2de-41be-bed1-78ffce4fdd07" providerId="ADAL" clId="{8701AD61-7539-4731-B452-C18DF1B91B77}" dt="2020-04-29T04:42:12.253" v="193" actId="1076"/>
        <pc:sldMkLst>
          <pc:docMk/>
          <pc:sldMk cId="4069527386" sldId="267"/>
        </pc:sldMkLst>
        <pc:spChg chg="mod">
          <ac:chgData name="MIR MD. KAWSUR" userId="f9b2e9bf-e2de-41be-bed1-78ffce4fdd07" providerId="ADAL" clId="{8701AD61-7539-4731-B452-C18DF1B91B77}" dt="2020-04-29T04:22:50.956" v="88" actId="20577"/>
          <ac:spMkLst>
            <pc:docMk/>
            <pc:sldMk cId="4069527386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1:04.028" v="188" actId="20577"/>
          <ac:spMkLst>
            <pc:docMk/>
            <pc:sldMk cId="4069527386" sldId="267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8701AD61-7539-4731-B452-C18DF1B91B77}" dt="2020-04-29T04:41:28.659" v="189" actId="478"/>
          <ac:picMkLst>
            <pc:docMk/>
            <pc:sldMk cId="4069527386" sldId="267"/>
            <ac:picMk id="4" creationId="{68125F56-3B48-4C9E-845B-7EE62156D9D9}"/>
          </ac:picMkLst>
        </pc:picChg>
        <pc:picChg chg="add mod">
          <ac:chgData name="MIR MD. KAWSUR" userId="f9b2e9bf-e2de-41be-bed1-78ffce4fdd07" providerId="ADAL" clId="{8701AD61-7539-4731-B452-C18DF1B91B77}" dt="2020-04-29T04:42:12.253" v="193" actId="1076"/>
          <ac:picMkLst>
            <pc:docMk/>
            <pc:sldMk cId="4069527386" sldId="267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5.833" v="55" actId="47"/>
        <pc:sldMkLst>
          <pc:docMk/>
          <pc:sldMk cId="379164912" sldId="268"/>
        </pc:sldMkLst>
      </pc:sldChg>
      <pc:sldChg chg="addSp delSp modSp add mod">
        <pc:chgData name="MIR MD. KAWSUR" userId="f9b2e9bf-e2de-41be-bed1-78ffce4fdd07" providerId="ADAL" clId="{8701AD61-7539-4731-B452-C18DF1B91B77}" dt="2020-04-29T04:45:47.412" v="214" actId="1076"/>
        <pc:sldMkLst>
          <pc:docMk/>
          <pc:sldMk cId="562875730" sldId="268"/>
        </pc:sldMkLst>
        <pc:spChg chg="mod">
          <ac:chgData name="MIR MD. KAWSUR" userId="f9b2e9bf-e2de-41be-bed1-78ffce4fdd07" providerId="ADAL" clId="{8701AD61-7539-4731-B452-C18DF1B91B77}" dt="2020-04-29T04:42:24.958" v="201" actId="20577"/>
          <ac:spMkLst>
            <pc:docMk/>
            <pc:sldMk cId="562875730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3:54.148" v="208" actId="113"/>
          <ac:spMkLst>
            <pc:docMk/>
            <pc:sldMk cId="562875730" sldId="268"/>
            <ac:spMk id="6" creationId="{37C26D19-85DA-834B-9600-C9820C508897}"/>
          </ac:spMkLst>
        </pc:spChg>
        <pc:picChg chg="add mod">
          <ac:chgData name="MIR MD. KAWSUR" userId="f9b2e9bf-e2de-41be-bed1-78ffce4fdd07" providerId="ADAL" clId="{8701AD61-7539-4731-B452-C18DF1B91B77}" dt="2020-04-29T04:45:47.412" v="214" actId="1076"/>
          <ac:picMkLst>
            <pc:docMk/>
            <pc:sldMk cId="562875730" sldId="268"/>
            <ac:picMk id="4" creationId="{B5E913AF-F795-42EE-8A5D-043B11395E3F}"/>
          </ac:picMkLst>
        </pc:picChg>
        <pc:picChg chg="del">
          <ac:chgData name="MIR MD. KAWSUR" userId="f9b2e9bf-e2de-41be-bed1-78ffce4fdd07" providerId="ADAL" clId="{8701AD61-7539-4731-B452-C18DF1B91B77}" dt="2020-04-29T04:45:23.815" v="209" actId="478"/>
          <ac:picMkLst>
            <pc:docMk/>
            <pc:sldMk cId="562875730" sldId="268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6.379" v="56" actId="47"/>
        <pc:sldMkLst>
          <pc:docMk/>
          <pc:sldMk cId="488175174" sldId="269"/>
        </pc:sldMkLst>
      </pc:sldChg>
      <pc:sldChg chg="addSp delSp modSp add mod">
        <pc:chgData name="MIR MD. KAWSUR" userId="f9b2e9bf-e2de-41be-bed1-78ffce4fdd07" providerId="ADAL" clId="{8701AD61-7539-4731-B452-C18DF1B91B77}" dt="2020-04-29T04:52:39.919" v="341" actId="27614"/>
        <pc:sldMkLst>
          <pc:docMk/>
          <pc:sldMk cId="524938583" sldId="269"/>
        </pc:sldMkLst>
        <pc:spChg chg="mod">
          <ac:chgData name="MIR MD. KAWSUR" userId="f9b2e9bf-e2de-41be-bed1-78ffce4fdd07" providerId="ADAL" clId="{8701AD61-7539-4731-B452-C18DF1B91B77}" dt="2020-04-29T04:49:39.169" v="226" actId="20577"/>
          <ac:spMkLst>
            <pc:docMk/>
            <pc:sldMk cId="524938583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51:16.287" v="337" actId="20577"/>
          <ac:spMkLst>
            <pc:docMk/>
            <pc:sldMk cId="524938583" sldId="269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9T04:52:29.282" v="338" actId="478"/>
          <ac:picMkLst>
            <pc:docMk/>
            <pc:sldMk cId="524938583" sldId="269"/>
            <ac:picMk id="4" creationId="{B5E913AF-F795-42EE-8A5D-043B11395E3F}"/>
          </ac:picMkLst>
        </pc:picChg>
        <pc:picChg chg="add mod">
          <ac:chgData name="MIR MD. KAWSUR" userId="f9b2e9bf-e2de-41be-bed1-78ffce4fdd07" providerId="ADAL" clId="{8701AD61-7539-4731-B452-C18DF1B91B77}" dt="2020-04-29T04:52:39.919" v="341" actId="27614"/>
          <ac:picMkLst>
            <pc:docMk/>
            <pc:sldMk cId="524938583" sldId="269"/>
            <ac:picMk id="7" creationId="{72C57DAA-B51F-4B19-98B4-9EEACC108852}"/>
          </ac:picMkLst>
        </pc:picChg>
      </pc:sldChg>
      <pc:sldChg chg="del">
        <pc:chgData name="MIR MD. KAWSUR" userId="f9b2e9bf-e2de-41be-bed1-78ffce4fdd07" providerId="ADAL" clId="{8701AD61-7539-4731-B452-C18DF1B91B77}" dt="2020-04-28T17:30:37.027" v="57" actId="47"/>
        <pc:sldMkLst>
          <pc:docMk/>
          <pc:sldMk cId="1093368910" sldId="279"/>
        </pc:sldMkLst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Defined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3457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Convention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 Naming Convention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prefix of a unique package name is always written in all-lowercase ASCII letters and should be one of the top-level domain names.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Subsequent components of the package name vary according to an organization's own internal naming conventions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For Example:</a:t>
            </a:r>
          </a:p>
          <a:p>
            <a:pPr algn="ctr"/>
            <a:r>
              <a:rPr lang="en-US" dirty="0" err="1"/>
              <a:t>com.sun.eng</a:t>
            </a:r>
            <a:endParaRPr lang="en-US" dirty="0"/>
          </a:p>
          <a:p>
            <a:pPr algn="ctr"/>
            <a:r>
              <a:rPr lang="en-US" dirty="0"/>
              <a:t>com.apple.quicktime.v2</a:t>
            </a:r>
          </a:p>
          <a:p>
            <a:pPr algn="ctr"/>
            <a:r>
              <a:rPr lang="en-US" dirty="0" err="1"/>
              <a:t>edu.cmu.cs.bovik.cheese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2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Packages and CLASSPATH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Packages and CLASSPATH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we know, packages are mirrored by directories, so how does the Java run-time system know where to look for packages that we create.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answer has three parts: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First, by default, the Java run-time system uses the current working directory as its starting point.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Second, you can specify a directory path or paths by setting the </a:t>
            </a:r>
            <a:r>
              <a:rPr lang="en-US" b="1" dirty="0"/>
              <a:t>CLASSPATH</a:t>
            </a:r>
            <a:r>
              <a:rPr lang="en-US" dirty="0"/>
              <a:t> environmental variable.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Third, you can use the </a:t>
            </a:r>
            <a:r>
              <a:rPr lang="en-US" b="1" dirty="0"/>
              <a:t>-</a:t>
            </a:r>
            <a:r>
              <a:rPr lang="en-US" b="1" dirty="0" err="1"/>
              <a:t>classpath</a:t>
            </a:r>
            <a:r>
              <a:rPr lang="en-US" b="1" dirty="0"/>
              <a:t> </a:t>
            </a:r>
            <a:r>
              <a:rPr lang="en-US" dirty="0"/>
              <a:t>option with </a:t>
            </a:r>
            <a:r>
              <a:rPr lang="en-US" b="1" dirty="0"/>
              <a:t>java</a:t>
            </a:r>
            <a:r>
              <a:rPr lang="en-US" dirty="0"/>
              <a:t> and </a:t>
            </a:r>
            <a:r>
              <a:rPr lang="en-US" b="1" dirty="0" err="1"/>
              <a:t>javac</a:t>
            </a:r>
            <a:r>
              <a:rPr lang="en-US" dirty="0"/>
              <a:t> to specify the path to your classes.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Let’s take an example.</a:t>
            </a:r>
          </a:p>
        </p:txBody>
      </p:sp>
    </p:spTree>
    <p:extLst>
      <p:ext uri="{BB962C8B-B14F-4D97-AF65-F5344CB8AC3E}">
        <p14:creationId xmlns:p14="http://schemas.microsoft.com/office/powerpoint/2010/main" val="6905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Packages and CLASSPATH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Finding Packages and CLASSPATH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045130"/>
            <a:ext cx="77541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Let’s take our previous code. And our </a:t>
            </a:r>
            <a:r>
              <a:rPr lang="en-US" b="1" dirty="0"/>
              <a:t>HelloWorld.java</a:t>
            </a:r>
            <a:r>
              <a:rPr lang="en-US" dirty="0"/>
              <a:t> file location is: </a:t>
            </a:r>
            <a:r>
              <a:rPr lang="en-US" b="1" dirty="0"/>
              <a:t>D:\MyProgram\Java\greeting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First, we must go above to </a:t>
            </a:r>
            <a:r>
              <a:rPr lang="en-US" b="1" dirty="0"/>
              <a:t>greeting</a:t>
            </a:r>
            <a:r>
              <a:rPr lang="en-US" dirty="0"/>
              <a:t> folder. Which is </a:t>
            </a:r>
            <a:r>
              <a:rPr lang="en-US" b="1" dirty="0"/>
              <a:t>D:\MyProgram\Java</a:t>
            </a:r>
            <a:r>
              <a:rPr lang="en-US" dirty="0"/>
              <a:t>. Now we can compile with the following command.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algn="ctr"/>
            <a:r>
              <a:rPr lang="en-US" b="1" dirty="0" err="1"/>
              <a:t>javac</a:t>
            </a:r>
            <a:r>
              <a:rPr lang="en-US" b="1" dirty="0"/>
              <a:t> greeting/HelloWorld.java</a:t>
            </a:r>
          </a:p>
          <a:p>
            <a:pPr algn="ctr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will create class file in the greeting directory, Next, we can run the file using the following command.</a:t>
            </a:r>
          </a:p>
          <a:p>
            <a:pPr algn="ctr"/>
            <a:r>
              <a:rPr lang="en-US" b="1" dirty="0"/>
              <a:t>java greeting/HelloWorld.java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043A9B0-D4C4-43D5-868D-34B4975C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64" y="2720134"/>
            <a:ext cx="5007060" cy="12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import package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368295"/>
            <a:ext cx="7754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includes the </a:t>
            </a:r>
            <a:r>
              <a:rPr lang="en-US" b="1" dirty="0"/>
              <a:t>import</a:t>
            </a:r>
            <a:r>
              <a:rPr lang="en-US" dirty="0"/>
              <a:t> statement to bring certain classes, or entire packages, into visibility.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Once imported, a class can be referred to directly, using only its name.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is the general form of the import statement: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a Java source file, import statements occur immediately following the package statement (if it exists) and before any class definitions.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above syntax, </a:t>
            </a:r>
            <a:r>
              <a:rPr lang="en-US" b="1" i="1" dirty="0"/>
              <a:t>pkg1</a:t>
            </a:r>
            <a:r>
              <a:rPr lang="en-US" dirty="0"/>
              <a:t> is the name of a top-level package, and </a:t>
            </a:r>
            <a:r>
              <a:rPr lang="en-US" b="1" i="1" dirty="0"/>
              <a:t>pkg2</a:t>
            </a:r>
            <a:r>
              <a:rPr lang="en-US" dirty="0"/>
              <a:t> is the name of a subordinate package inside the outer package separated by a dot (</a:t>
            </a:r>
            <a:r>
              <a:rPr lang="en-US" b="1" dirty="0"/>
              <a:t>.</a:t>
            </a:r>
            <a:r>
              <a:rPr lang="en-US" dirty="0"/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Finally, specify either an explicit </a:t>
            </a:r>
            <a:r>
              <a:rPr lang="en-US" b="1" dirty="0" err="1"/>
              <a:t>classname</a:t>
            </a:r>
            <a:r>
              <a:rPr lang="en-US" dirty="0"/>
              <a:t> or a star (</a:t>
            </a:r>
            <a:r>
              <a:rPr lang="en-US" b="1" dirty="0"/>
              <a:t>*</a:t>
            </a:r>
            <a:r>
              <a:rPr lang="en-US" dirty="0"/>
              <a:t>), which indicates that the Java compiler should import the entire package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E396038-B6E0-45CE-A14D-19830531AF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36" y="3633641"/>
            <a:ext cx="3881927" cy="3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of how to import package</a:t>
            </a:r>
            <a:endParaRPr lang="x-none" dirty="0"/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="" xmlns:a16="http://schemas.microsoft.com/office/drawing/2014/main" id="{28B88D02-1076-4A02-B3D4-54E28003C7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4" y="2354669"/>
            <a:ext cx="5842910" cy="2336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090605B-E05B-497C-ADE5-0918E55D92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5" y="2636998"/>
            <a:ext cx="3055741" cy="255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B72B73-A1D6-4DAF-B68F-6CE4F856522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4" y="2929272"/>
            <a:ext cx="2428362" cy="2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=""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User Defined </a:t>
            </a:r>
            <a:r>
              <a:rPr lang="en-US" sz="2400" dirty="0" smtClean="0">
                <a:solidFill>
                  <a:schemeClr val="tx1"/>
                </a:solidFill>
              </a:rPr>
              <a:t>Package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a Package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Hierarchy of packages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Naming Convention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Finding Packages and CLASSPATH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Import </a:t>
            </a:r>
            <a:r>
              <a:rPr lang="en-US" sz="2400" smtClean="0">
                <a:solidFill>
                  <a:schemeClr val="tx1"/>
                </a:solidFill>
              </a:rPr>
              <a:t>Packages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Package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Packages are a feature of the Java programming language that help us to organize and structure our classes and their relationships to one another.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other words, a package is a grouping of related types providing access protection and name space management.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is the general form of the package statement:</a:t>
            </a:r>
          </a:p>
          <a:p>
            <a:pPr lvl="1" algn="just"/>
            <a:endParaRPr lang="en-US" dirty="0"/>
          </a:p>
          <a:p>
            <a:pPr algn="ctr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are 2 types of packages: 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Built-in package</a:t>
            </a:r>
            <a:r>
              <a:rPr lang="en-US" dirty="0"/>
              <a:t>: Already defined packages like java.io.*, java.lang.* etc. are known as built-in packages.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User defined package</a:t>
            </a:r>
            <a:r>
              <a:rPr lang="en-US" dirty="0"/>
              <a:t>: The package we create is called user-defined package.</a:t>
            </a:r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="" xmlns:a16="http://schemas.microsoft.com/office/drawing/2014/main" id="{EB034417-1F7B-471D-8BB5-DC4D199908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624" y="4049489"/>
            <a:ext cx="1346751" cy="2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Packages are used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Preventing naming conflicts.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Making searching/locating and usage of classes, interfaces, enumerations and annotations easier.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Providing controlled access.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Packages can be considered as data encapsulation (or data-hiding).</a:t>
            </a:r>
          </a:p>
        </p:txBody>
      </p:sp>
    </p:spTree>
    <p:extLst>
      <p:ext uri="{BB962C8B-B14F-4D97-AF65-F5344CB8AC3E}">
        <p14:creationId xmlns:p14="http://schemas.microsoft.com/office/powerpoint/2010/main" val="402727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Protection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Java’s access control mechanism may seem complicated, we can simplify it as follows.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3E675644-69F0-42E3-83EA-8321B82B2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92143"/>
              </p:ext>
            </p:extLst>
          </p:nvPr>
        </p:nvGraphicFramePr>
        <p:xfrm>
          <a:off x="616226" y="3100481"/>
          <a:ext cx="7513983" cy="293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469">
                  <a:extLst>
                    <a:ext uri="{9D8B030D-6E8A-4147-A177-3AD203B41FA5}">
                      <a16:colId xmlns="" xmlns:a16="http://schemas.microsoft.com/office/drawing/2014/main" val="559187379"/>
                    </a:ext>
                  </a:extLst>
                </a:gridCol>
                <a:gridCol w="887828">
                  <a:extLst>
                    <a:ext uri="{9D8B030D-6E8A-4147-A177-3AD203B41FA5}">
                      <a16:colId xmlns="" xmlns:a16="http://schemas.microsoft.com/office/drawing/2014/main" val="939322102"/>
                    </a:ext>
                  </a:extLst>
                </a:gridCol>
                <a:gridCol w="1435044">
                  <a:extLst>
                    <a:ext uri="{9D8B030D-6E8A-4147-A177-3AD203B41FA5}">
                      <a16:colId xmlns="" xmlns:a16="http://schemas.microsoft.com/office/drawing/2014/main" val="239960901"/>
                    </a:ext>
                  </a:extLst>
                </a:gridCol>
                <a:gridCol w="1149743">
                  <a:extLst>
                    <a:ext uri="{9D8B030D-6E8A-4147-A177-3AD203B41FA5}">
                      <a16:colId xmlns="" xmlns:a16="http://schemas.microsoft.com/office/drawing/2014/main" val="2722508420"/>
                    </a:ext>
                  </a:extLst>
                </a:gridCol>
                <a:gridCol w="777899">
                  <a:extLst>
                    <a:ext uri="{9D8B030D-6E8A-4147-A177-3AD203B41FA5}">
                      <a16:colId xmlns="" xmlns:a16="http://schemas.microsoft.com/office/drawing/2014/main" val="4061615494"/>
                    </a:ext>
                  </a:extLst>
                </a:gridCol>
              </a:tblGrid>
              <a:tr h="4888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Modifier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673257062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761228584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package 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2275300640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package non-subclass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455136217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Different package 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1738035761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Different package non-subclass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="" xmlns:a16="http://schemas.microsoft.com/office/drawing/2014/main" val="209656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29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 Creation Process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create a package, choose a name for the package and put a package statement with that name at the top of java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package statement must be the first line in the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can be only one package statement in each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you do not use a package statement, your type ends up in an </a:t>
            </a:r>
            <a:r>
              <a:rPr lang="en-US" b="1" dirty="0"/>
              <a:t>unnamed package</a:t>
            </a:r>
          </a:p>
        </p:txBody>
      </p: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="" xmlns:a16="http://schemas.microsoft.com/office/drawing/2014/main" id="{E765C9EB-D936-4E8C-8288-E633D64FCD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4" y="3823847"/>
            <a:ext cx="6247884" cy="1704388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="" xmlns:a16="http://schemas.microsoft.com/office/drawing/2014/main" id="{B4DAAD38-1EFF-4373-9058-F6FF965271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0" y="3959440"/>
            <a:ext cx="2420576" cy="2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Directories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uses file system directories to store packages.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For example, the </a:t>
            </a:r>
            <a:r>
              <a:rPr lang="en-US" b="1" dirty="0"/>
              <a:t>.class </a:t>
            </a:r>
            <a:r>
              <a:rPr lang="en-US" dirty="0"/>
              <a:t>files for any classes you declare to be part of </a:t>
            </a:r>
            <a:r>
              <a:rPr lang="en-US" dirty="0" err="1"/>
              <a:t>MyPackage</a:t>
            </a:r>
            <a:r>
              <a:rPr lang="en-US" dirty="0"/>
              <a:t> must be stored in a directory called </a:t>
            </a:r>
            <a:r>
              <a:rPr lang="en-US" dirty="0" err="1"/>
              <a:t>MyPackage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From last example we can say that we have to put our </a:t>
            </a:r>
            <a:r>
              <a:rPr lang="en-US" b="1" dirty="0" err="1"/>
              <a:t>HelloWorld.class</a:t>
            </a:r>
            <a:r>
              <a:rPr lang="en-US" b="1" dirty="0"/>
              <a:t> </a:t>
            </a:r>
            <a:r>
              <a:rPr lang="en-US" dirty="0"/>
              <a:t>file in </a:t>
            </a:r>
            <a:r>
              <a:rPr lang="en-US" b="1" dirty="0"/>
              <a:t>greeting </a:t>
            </a:r>
            <a:r>
              <a:rPr lang="en-US" dirty="0"/>
              <a:t>directory.</a:t>
            </a:r>
            <a:endParaRPr lang="en-US" b="1" dirty="0"/>
          </a:p>
        </p:txBody>
      </p:sp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="" xmlns:a16="http://schemas.microsoft.com/office/drawing/2014/main" id="{73E4C01D-F4C1-4CE3-A8B8-8880A5516AE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75" y="4697506"/>
            <a:ext cx="5104464" cy="1393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EAE1664-D0FB-484C-8DBD-74BCA583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961" y="4811981"/>
            <a:ext cx="1859441" cy="225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0A9A09B-558E-4723-B89F-EC0688BFEAAC}"/>
              </a:ext>
            </a:extLst>
          </p:cNvPr>
          <p:cNvSpPr txBox="1"/>
          <p:nvPr/>
        </p:nvSpPr>
        <p:spPr>
          <a:xfrm>
            <a:off x="1852595" y="4385412"/>
            <a:ext cx="18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HelloWorld.java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="" xmlns:a16="http://schemas.microsoft.com/office/drawing/2014/main" id="{CC1A0182-B5C3-4014-A27C-6B0AB3935978}"/>
              </a:ext>
            </a:extLst>
          </p:cNvPr>
          <p:cNvSpPr/>
          <p:nvPr/>
        </p:nvSpPr>
        <p:spPr>
          <a:xfrm>
            <a:off x="1368612" y="4332063"/>
            <a:ext cx="6281270" cy="1877490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224770C-36A2-4B9C-B4A7-7D555A1EC7FE}"/>
              </a:ext>
            </a:extLst>
          </p:cNvPr>
          <p:cNvSpPr txBox="1"/>
          <p:nvPr/>
        </p:nvSpPr>
        <p:spPr>
          <a:xfrm>
            <a:off x="1440329" y="3937978"/>
            <a:ext cx="19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D:\greeting</a:t>
            </a:r>
            <a:endParaRPr lang="en-US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="" xmlns:a16="http://schemas.microsoft.com/office/drawing/2014/main" id="{1CCBD218-A2D1-4FBE-9974-88CBA6190A99}"/>
              </a:ext>
            </a:extLst>
          </p:cNvPr>
          <p:cNvSpPr/>
          <p:nvPr/>
        </p:nvSpPr>
        <p:spPr>
          <a:xfrm>
            <a:off x="1105647" y="3937978"/>
            <a:ext cx="7410824" cy="2271575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of Hierarchy of Packages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We can create a hierarchy of packages.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do so, simply separate each package name from the one above it by use of a period.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general form of a multileveled package statement is shown here:</a:t>
            </a:r>
            <a:endParaRPr lang="en-US" b="1" dirty="0"/>
          </a:p>
        </p:txBody>
      </p:sp>
      <p:pic>
        <p:nvPicPr>
          <p:cNvPr id="4" name="Picture 3" descr="A picture containing object, clock, looking, cat&#10;&#10;Description automatically generated">
            <a:extLst>
              <a:ext uri="{FF2B5EF4-FFF2-40B4-BE49-F238E27FC236}">
                <a16:creationId xmlns="" xmlns:a16="http://schemas.microsoft.com/office/drawing/2014/main" id="{B126C8FF-C52C-41D6-BDD5-C55FA34B84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1" y="4055065"/>
            <a:ext cx="3048598" cy="3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6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Hierarchy</a:t>
            </a:r>
            <a:endParaRPr lang="x-none" dirty="0"/>
          </a:p>
        </p:txBody>
      </p:sp>
      <p:pic>
        <p:nvPicPr>
          <p:cNvPr id="13" name="Picture 12" descr="A picture containing bird&#10;&#10;Description automatically generated">
            <a:extLst>
              <a:ext uri="{FF2B5EF4-FFF2-40B4-BE49-F238E27FC236}">
                <a16:creationId xmlns="" xmlns:a16="http://schemas.microsoft.com/office/drawing/2014/main" id="{F23DAC7E-205E-497E-9011-E489FEE876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33" y="3260110"/>
            <a:ext cx="5462591" cy="1678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27378E1-9A77-4CB1-B505-D2563594C528}"/>
              </a:ext>
            </a:extLst>
          </p:cNvPr>
          <p:cNvSpPr txBox="1"/>
          <p:nvPr/>
        </p:nvSpPr>
        <p:spPr>
          <a:xfrm>
            <a:off x="1223154" y="2948016"/>
            <a:ext cx="184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HelloWorld.java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="" xmlns:a16="http://schemas.microsoft.com/office/drawing/2014/main" id="{EE2ABFC9-7F96-4AFC-8EB1-C8BCEC7EEA20}"/>
              </a:ext>
            </a:extLst>
          </p:cNvPr>
          <p:cNvSpPr/>
          <p:nvPr/>
        </p:nvSpPr>
        <p:spPr>
          <a:xfrm>
            <a:off x="739171" y="2894666"/>
            <a:ext cx="6237300" cy="2260357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82D55FA-07D1-48D9-8741-ACDE66F38FE3}"/>
              </a:ext>
            </a:extLst>
          </p:cNvPr>
          <p:cNvSpPr txBox="1"/>
          <p:nvPr/>
        </p:nvSpPr>
        <p:spPr>
          <a:xfrm>
            <a:off x="810889" y="2500582"/>
            <a:ext cx="193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D:\demo\greeting</a:t>
            </a:r>
            <a:endParaRPr lang="en-US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="" xmlns:a16="http://schemas.microsoft.com/office/drawing/2014/main" id="{32163F22-7816-4F8B-9B25-F04A51B5EC4A}"/>
              </a:ext>
            </a:extLst>
          </p:cNvPr>
          <p:cNvSpPr/>
          <p:nvPr/>
        </p:nvSpPr>
        <p:spPr>
          <a:xfrm>
            <a:off x="476206" y="2500582"/>
            <a:ext cx="7358947" cy="2734806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DEA870D-05B6-4F4C-B23C-D582483AA2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7" y="3448216"/>
            <a:ext cx="2485456" cy="2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1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DB04EC24459D45BEC31AB94279D86E" ma:contentTypeVersion="2" ma:contentTypeDescription="Create a new document." ma:contentTypeScope="" ma:versionID="9db392a7934837701d2dc72088cdc54a">
  <xsd:schema xmlns:xsd="http://www.w3.org/2001/XMLSchema" xmlns:xs="http://www.w3.org/2001/XMLSchema" xmlns:p="http://schemas.microsoft.com/office/2006/metadata/properties" xmlns:ns2="153be0fb-ec54-4e77-a5fc-5be05aa76138" targetNamespace="http://schemas.microsoft.com/office/2006/metadata/properties" ma:root="true" ma:fieldsID="18b949569cf215b4abe932e2682f96c6" ns2:_="">
    <xsd:import namespace="153be0fb-ec54-4e77-a5fc-5be05aa761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be0fb-ec54-4e77-a5fc-5be05aa76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1DB07A-9F4B-46AA-B8D7-82C2270BB597}"/>
</file>

<file path=customXml/itemProps2.xml><?xml version="1.0" encoding="utf-8"?>
<ds:datastoreItem xmlns:ds="http://schemas.openxmlformats.org/officeDocument/2006/customXml" ds:itemID="{00083738-ED11-4417-A2D2-81C3217BDF18}"/>
</file>

<file path=customXml/itemProps3.xml><?xml version="1.0" encoding="utf-8"?>
<ds:datastoreItem xmlns:ds="http://schemas.openxmlformats.org/officeDocument/2006/customXml" ds:itemID="{892A7FF3-D6B2-4094-9E91-5EE4B4C1BE24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1657</TotalTime>
  <Words>840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Spectrum</vt:lpstr>
      <vt:lpstr>User Defined Package</vt:lpstr>
      <vt:lpstr>Lecture Outline</vt:lpstr>
      <vt:lpstr>Introduction to User Defined Package</vt:lpstr>
      <vt:lpstr>Introduction to User Defined Package</vt:lpstr>
      <vt:lpstr>Introduction to User Defined Package</vt:lpstr>
      <vt:lpstr>Create a Package</vt:lpstr>
      <vt:lpstr>Create a Package</vt:lpstr>
      <vt:lpstr>Hierarchy of packages</vt:lpstr>
      <vt:lpstr>Hierarchy of packages</vt:lpstr>
      <vt:lpstr>Naming Convention</vt:lpstr>
      <vt:lpstr>Finding Packages and CLASSPATH</vt:lpstr>
      <vt:lpstr>Finding Packages and CLASSPATH</vt:lpstr>
      <vt:lpstr>Import Packages</vt:lpstr>
      <vt:lpstr>Import Packages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Mohaimen-Bin-Noor</cp:lastModifiedBy>
  <cp:revision>15</cp:revision>
  <dcterms:created xsi:type="dcterms:W3CDTF">2018-12-10T17:20:29Z</dcterms:created>
  <dcterms:modified xsi:type="dcterms:W3CDTF">2021-04-07T04:20:22Z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0x010100D8DB04EC24459D45BEC31AB94279D86E</vt:lpwstr>
  </property>
</Properties>
</file>