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Medium-italic.fntdata"/><Relationship Id="rId25" Type="http://schemas.openxmlformats.org/officeDocument/2006/relationships/font" Target="fonts/MontserratMedium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Montserra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a498bfd5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a498bfd5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a498bfd5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a498bfd5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4a498bfd5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4a498bfd5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a498bfd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4a498bfd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a498bfd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a498bfd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a498bfd5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a498bfd5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5868fc0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5868fc0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498bfd5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a498bfd5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498bfd5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a498bfd5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81925" y="1495338"/>
            <a:ext cx="4397400" cy="17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81913" y="3218563"/>
            <a:ext cx="439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ctrTitle"/>
          </p:nvPr>
        </p:nvSpPr>
        <p:spPr>
          <a:xfrm>
            <a:off x="124725" y="105500"/>
            <a:ext cx="47625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HTTP VS WebSocket</a:t>
            </a:r>
            <a:endParaRPr sz="2600"/>
          </a:p>
        </p:txBody>
      </p:sp>
      <p:pic>
        <p:nvPicPr>
          <p:cNvPr id="45" name="Google Shape;45;p13" title="675876d2c1b4c2e19199ea50_63fe48adb8834a29a618ce84_148.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213" y="791800"/>
            <a:ext cx="6576076" cy="39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671750" y="226825"/>
            <a:ext cx="5531400" cy="66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⌨️ 4. Typing Progress</a:t>
            </a:r>
            <a:endParaRPr sz="3200"/>
          </a:p>
        </p:txBody>
      </p:sp>
      <p:sp>
        <p:nvSpPr>
          <p:cNvPr id="143" name="Google Shape;143;p22"/>
          <p:cNvSpPr txBox="1"/>
          <p:nvPr/>
        </p:nvSpPr>
        <p:spPr>
          <a:xfrm>
            <a:off x="533400" y="12192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Side: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876800" y="1143000"/>
            <a:ext cx="145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Server Side: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33400" y="1524000"/>
            <a:ext cx="3610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"typing-progress"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FC1FF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858325" y="1447800"/>
            <a:ext cx="43257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"typing-progress"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({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winnerDeclared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progressMap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"update-progress"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progressMap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currentSentence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winnerDeclared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"race-complete"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676400" y="4648200"/>
            <a:ext cx="5580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🔹 </a:t>
            </a:r>
            <a:r>
              <a:rPr i="1" lang="en" sz="1100">
                <a:solidFill>
                  <a:schemeClr val="dk1"/>
                </a:solidFill>
              </a:rPr>
              <a:t>Players type the sentence and send live progress updates to the server.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33400" y="25146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Side Listener: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33400" y="2819400"/>
            <a:ext cx="3794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"update-progress"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setProgress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"race-complete"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winnerName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setWinner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winnerName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setRaceStarted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-1147650" y="226825"/>
            <a:ext cx="5531400" cy="66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🏆 5. Race Complete</a:t>
            </a:r>
            <a:endParaRPr sz="3200"/>
          </a:p>
        </p:txBody>
      </p:sp>
      <p:sp>
        <p:nvSpPr>
          <p:cNvPr id="155" name="Google Shape;155;p23"/>
          <p:cNvSpPr txBox="1"/>
          <p:nvPr/>
        </p:nvSpPr>
        <p:spPr>
          <a:xfrm>
            <a:off x="2667000" y="1295400"/>
            <a:ext cx="30000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Side (Listener):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2819400" y="1752600"/>
            <a:ext cx="36108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"race-complete"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winnerName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setWinner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winnerName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setRaceStarted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setCelebrationVisible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FC1FF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FC1FF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676400" y="4648200"/>
            <a:ext cx="5580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🔹 First player to complete the sentence wins. Race ends and winner is announced.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ctrTitle"/>
          </p:nvPr>
        </p:nvSpPr>
        <p:spPr>
          <a:xfrm>
            <a:off x="124725" y="105500"/>
            <a:ext cx="4762500" cy="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HTTP VS WebSocket</a:t>
            </a:r>
            <a:endParaRPr sz="2600"/>
          </a:p>
        </p:txBody>
      </p:sp>
      <p:pic>
        <p:nvPicPr>
          <p:cNvPr id="51" name="Google Shape;51;p14" title="ezgif-256a52e2b71e9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925" y="589975"/>
            <a:ext cx="5193434" cy="41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277125" y="477225"/>
            <a:ext cx="47625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Create WebSocket Connection</a:t>
            </a:r>
            <a:endParaRPr sz="2000"/>
          </a:p>
        </p:txBody>
      </p:sp>
      <p:sp>
        <p:nvSpPr>
          <p:cNvPr id="57" name="Google Shape;57;p15"/>
          <p:cNvSpPr txBox="1"/>
          <p:nvPr/>
        </p:nvSpPr>
        <p:spPr>
          <a:xfrm>
            <a:off x="5105400" y="2209800"/>
            <a:ext cx="3546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"socket.io"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679875" y="1532400"/>
            <a:ext cx="26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HTTP Connection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648500" y="2183275"/>
            <a:ext cx="33138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"http"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5175675" y="1608600"/>
            <a:ext cx="26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Upgrade into webSocket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2367100" y="4032150"/>
            <a:ext cx="44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After Upgrade, IO Contain the webSocket Connection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29525" y="551575"/>
            <a:ext cx="495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Build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relationship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with the client and server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632050" y="1511800"/>
            <a:ext cx="15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From client side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" name="Google Shape;68;p16"/>
          <p:cNvSpPr txBox="1"/>
          <p:nvPr/>
        </p:nvSpPr>
        <p:spPr>
          <a:xfrm>
            <a:off x="574500" y="1905000"/>
            <a:ext cx="37371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"socket.io-client"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"http://localhost:3000"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6"/>
          <p:cNvSpPr txBox="1"/>
          <p:nvPr/>
        </p:nvSpPr>
        <p:spPr>
          <a:xfrm>
            <a:off x="4975450" y="1511800"/>
            <a:ext cx="155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server side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" name="Google Shape;70;p16"/>
          <p:cNvSpPr txBox="1"/>
          <p:nvPr/>
        </p:nvSpPr>
        <p:spPr>
          <a:xfrm>
            <a:off x="4994100" y="1905000"/>
            <a:ext cx="41499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"connection"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`User connected: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53325" y="246775"/>
            <a:ext cx="4959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Socket.io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457200" y="1295400"/>
            <a:ext cx="44814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io.on(event, callback)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Listens for a specific </a:t>
            </a:r>
            <a:r>
              <a:rPr b="1" lang="en" sz="1100">
                <a:solidFill>
                  <a:schemeClr val="dk1"/>
                </a:solidFill>
              </a:rPr>
              <a:t>event</a:t>
            </a:r>
            <a:r>
              <a:rPr lang="en" sz="1100">
                <a:solidFill>
                  <a:schemeClr val="dk1"/>
                </a:solidFill>
              </a:rPr>
              <a:t> from the </a:t>
            </a:r>
            <a:r>
              <a:rPr b="1" lang="en" sz="1100">
                <a:solidFill>
                  <a:schemeClr val="dk1"/>
                </a:solidFill>
              </a:rPr>
              <a:t>client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029200" y="1295400"/>
            <a:ext cx="4429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socket.emit(event, data)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Sends a </a:t>
            </a:r>
            <a:r>
              <a:rPr b="1" lang="en" sz="1100">
                <a:solidFill>
                  <a:schemeClr val="dk1"/>
                </a:solidFill>
              </a:rPr>
              <a:t>custom event</a:t>
            </a:r>
            <a:r>
              <a:rPr lang="en" sz="1100">
                <a:solidFill>
                  <a:schemeClr val="dk1"/>
                </a:solidFill>
              </a:rPr>
              <a:t> to the </a:t>
            </a:r>
            <a:r>
              <a:rPr b="1" lang="en" sz="1100">
                <a:solidFill>
                  <a:schemeClr val="dk1"/>
                </a:solidFill>
              </a:rPr>
              <a:t>connected client only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44800" y="988250"/>
            <a:ext cx="121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Server side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032650" y="1016325"/>
            <a:ext cx="344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Client side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362200" y="3276600"/>
            <a:ext cx="44292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socket.broadcast.emit(event, data)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Sends a message to </a:t>
            </a:r>
            <a:r>
              <a:rPr b="1" lang="en" sz="1100">
                <a:solidFill>
                  <a:schemeClr val="dk1"/>
                </a:solidFill>
              </a:rPr>
              <a:t>all clients except the sender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33400" y="2057400"/>
            <a:ext cx="408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'RoomId'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 user connected'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5181600" y="2057400"/>
            <a:ext cx="2833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'RoomId'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057400" y="3962400"/>
            <a:ext cx="5303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broadcast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'user joined'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 new user has joined'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Typing Race Application Workflow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1877450" y="1184412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Join Race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90" name="Google Shape;90;p18"/>
          <p:cNvCxnSpPr/>
          <p:nvPr/>
        </p:nvCxnSpPr>
        <p:spPr>
          <a:xfrm>
            <a:off x="4572000" y="1071100"/>
            <a:ext cx="0" cy="338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1" name="Google Shape;91;p18"/>
          <p:cNvSpPr txBox="1"/>
          <p:nvPr/>
        </p:nvSpPr>
        <p:spPr>
          <a:xfrm flipH="1">
            <a:off x="779150" y="1489957"/>
            <a:ext cx="30843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this phase users can join the event for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participate the typing rate.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877450" y="2798391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Start Race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3" name="Google Shape;93;p18"/>
          <p:cNvSpPr txBox="1"/>
          <p:nvPr/>
        </p:nvSpPr>
        <p:spPr>
          <a:xfrm flipH="1">
            <a:off x="606050" y="3103925"/>
            <a:ext cx="3257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After race start all user can see the real time race progress of other player.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8"/>
          <p:cNvSpPr txBox="1"/>
          <p:nvPr/>
        </p:nvSpPr>
        <p:spPr>
          <a:xfrm flipH="1">
            <a:off x="5280550" y="1991402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Preparing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280550" y="2296947"/>
            <a:ext cx="30843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Wait for all player be prepare and press the ready button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8"/>
          <p:cNvSpPr txBox="1"/>
          <p:nvPr/>
        </p:nvSpPr>
        <p:spPr>
          <a:xfrm flipH="1">
            <a:off x="5280550" y="3605381"/>
            <a:ext cx="1986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280550" y="3910926"/>
            <a:ext cx="30843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Whoever complete the exact given text first will be winner.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926400" y="1184400"/>
            <a:ext cx="1291200" cy="4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Join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926400" y="1991650"/>
            <a:ext cx="1291200" cy="44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Ready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926400" y="2798900"/>
            <a:ext cx="1291200" cy="44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Start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926400" y="3606150"/>
            <a:ext cx="1291200" cy="44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Winner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890950" y="150625"/>
            <a:ext cx="3000000" cy="66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🧑‍🤝‍🧑 1. Join Race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07" name="Google Shape;107;p19"/>
          <p:cNvSpPr txBox="1"/>
          <p:nvPr/>
        </p:nvSpPr>
        <p:spPr>
          <a:xfrm>
            <a:off x="685800" y="12954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Side Request: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105400" y="1219200"/>
            <a:ext cx="145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Server Side: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85800" y="16002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"join"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playerName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029200" y="1600200"/>
            <a:ext cx="3843600" cy="23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"join"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participants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includes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participants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progressMap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readyStatusMap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"user-joined"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participants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"ready-status"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readyStatusMap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09600" y="3810000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🔹 </a:t>
            </a:r>
            <a:r>
              <a:rPr i="1" lang="en" sz="1100">
                <a:solidFill>
                  <a:schemeClr val="dk1"/>
                </a:solidFill>
              </a:rPr>
              <a:t>User joins the game lobby and is added to the participants list.</a:t>
            </a:r>
            <a:endParaRPr i="1" sz="11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85800" y="2286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Side </a:t>
            </a:r>
            <a:r>
              <a:rPr b="1" lang="en" sz="1100">
                <a:solidFill>
                  <a:schemeClr val="dk1"/>
                </a:solidFill>
              </a:rPr>
              <a:t>Listener</a:t>
            </a:r>
            <a:r>
              <a:rPr b="1" lang="en" sz="1100">
                <a:solidFill>
                  <a:schemeClr val="dk1"/>
                </a:solidFill>
              </a:rPr>
              <a:t>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85800" y="2590800"/>
            <a:ext cx="2592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"user-joined"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setParticipants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2890950" y="150625"/>
            <a:ext cx="3000000" cy="66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✅ 2. Ready Up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19" name="Google Shape;119;p20"/>
          <p:cNvSpPr txBox="1"/>
          <p:nvPr/>
        </p:nvSpPr>
        <p:spPr>
          <a:xfrm>
            <a:off x="533400" y="12192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Side: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876800" y="1143000"/>
            <a:ext cx="145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Server Side: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33400" y="1524000"/>
            <a:ext cx="36108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"request-start"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playerName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FC1FF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858325" y="1447800"/>
            <a:ext cx="43257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"request-start"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readyToStart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includes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readyToStart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readyStatusMap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"ready-status"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readyStatusMap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readyToStart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participants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countdownStarted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countdownStarted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"start-countdown"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FC1FF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676400" y="4648200"/>
            <a:ext cx="5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🔹 </a:t>
            </a:r>
            <a:r>
              <a:rPr i="1" lang="en" sz="1100">
                <a:solidFill>
                  <a:schemeClr val="dk1"/>
                </a:solidFill>
              </a:rPr>
              <a:t>Player signals readiness to start the race. Countdown starts when all are ready.</a:t>
            </a:r>
            <a:endParaRPr i="1" sz="11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33400" y="22860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Side Listener: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33400" y="2590800"/>
            <a:ext cx="55806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"ready-status"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setReadyStatus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"start-countdown"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setCountdown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1671750" y="226825"/>
            <a:ext cx="5531400" cy="66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⏱️ 3. Countdown &amp; Start Race</a:t>
            </a:r>
            <a:endParaRPr sz="3200"/>
          </a:p>
        </p:txBody>
      </p:sp>
      <p:sp>
        <p:nvSpPr>
          <p:cNvPr id="131" name="Google Shape;131;p21"/>
          <p:cNvSpPr txBox="1"/>
          <p:nvPr/>
        </p:nvSpPr>
        <p:spPr>
          <a:xfrm>
            <a:off x="533400" y="12192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Side: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876800" y="1143000"/>
            <a:ext cx="145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Server Side: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33400" y="1524000"/>
            <a:ext cx="3610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"start-countdown"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Countdown from 3, then: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"start-race"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FC1FF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858325" y="1447800"/>
            <a:ext cx="4325700" cy="3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FC1FF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"start-race"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currentSentence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getRandomSentence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winnerDeclared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progressMap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progressMap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readyToStart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readyStatusMap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readyStatusMap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countdownStarted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"ready-status"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readyStatusMap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"start-typing"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currentSentence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676400" y="4648200"/>
            <a:ext cx="558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🔹 Countdown begins and a random sentence is sent to all players to begin typing.</a:t>
            </a:r>
            <a:endParaRPr i="1" sz="11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533400" y="28194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Side Listener: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533400" y="3124200"/>
            <a:ext cx="3763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"ready-status"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setReadyStatus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"start-typing"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sentence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setTypingSentence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sentence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F7F4E6"/>
      </a:dk2>
      <a:lt2>
        <a:srgbClr val="C9E69B"/>
      </a:lt2>
      <a:accent1>
        <a:srgbClr val="E1C0E4"/>
      </a:accent1>
      <a:accent2>
        <a:srgbClr val="B4B5E9"/>
      </a:accent2>
      <a:accent3>
        <a:srgbClr val="9FD5D5"/>
      </a:accent3>
      <a:accent4>
        <a:srgbClr val="E7E7E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