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4" r:id="rId4"/>
    <p:sldId id="266" r:id="rId5"/>
    <p:sldId id="267" r:id="rId6"/>
    <p:sldId id="261" r:id="rId7"/>
    <p:sldId id="265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01-Mar-24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9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06730" y="650756"/>
            <a:ext cx="8284870" cy="66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Montserrat Medium" panose="020B0604020202020204" charset="0"/>
              </a:rPr>
              <a:t>Smart Sage: </a:t>
            </a:r>
            <a:r>
              <a:rPr lang="en-US" sz="2000" dirty="0" err="1">
                <a:latin typeface="Montserrat Medium" panose="020B0604020202020204" charset="0"/>
              </a:rPr>
              <a:t>IoT</a:t>
            </a:r>
            <a:r>
              <a:rPr lang="en-US" sz="2000" dirty="0">
                <a:latin typeface="Montserrat Medium" panose="020B0604020202020204" charset="0"/>
              </a:rPr>
              <a:t>-Driven Home </a:t>
            </a:r>
            <a:r>
              <a:rPr lang="en-US" sz="2000" dirty="0" smtClean="0">
                <a:latin typeface="Montserrat Medium" panose="020B0604020202020204" charset="0"/>
              </a:rPr>
              <a:t>Automation Framework </a:t>
            </a:r>
            <a:r>
              <a:rPr lang="en-US" sz="2000" dirty="0">
                <a:latin typeface="Montserrat Medium" panose="020B0604020202020204" charset="0"/>
              </a:rPr>
              <a:t>with Predictive Machine Learning</a:t>
            </a:r>
          </a:p>
        </p:txBody>
      </p: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3" y="1400045"/>
            <a:ext cx="29146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Objectives </a:t>
            </a:r>
            <a:endParaRPr lang="en-US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24082" y="1217234"/>
            <a:ext cx="6941516" cy="461665"/>
            <a:chOff x="1015981" y="1312898"/>
            <a:chExt cx="6941516" cy="461665"/>
          </a:xfrm>
        </p:grpSpPr>
        <p:sp>
          <p:nvSpPr>
            <p:cNvPr id="22" name="Oval 21"/>
            <p:cNvSpPr/>
            <p:nvPr/>
          </p:nvSpPr>
          <p:spPr>
            <a:xfrm>
              <a:off x="1015981" y="1481695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Establishing proper management of unplanned power flows to address power shortages.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4082" y="1788943"/>
            <a:ext cx="6936190" cy="461665"/>
            <a:chOff x="1021307" y="1312898"/>
            <a:chExt cx="6936190" cy="461665"/>
          </a:xfrm>
        </p:grpSpPr>
        <p:sp>
          <p:nvSpPr>
            <p:cNvPr id="28" name="Oval 27"/>
            <p:cNvSpPr/>
            <p:nvPr/>
          </p:nvSpPr>
          <p:spPr>
            <a:xfrm>
              <a:off x="1021307" y="1463353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Analyzing historical data and predicting future patterns using machine learning algorithms will help ensure sustainable energy use.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8756" y="2327382"/>
            <a:ext cx="6941516" cy="461665"/>
            <a:chOff x="1015981" y="1312898"/>
            <a:chExt cx="6941516" cy="461665"/>
          </a:xfrm>
        </p:grpSpPr>
        <p:sp>
          <p:nvSpPr>
            <p:cNvPr id="34" name="Oval 33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To Integrate energy consumption data and predictive analytics to optimize energy usage, reducing utility costs and environmental impact.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9408" y="2963692"/>
            <a:ext cx="6941516" cy="461665"/>
            <a:chOff x="1015981" y="1312898"/>
            <a:chExt cx="6941516" cy="461665"/>
          </a:xfrm>
        </p:grpSpPr>
        <p:sp>
          <p:nvSpPr>
            <p:cNvPr id="31" name="Oval 30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Designing the framework to be scalable and adaptable to accommodate future technological advancements and expansion of the </a:t>
              </a:r>
              <a:r>
                <a:rPr lang="en-US" sz="1200" dirty="0" err="1">
                  <a:latin typeface="Montserrat Medium" panose="020B0604020202020204" charset="0"/>
                </a:rPr>
                <a:t>IoT</a:t>
              </a:r>
              <a:r>
                <a:rPr lang="en-US" sz="1200" dirty="0">
                  <a:latin typeface="Montserrat Medium" panose="020B0604020202020204" charset="0"/>
                </a:rPr>
                <a:t> ecosystem.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30563" y="4043112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1: </a:t>
            </a:r>
            <a:r>
              <a:rPr lang="en-US" sz="1200" b="1" dirty="0" smtClean="0"/>
              <a:t>System Architecture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3364" y="4047091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</a:t>
            </a:r>
            <a:r>
              <a:rPr lang="en-US" sz="1200" b="1" dirty="0" smtClean="0"/>
              <a:t>2: Website Image for Smart Home</a:t>
            </a:r>
            <a:endParaRPr lang="en-US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79" y="1946816"/>
            <a:ext cx="2619375" cy="1914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09" y="2080916"/>
            <a:ext cx="4267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7933" y="972192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</a:t>
              </a:r>
              <a:r>
                <a:rPr lang="en-US" sz="1200" dirty="0" smtClean="0">
                  <a:latin typeface="Montserrat Medium" panose="020B0604020202020204" charset="0"/>
                </a:rPr>
                <a:t>portable </a:t>
              </a:r>
              <a:r>
                <a:rPr lang="en-US" sz="1200" dirty="0" err="1" smtClean="0">
                  <a:latin typeface="Montserrat Medium" panose="020B0604020202020204" charset="0"/>
                </a:rPr>
                <a:t>wifi</a:t>
              </a:r>
              <a:r>
                <a:rPr lang="en-US" sz="1200" dirty="0" smtClean="0">
                  <a:latin typeface="Montserrat Medium" panose="020B0604020202020204" charset="0"/>
                </a:rPr>
                <a:t>, 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[2] 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32" y="1692363"/>
            <a:ext cx="2823335" cy="25048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6389" y="4197196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Fig: </a:t>
            </a:r>
            <a:r>
              <a:rPr lang="en-US" sz="1200" b="1" dirty="0"/>
              <a:t>SH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54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61052" y="973075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08" y="2080901"/>
            <a:ext cx="2647950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3" y="2080901"/>
            <a:ext cx="2886075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8407" y="3861450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1: Energy wasted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6216" y="3857530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</a:t>
            </a:r>
            <a:r>
              <a:rPr lang="en-US" sz="1200" b="1" dirty="0" smtClean="0"/>
              <a:t>2: FOV image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72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49" y="256286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81440" y="4224690"/>
            <a:ext cx="6431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Fig: </a:t>
            </a:r>
            <a:r>
              <a:rPr lang="en-US" b="1" dirty="0" err="1"/>
              <a:t>IoT</a:t>
            </a:r>
            <a:r>
              <a:rPr lang="en-US" b="1" dirty="0"/>
              <a:t>-Driven Home Automation Future Predictive Proposed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41" y="974187"/>
            <a:ext cx="6556515" cy="31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07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08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592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Fira Sans Extra Condensed</vt:lpstr>
      <vt:lpstr>Montserrat Medium</vt:lpstr>
      <vt:lpstr>Arial</vt:lpstr>
      <vt:lpstr>Project Research Infographics by Slidesgo</vt:lpstr>
      <vt:lpstr>Smart Sage: IoT-Driven Home Automation Framework with Predictive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46</cp:revision>
  <dcterms:modified xsi:type="dcterms:W3CDTF">2024-03-01T04:56:34Z</dcterms:modified>
</cp:coreProperties>
</file>