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4" r:id="rId4"/>
    <p:sldId id="261" r:id="rId5"/>
    <p:sldId id="265" r:id="rId6"/>
    <p:sldId id="263" r:id="rId7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Montserrat Medium" panose="020B0604020202020204" charset="0"/>
      <p:regular r:id="rId14"/>
      <p:bold r:id="rId15"/>
      <p:italic r:id="rId16"/>
      <p:boldItalic r:id="rId17"/>
    </p:embeddedFont>
    <p:embeddedFont>
      <p:font typeface="Fira Sans Extra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29-Feb-24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4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06730" y="650756"/>
            <a:ext cx="8284870" cy="662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latin typeface="Montserrat Medium" panose="020B0604020202020204" charset="0"/>
              </a:rPr>
              <a:t>Smart Sage: </a:t>
            </a:r>
            <a:r>
              <a:rPr lang="en-US" sz="2000" dirty="0" err="1">
                <a:latin typeface="Montserrat Medium" panose="020B0604020202020204" charset="0"/>
              </a:rPr>
              <a:t>IoT</a:t>
            </a:r>
            <a:r>
              <a:rPr lang="en-US" sz="2000" dirty="0">
                <a:latin typeface="Montserrat Medium" panose="020B0604020202020204" charset="0"/>
              </a:rPr>
              <a:t>-Driven Home </a:t>
            </a:r>
            <a:r>
              <a:rPr lang="en-US" sz="2000" dirty="0" smtClean="0">
                <a:latin typeface="Montserrat Medium" panose="020B0604020202020204" charset="0"/>
              </a:rPr>
              <a:t>Automation Framework </a:t>
            </a:r>
            <a:r>
              <a:rPr lang="en-US" sz="2000" dirty="0">
                <a:latin typeface="Montserrat Medium" panose="020B0604020202020204" charset="0"/>
              </a:rPr>
              <a:t>with Predictive Machine Learning</a:t>
            </a:r>
            <a:endParaRPr lang="en-US" sz="2000" dirty="0">
              <a:latin typeface="Montserrat Medium" panose="020B0604020202020204" charset="0"/>
            </a:endParaRPr>
          </a:p>
        </p:txBody>
      </p: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3" y="1400045"/>
            <a:ext cx="29146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Objectives </a:t>
            </a:r>
            <a:endParaRPr lang="en-US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24082" y="1217234"/>
            <a:ext cx="6941516" cy="461665"/>
            <a:chOff x="1015981" y="1312898"/>
            <a:chExt cx="6941516" cy="461665"/>
          </a:xfrm>
        </p:grpSpPr>
        <p:sp>
          <p:nvSpPr>
            <p:cNvPr id="22" name="Oval 21"/>
            <p:cNvSpPr/>
            <p:nvPr/>
          </p:nvSpPr>
          <p:spPr>
            <a:xfrm>
              <a:off x="1015981" y="1481695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Establishing proper management of unplanned power flows to address power shortages.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4082" y="1788943"/>
            <a:ext cx="6936190" cy="461665"/>
            <a:chOff x="1021307" y="1312898"/>
            <a:chExt cx="6936190" cy="461665"/>
          </a:xfrm>
        </p:grpSpPr>
        <p:sp>
          <p:nvSpPr>
            <p:cNvPr id="28" name="Oval 27"/>
            <p:cNvSpPr/>
            <p:nvPr/>
          </p:nvSpPr>
          <p:spPr>
            <a:xfrm>
              <a:off x="1021307" y="1463353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Analyzing historical data and predicting future patterns using machine learning algorithms will help ensure sustainable energy use.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8756" y="2327382"/>
            <a:ext cx="6941516" cy="461665"/>
            <a:chOff x="1015981" y="1312898"/>
            <a:chExt cx="6941516" cy="461665"/>
          </a:xfrm>
        </p:grpSpPr>
        <p:sp>
          <p:nvSpPr>
            <p:cNvPr id="34" name="Oval 33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To Integrate energy consumption data and predictive analytics to optimize energy usage, reducing utility costs and environmental impact.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9408" y="2963692"/>
            <a:ext cx="6941516" cy="461665"/>
            <a:chOff x="1015981" y="1312898"/>
            <a:chExt cx="6941516" cy="461665"/>
          </a:xfrm>
        </p:grpSpPr>
        <p:sp>
          <p:nvSpPr>
            <p:cNvPr id="31" name="Oval 30"/>
            <p:cNvSpPr/>
            <p:nvPr/>
          </p:nvSpPr>
          <p:spPr>
            <a:xfrm>
              <a:off x="1015981" y="1460132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6503" y="1312898"/>
              <a:ext cx="677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Designing the framework to be scalable and adaptable to accommodate future technological advancements and expansion of the </a:t>
              </a:r>
              <a:r>
                <a:rPr lang="en-US" sz="1200" dirty="0" err="1">
                  <a:latin typeface="Montserrat Medium" panose="020B0604020202020204" charset="0"/>
                </a:rPr>
                <a:t>IoT</a:t>
              </a:r>
              <a:r>
                <a:rPr lang="en-US" sz="1200" dirty="0">
                  <a:latin typeface="Montserrat Medium" panose="020B0604020202020204" charset="0"/>
                </a:rPr>
                <a:t> ecosystem.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Related Works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307" y="1878465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portable, </a:t>
              </a:r>
              <a:r>
                <a:rPr lang="en-US" sz="1200" dirty="0" smtClean="0">
                  <a:latin typeface="Montserrat Medium" panose="020B0604020202020204" charset="0"/>
                </a:rPr>
                <a:t>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>
                  <a:latin typeface="Montserrat Medium" panose="020B0604020202020204" charset="0"/>
                </a:rPr>
                <a:t>]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27933" y="2721634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</a:t>
            </a:r>
            <a:r>
              <a:rPr lang="en-US" sz="1000" b="1" dirty="0" smtClean="0">
                <a:latin typeface="Montserrat Medium" panose="020B0604020202020204" charset="0"/>
              </a:rPr>
              <a:t>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49" y="256286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Methodologies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5" y="798978"/>
            <a:ext cx="7873595" cy="37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520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Montserrat Medium</vt:lpstr>
      <vt:lpstr>Fira Sans Extra Condensed</vt:lpstr>
      <vt:lpstr>Project Research Infographics by Slidesgo</vt:lpstr>
      <vt:lpstr>Smart Sage: IoT-Driven Home Automation Framework with Predictive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32</cp:revision>
  <dcterms:modified xsi:type="dcterms:W3CDTF">2024-02-29T19:23:25Z</dcterms:modified>
</cp:coreProperties>
</file>